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321" r:id="rId2"/>
    <p:sldId id="322" r:id="rId3"/>
    <p:sldId id="310" r:id="rId4"/>
    <p:sldId id="264" r:id="rId5"/>
    <p:sldId id="323" r:id="rId6"/>
    <p:sldId id="266" r:id="rId7"/>
    <p:sldId id="313" r:id="rId8"/>
    <p:sldId id="314" r:id="rId9"/>
    <p:sldId id="278" r:id="rId10"/>
    <p:sldId id="346" r:id="rId11"/>
    <p:sldId id="324" r:id="rId12"/>
    <p:sldId id="330" r:id="rId13"/>
    <p:sldId id="328" r:id="rId14"/>
    <p:sldId id="315" r:id="rId15"/>
    <p:sldId id="320" r:id="rId16"/>
    <p:sldId id="335" r:id="rId17"/>
    <p:sldId id="336" r:id="rId18"/>
    <p:sldId id="337" r:id="rId19"/>
    <p:sldId id="338" r:id="rId20"/>
    <p:sldId id="345" r:id="rId21"/>
    <p:sldId id="339" r:id="rId22"/>
    <p:sldId id="341" r:id="rId23"/>
    <p:sldId id="269" r:id="rId24"/>
    <p:sldId id="347" r:id="rId25"/>
    <p:sldId id="342" r:id="rId26"/>
  </p:sldIdLst>
  <p:sldSz cx="9144000" cy="6858000" type="screen4x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54937" autoAdjust="0"/>
  </p:normalViewPr>
  <p:slideViewPr>
    <p:cSldViewPr>
      <p:cViewPr varScale="1">
        <p:scale>
          <a:sx n="41" d="100"/>
          <a:sy n="41" d="100"/>
        </p:scale>
        <p:origin x="1584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024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105" d="100"/>
          <a:sy n="105" d="100"/>
        </p:scale>
        <p:origin x="-343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4C7C05-C9CB-4301-A79E-E2CC40B99804}" type="datetimeFigureOut">
              <a:rPr lang="nb-NO" smtClean="0"/>
              <a:t>08.06.2017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F2760B-67CF-47F2-BD90-301CB636EA0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631456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3E9CDE-871D-4736-90AA-6B38E3E683C1}" type="datetimeFigureOut">
              <a:rPr lang="nb-NO" smtClean="0"/>
              <a:t>08.06.2017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E0A8F8-DE54-4687-87A5-A2C4E405A8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60234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nb-NO" baseline="0" dirty="0" smtClean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988100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12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593946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nb-NO" baseline="0" dirty="0" smtClean="0"/>
              <a:t>.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13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378078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22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329758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23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153037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25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00214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Bemanning VTS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504917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smtClean="0"/>
              <a:t>- Fortell</a:t>
            </a:r>
            <a:r>
              <a:rPr lang="nb-NO" baseline="0" dirty="0" smtClean="0"/>
              <a:t> hvor </a:t>
            </a:r>
            <a:r>
              <a:rPr lang="nb-NO" baseline="0" dirty="0" err="1" smtClean="0"/>
              <a:t>VTSene</a:t>
            </a:r>
            <a:r>
              <a:rPr lang="nb-NO" baseline="0" dirty="0" smtClean="0"/>
              <a:t> er plassert i dag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72500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25555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058944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233103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71400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079130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E0A8F8-DE54-4687-87A5-A2C4E405A829}" type="slidenum">
              <a:rPr lang="nb-NO" smtClean="0"/>
              <a:t>11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57878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orside m/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/>
          <p:cNvSpPr/>
          <p:nvPr/>
        </p:nvSpPr>
        <p:spPr>
          <a:xfrm>
            <a:off x="1284771" y="6328393"/>
            <a:ext cx="7594681" cy="260719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74" tIns="32136" rIns="64274" bIns="32136" rtlCol="0" anchor="ctr"/>
          <a:lstStyle/>
          <a:p>
            <a:pPr algn="ctr"/>
            <a:endParaRPr lang="nb-NO"/>
          </a:p>
        </p:txBody>
      </p:sp>
      <p:sp>
        <p:nvSpPr>
          <p:cNvPr id="15" name="Rektangel 14"/>
          <p:cNvSpPr/>
          <p:nvPr/>
        </p:nvSpPr>
        <p:spPr>
          <a:xfrm>
            <a:off x="258950" y="6328393"/>
            <a:ext cx="1033021" cy="260719"/>
          </a:xfrm>
          <a:prstGeom prst="rect">
            <a:avLst/>
          </a:prstGeom>
          <a:solidFill>
            <a:srgbClr val="ED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74" tIns="32136" rIns="64274" bIns="32136" rtlCol="0" anchor="ctr"/>
          <a:lstStyle/>
          <a:p>
            <a:pPr algn="ctr"/>
            <a:endParaRPr lang="nb-NO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380175" cy="351473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238" y="0"/>
            <a:ext cx="1508763" cy="882970"/>
          </a:xfrm>
          <a:prstGeom prst="rect">
            <a:avLst/>
          </a:prstGeom>
        </p:spPr>
      </p:pic>
      <p:sp>
        <p:nvSpPr>
          <p:cNvPr id="19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/>
              <a:t>‹#›</a:t>
            </a:fld>
            <a:endParaRPr lang="nb-NO"/>
          </a:p>
        </p:txBody>
      </p:sp>
      <p:sp>
        <p:nvSpPr>
          <p:cNvPr id="16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505F1CB2-1112-47A9-BEE3-7C73C56BFAB3}" type="datetime1">
              <a:rPr lang="nb-NO" smtClean="0"/>
              <a:t>08.06.2017</a:t>
            </a:fld>
            <a:endParaRPr lang="nb-NO"/>
          </a:p>
        </p:txBody>
      </p:sp>
      <p:sp>
        <p:nvSpPr>
          <p:cNvPr id="11" name="Tittel 3"/>
          <p:cNvSpPr>
            <a:spLocks noGrp="1"/>
          </p:cNvSpPr>
          <p:nvPr>
            <p:ph type="ctrTitle"/>
          </p:nvPr>
        </p:nvSpPr>
        <p:spPr>
          <a:xfrm>
            <a:off x="1627151" y="2348880"/>
            <a:ext cx="7205077" cy="1656184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nb-NO" sz="3600" smtClean="0"/>
              <a:t>Klikk for å redigere tittelstil</a:t>
            </a:r>
            <a:endParaRPr lang="nb-NO" sz="3600" dirty="0"/>
          </a:p>
        </p:txBody>
      </p:sp>
      <p:sp>
        <p:nvSpPr>
          <p:cNvPr id="17" name="Undertittel 4"/>
          <p:cNvSpPr>
            <a:spLocks noGrp="1"/>
          </p:cNvSpPr>
          <p:nvPr>
            <p:ph type="subTitle" idx="1"/>
          </p:nvPr>
        </p:nvSpPr>
        <p:spPr>
          <a:xfrm>
            <a:off x="1619672" y="4293096"/>
            <a:ext cx="7204788" cy="1080120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</a:lstStyle>
          <a:p>
            <a:r>
              <a:rPr lang="nb-NO" sz="2400" smtClean="0"/>
              <a:t>Klikk for å redigere undertittelstil i malen</a:t>
            </a:r>
            <a:endParaRPr lang="nb-NO" sz="2400" dirty="0"/>
          </a:p>
        </p:txBody>
      </p:sp>
      <p:sp>
        <p:nvSpPr>
          <p:cNvPr id="20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nb-NO" dirty="0" smtClean="0"/>
              <a:t>Bunntekst</a:t>
            </a:r>
            <a:endParaRPr lang="nb-NO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8" name="Plassholder for tekst 7"/>
          <p:cNvSpPr>
            <a:spLocks noGrp="1"/>
          </p:cNvSpPr>
          <p:nvPr>
            <p:ph type="body" sz="quarter" idx="13"/>
          </p:nvPr>
        </p:nvSpPr>
        <p:spPr>
          <a:xfrm>
            <a:off x="1275280" y="699472"/>
            <a:ext cx="5692781" cy="35471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D901A"/>
                </a:solidFill>
              </a:defRPr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11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/>
              <a:t>‹#›</a:t>
            </a:fld>
            <a:endParaRPr lang="nb-NO"/>
          </a:p>
        </p:txBody>
      </p:sp>
      <p:sp>
        <p:nvSpPr>
          <p:cNvPr id="7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17FBAE52-247B-4B3B-BCCD-E3CF4776654C}" type="datetime1">
              <a:rPr lang="nb-NO" smtClean="0"/>
              <a:t>08.06.2017</a:t>
            </a:fld>
            <a:endParaRPr lang="nb-NO"/>
          </a:p>
        </p:txBody>
      </p:sp>
      <p:sp>
        <p:nvSpPr>
          <p:cNvPr id="9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nb-NO" dirty="0" smtClean="0"/>
              <a:t>Bunntekst</a:t>
            </a:r>
            <a:endParaRPr lang="nb-NO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  <p:sp>
        <p:nvSpPr>
          <p:cNvPr id="8" name="Plassholder for tekst 7"/>
          <p:cNvSpPr>
            <a:spLocks noGrp="1"/>
          </p:cNvSpPr>
          <p:nvPr>
            <p:ph type="body" sz="quarter" idx="13"/>
          </p:nvPr>
        </p:nvSpPr>
        <p:spPr>
          <a:xfrm>
            <a:off x="1275280" y="699472"/>
            <a:ext cx="5692781" cy="35471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D9300"/>
                </a:solidFill>
              </a:defRPr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12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/>
              <a:t>‹#›</a:t>
            </a:fld>
            <a:endParaRPr lang="nb-NO"/>
          </a:p>
        </p:txBody>
      </p:sp>
      <p:sp>
        <p:nvSpPr>
          <p:cNvPr id="9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91C1BDA6-6FC7-4031-B0EE-715EEFBF688C}" type="datetime1">
              <a:rPr lang="nb-NO" smtClean="0"/>
              <a:t>08.06.2017</a:t>
            </a:fld>
            <a:endParaRPr lang="nb-NO"/>
          </a:p>
        </p:txBody>
      </p:sp>
      <p:sp>
        <p:nvSpPr>
          <p:cNvPr id="10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nb-NO" dirty="0" smtClean="0"/>
              <a:t>Bunntekst</a:t>
            </a:r>
            <a:endParaRPr lang="nb-NO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orside m/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/>
          <p:cNvSpPr/>
          <p:nvPr/>
        </p:nvSpPr>
        <p:spPr>
          <a:xfrm>
            <a:off x="1295775" y="1951083"/>
            <a:ext cx="7558687" cy="260719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74" tIns="32136" rIns="64274" bIns="32136" rtlCol="0" anchor="ctr"/>
          <a:lstStyle/>
          <a:p>
            <a:pPr algn="ctr"/>
            <a:endParaRPr lang="nb-NO"/>
          </a:p>
        </p:txBody>
      </p:sp>
      <p:sp>
        <p:nvSpPr>
          <p:cNvPr id="9" name="Rektangel 8"/>
          <p:cNvSpPr/>
          <p:nvPr/>
        </p:nvSpPr>
        <p:spPr>
          <a:xfrm>
            <a:off x="253126" y="1948926"/>
            <a:ext cx="1043819" cy="260719"/>
          </a:xfrm>
          <a:prstGeom prst="rect">
            <a:avLst/>
          </a:prstGeom>
          <a:solidFill>
            <a:srgbClr val="ED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74" tIns="32136" rIns="64274" bIns="32136" rtlCol="0" anchor="ctr"/>
          <a:lstStyle/>
          <a:p>
            <a:pPr algn="ctr"/>
            <a:endParaRPr lang="nb-NO"/>
          </a:p>
        </p:txBody>
      </p:sp>
      <p:sp>
        <p:nvSpPr>
          <p:cNvPr id="15" name="Plassholder for bilde 14"/>
          <p:cNvSpPr>
            <a:spLocks noGrp="1"/>
          </p:cNvSpPr>
          <p:nvPr>
            <p:ph type="pic" sz="quarter" idx="12" hasCustomPrompt="1"/>
          </p:nvPr>
        </p:nvSpPr>
        <p:spPr>
          <a:xfrm>
            <a:off x="253128" y="2480626"/>
            <a:ext cx="8606250" cy="4136062"/>
          </a:xfrm>
          <a:noFill/>
        </p:spPr>
        <p:txBody>
          <a:bodyPr tIns="1644764"/>
          <a:lstStyle>
            <a:lvl1pPr algn="ctr">
              <a:buNone/>
              <a:defRPr baseline="0"/>
            </a:lvl1pPr>
          </a:lstStyle>
          <a:p>
            <a:r>
              <a:rPr lang="nb-NO" dirty="0" smtClean="0"/>
              <a:t>Sett inn bilde</a:t>
            </a:r>
            <a:endParaRPr lang="nb-NO" dirty="0"/>
          </a:p>
        </p:txBody>
      </p:sp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1536470" y="1380605"/>
            <a:ext cx="5870848" cy="502024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536468" y="1099100"/>
            <a:ext cx="5870846" cy="3395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ED9300"/>
                </a:solidFill>
              </a:defRPr>
            </a:lvl1pPr>
            <a:lvl2pPr marL="457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0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0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1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1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253128" y="1993709"/>
            <a:ext cx="1042388" cy="172125"/>
          </a:xfrm>
        </p:spPr>
        <p:txBody>
          <a:bodyPr/>
          <a:lstStyle>
            <a:lvl1pPr>
              <a:defRPr spc="80" baseline="0"/>
            </a:lvl1pPr>
          </a:lstStyle>
          <a:p>
            <a:fld id="{44F90966-7596-4402-AE20-F46E6732D616}" type="datetime1">
              <a:rPr lang="nb-NO" smtClean="0"/>
              <a:t>08.06.2017</a:t>
            </a:fld>
            <a:endParaRPr lang="nb-NO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238" y="-5421"/>
            <a:ext cx="1508763" cy="8829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421"/>
            <a:ext cx="1354458" cy="1808801"/>
          </a:xfrm>
          <a:prstGeom prst="rect">
            <a:avLst/>
          </a:prstGeom>
        </p:spPr>
      </p:pic>
      <p:sp>
        <p:nvSpPr>
          <p:cNvPr id="11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47664" y="1995359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nb-NO" dirty="0" smtClean="0"/>
              <a:t>Bunntekst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791613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orside m/møn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/>
          <p:cNvSpPr/>
          <p:nvPr/>
        </p:nvSpPr>
        <p:spPr>
          <a:xfrm>
            <a:off x="1295775" y="1951083"/>
            <a:ext cx="7558687" cy="260719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74" tIns="32136" rIns="64274" bIns="32136" rtlCol="0" anchor="ctr"/>
          <a:lstStyle/>
          <a:p>
            <a:pPr algn="ctr"/>
            <a:endParaRPr lang="nb-NO"/>
          </a:p>
        </p:txBody>
      </p:sp>
      <p:sp>
        <p:nvSpPr>
          <p:cNvPr id="9" name="Rektangel 8"/>
          <p:cNvSpPr/>
          <p:nvPr/>
        </p:nvSpPr>
        <p:spPr>
          <a:xfrm>
            <a:off x="253126" y="1948926"/>
            <a:ext cx="1043819" cy="260719"/>
          </a:xfrm>
          <a:prstGeom prst="rect">
            <a:avLst/>
          </a:prstGeom>
          <a:solidFill>
            <a:srgbClr val="ED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74" tIns="32136" rIns="64274" bIns="32136" rtlCol="0" anchor="ctr"/>
          <a:lstStyle/>
          <a:p>
            <a:pPr algn="ctr"/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1536470" y="1380605"/>
            <a:ext cx="5870848" cy="502024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536468" y="1099100"/>
            <a:ext cx="5870846" cy="3395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ED9300"/>
                </a:solidFill>
              </a:defRPr>
            </a:lvl1pPr>
            <a:lvl2pPr marL="457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0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0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1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1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nb-NO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238" y="-5421"/>
            <a:ext cx="1508763" cy="8829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421"/>
            <a:ext cx="1354458" cy="1808801"/>
          </a:xfrm>
          <a:prstGeom prst="rect">
            <a:avLst/>
          </a:prstGeom>
        </p:spPr>
      </p:pic>
      <p:pic>
        <p:nvPicPr>
          <p:cNvPr id="6" name="Picture 5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56" y="2479826"/>
            <a:ext cx="8606105" cy="4135442"/>
          </a:xfrm>
          <a:prstGeom prst="rect">
            <a:avLst/>
          </a:prstGeom>
        </p:spPr>
      </p:pic>
      <p:sp>
        <p:nvSpPr>
          <p:cNvPr id="12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253126" y="1993709"/>
            <a:ext cx="1042389" cy="172125"/>
          </a:xfrm>
        </p:spPr>
        <p:txBody>
          <a:bodyPr/>
          <a:lstStyle>
            <a:lvl1pPr>
              <a:defRPr spc="80" baseline="0"/>
            </a:lvl1pPr>
          </a:lstStyle>
          <a:p>
            <a:fld id="{C99FDD5D-C0C7-4411-BAB6-0F6A9201BA7D}" type="datetime1">
              <a:rPr lang="nb-NO" smtClean="0"/>
              <a:t>08.06.2017</a:t>
            </a:fld>
            <a:endParaRPr lang="nb-NO"/>
          </a:p>
        </p:txBody>
      </p:sp>
      <p:sp>
        <p:nvSpPr>
          <p:cNvPr id="11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47664" y="1993202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nb-NO" dirty="0" smtClean="0"/>
              <a:t>Bunntekst</a:t>
            </a:r>
            <a:endParaRPr lang="nb-NO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tel, innhold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14" name="Plassholder for tekst 7"/>
          <p:cNvSpPr>
            <a:spLocks noGrp="1"/>
          </p:cNvSpPr>
          <p:nvPr>
            <p:ph type="body" sz="quarter" idx="17"/>
          </p:nvPr>
        </p:nvSpPr>
        <p:spPr>
          <a:xfrm>
            <a:off x="1275280" y="699472"/>
            <a:ext cx="5692781" cy="35471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D901A"/>
                </a:solidFill>
              </a:defRPr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18" name="Plassholder for innhold 2"/>
          <p:cNvSpPr>
            <a:spLocks noGrp="1"/>
          </p:cNvSpPr>
          <p:nvPr>
            <p:ph idx="1"/>
          </p:nvPr>
        </p:nvSpPr>
        <p:spPr>
          <a:xfrm>
            <a:off x="1273621" y="1777857"/>
            <a:ext cx="4018334" cy="4293806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  <p:sp>
        <p:nvSpPr>
          <p:cNvPr id="20" name="Plassholder for bilde 3"/>
          <p:cNvSpPr>
            <a:spLocks noGrp="1"/>
          </p:cNvSpPr>
          <p:nvPr>
            <p:ph type="pic" sz="quarter" idx="19"/>
          </p:nvPr>
        </p:nvSpPr>
        <p:spPr>
          <a:xfrm>
            <a:off x="5752687" y="1834333"/>
            <a:ext cx="3131456" cy="4236219"/>
          </a:xfrm>
        </p:spPr>
        <p:txBody>
          <a:bodyPr tIns="1619676"/>
          <a:lstStyle>
            <a:lvl1pPr marL="0" indent="0" algn="ctr">
              <a:buNone/>
              <a:defRPr/>
            </a:lvl1pPr>
          </a:lstStyle>
          <a:p>
            <a:r>
              <a:rPr lang="nb-NO" smtClean="0"/>
              <a:t>Klikk ikonet for å legge til et bilde</a:t>
            </a:r>
            <a:endParaRPr lang="en-GB" dirty="0"/>
          </a:p>
        </p:txBody>
      </p:sp>
      <p:sp>
        <p:nvSpPr>
          <p:cNvPr id="11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/>
              <a:t>‹#›</a:t>
            </a:fld>
            <a:endParaRPr lang="nb-NO"/>
          </a:p>
        </p:txBody>
      </p:sp>
      <p:sp>
        <p:nvSpPr>
          <p:cNvPr id="12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8E7DD8E5-618F-4019-88F3-9051A15A3CBC}" type="datetime1">
              <a:rPr lang="nb-NO" smtClean="0"/>
              <a:t>08.06.2017</a:t>
            </a:fld>
            <a:endParaRPr lang="nb-NO"/>
          </a:p>
        </p:txBody>
      </p:sp>
      <p:sp>
        <p:nvSpPr>
          <p:cNvPr id="9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nb-NO" dirty="0" smtClean="0"/>
              <a:t>Bunntekst</a:t>
            </a:r>
            <a:endParaRPr lang="nb-NO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tel, innhold og info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ssholder for tekst 14"/>
          <p:cNvSpPr>
            <a:spLocks noGrp="1"/>
          </p:cNvSpPr>
          <p:nvPr>
            <p:ph type="body" sz="quarter" idx="16"/>
          </p:nvPr>
        </p:nvSpPr>
        <p:spPr>
          <a:xfrm>
            <a:off x="5751013" y="2089626"/>
            <a:ext cx="3133130" cy="718194"/>
          </a:xfrm>
          <a:solidFill>
            <a:srgbClr val="C8CACB"/>
          </a:solidFill>
        </p:spPr>
        <p:txBody>
          <a:bodyPr wrap="square" lIns="197936" tIns="172744" rIns="197936" bIns="172744">
            <a:spAutoFit/>
          </a:bodyPr>
          <a:lstStyle>
            <a:lvl1pPr marL="0" indent="0">
              <a:spcBef>
                <a:spcPts val="0"/>
              </a:spcBef>
              <a:buNone/>
              <a:defRPr sz="1200"/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13" name="Plassholder for tekst 10"/>
          <p:cNvSpPr>
            <a:spLocks noGrp="1"/>
          </p:cNvSpPr>
          <p:nvPr>
            <p:ph type="body" sz="quarter" idx="15" hasCustomPrompt="1"/>
          </p:nvPr>
        </p:nvSpPr>
        <p:spPr>
          <a:xfrm>
            <a:off x="5752687" y="1837687"/>
            <a:ext cx="3131456" cy="251942"/>
          </a:xfrm>
          <a:solidFill>
            <a:srgbClr val="ED9300"/>
          </a:solidFill>
        </p:spPr>
        <p:txBody>
          <a:bodyPr wrap="square" lIns="101217" tIns="50608" rIns="75913" bIns="50608" anchor="ctr">
            <a:noAutofit/>
          </a:bodyPr>
          <a:lstStyle>
            <a:lvl1pPr marL="0" indent="0" algn="r">
              <a:buNone/>
              <a:defRPr sz="900" b="1" cap="none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b-NO" dirty="0" smtClean="0"/>
              <a:t>Forklaringstekst</a:t>
            </a:r>
            <a:endParaRPr lang="nb-NO" dirty="0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8" name="Plassholder for innhold 2"/>
          <p:cNvSpPr>
            <a:spLocks noGrp="1"/>
          </p:cNvSpPr>
          <p:nvPr>
            <p:ph idx="1"/>
          </p:nvPr>
        </p:nvSpPr>
        <p:spPr>
          <a:xfrm>
            <a:off x="1273621" y="1777988"/>
            <a:ext cx="3802349" cy="4293806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  <p:sp>
        <p:nvSpPr>
          <p:cNvPr id="11" name="Plassholder for tekst 10"/>
          <p:cNvSpPr>
            <a:spLocks noGrp="1"/>
          </p:cNvSpPr>
          <p:nvPr>
            <p:ph type="body" sz="quarter" idx="14" hasCustomPrompt="1"/>
          </p:nvPr>
        </p:nvSpPr>
        <p:spPr>
          <a:xfrm>
            <a:off x="5751415" y="1844793"/>
            <a:ext cx="828076" cy="240704"/>
          </a:xfrm>
          <a:solidFill>
            <a:srgbClr val="58B02C"/>
          </a:solidFill>
        </p:spPr>
        <p:txBody>
          <a:bodyPr wrap="none" lIns="75913" tIns="50608" rIns="101217" bIns="50608" anchor="ctr">
            <a:spAutoFit/>
          </a:bodyPr>
          <a:lstStyle>
            <a:lvl1pPr marL="0" indent="0">
              <a:buNone/>
              <a:defRPr sz="9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b-NO" dirty="0" smtClean="0"/>
              <a:t>Infotittel</a:t>
            </a:r>
            <a:endParaRPr lang="nb-NO" dirty="0"/>
          </a:p>
        </p:txBody>
      </p:sp>
      <p:sp>
        <p:nvSpPr>
          <p:cNvPr id="14" name="Plassholder for tekst 7"/>
          <p:cNvSpPr>
            <a:spLocks noGrp="1"/>
          </p:cNvSpPr>
          <p:nvPr>
            <p:ph type="body" sz="quarter" idx="17"/>
          </p:nvPr>
        </p:nvSpPr>
        <p:spPr>
          <a:xfrm>
            <a:off x="1275280" y="699472"/>
            <a:ext cx="5692781" cy="35471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D901A"/>
                </a:solidFill>
              </a:defRPr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18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/>
              <a:t>‹#›</a:t>
            </a:fld>
            <a:endParaRPr lang="nb-NO"/>
          </a:p>
        </p:txBody>
      </p:sp>
      <p:sp>
        <p:nvSpPr>
          <p:cNvPr id="12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5EB2E243-E1A4-4D00-88DB-AECA92C56AD4}" type="datetime1">
              <a:rPr lang="nb-NO" smtClean="0"/>
              <a:t>08.06.2017</a:t>
            </a:fld>
            <a:endParaRPr lang="nb-NO"/>
          </a:p>
        </p:txBody>
      </p:sp>
      <p:sp>
        <p:nvSpPr>
          <p:cNvPr id="16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nb-NO" dirty="0" smtClean="0"/>
              <a:t>Bunntekst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14928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tel, bilde og info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ssholder for tekst 14"/>
          <p:cNvSpPr>
            <a:spLocks noGrp="1"/>
          </p:cNvSpPr>
          <p:nvPr>
            <p:ph type="body" sz="quarter" idx="16"/>
          </p:nvPr>
        </p:nvSpPr>
        <p:spPr>
          <a:xfrm>
            <a:off x="5751013" y="2089626"/>
            <a:ext cx="3133130" cy="718194"/>
          </a:xfrm>
          <a:solidFill>
            <a:srgbClr val="C8CACB"/>
          </a:solidFill>
        </p:spPr>
        <p:txBody>
          <a:bodyPr wrap="square" lIns="197936" tIns="172744" rIns="197936" bIns="172744">
            <a:spAutoFit/>
          </a:bodyPr>
          <a:lstStyle>
            <a:lvl1pPr marL="0" indent="0">
              <a:spcBef>
                <a:spcPts val="0"/>
              </a:spcBef>
              <a:buNone/>
              <a:defRPr sz="1200"/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14" name="Plassholder for tekst 7"/>
          <p:cNvSpPr>
            <a:spLocks noGrp="1"/>
          </p:cNvSpPr>
          <p:nvPr>
            <p:ph type="body" sz="quarter" idx="17"/>
          </p:nvPr>
        </p:nvSpPr>
        <p:spPr>
          <a:xfrm>
            <a:off x="1275280" y="699472"/>
            <a:ext cx="5692781" cy="35471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D901A"/>
                </a:solidFill>
              </a:defRPr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bilde 3"/>
          <p:cNvSpPr>
            <a:spLocks noGrp="1"/>
          </p:cNvSpPr>
          <p:nvPr>
            <p:ph type="pic" sz="quarter" idx="18"/>
          </p:nvPr>
        </p:nvSpPr>
        <p:spPr>
          <a:xfrm>
            <a:off x="259155" y="1834333"/>
            <a:ext cx="5219094" cy="4236219"/>
          </a:xfrm>
        </p:spPr>
        <p:txBody>
          <a:bodyPr tIns="1619676"/>
          <a:lstStyle>
            <a:lvl1pPr marL="0" indent="0" algn="ctr">
              <a:buNone/>
              <a:defRPr/>
            </a:lvl1pPr>
          </a:lstStyle>
          <a:p>
            <a:r>
              <a:rPr lang="nb-NO" smtClean="0"/>
              <a:t>Klikk ikonet for å legge til et bilde</a:t>
            </a:r>
            <a:endParaRPr lang="en-GB" dirty="0"/>
          </a:p>
        </p:txBody>
      </p:sp>
      <p:sp>
        <p:nvSpPr>
          <p:cNvPr id="19" name="Plassholder for tekst 10"/>
          <p:cNvSpPr>
            <a:spLocks noGrp="1"/>
          </p:cNvSpPr>
          <p:nvPr>
            <p:ph type="body" sz="quarter" idx="15" hasCustomPrompt="1"/>
          </p:nvPr>
        </p:nvSpPr>
        <p:spPr>
          <a:xfrm>
            <a:off x="5752687" y="1837687"/>
            <a:ext cx="3131456" cy="251942"/>
          </a:xfrm>
          <a:solidFill>
            <a:srgbClr val="ED9300"/>
          </a:solidFill>
        </p:spPr>
        <p:txBody>
          <a:bodyPr wrap="square" lIns="101217" tIns="50608" rIns="75913" bIns="50608" anchor="ctr">
            <a:noAutofit/>
          </a:bodyPr>
          <a:lstStyle>
            <a:lvl1pPr marL="0" indent="0" algn="r">
              <a:buNone/>
              <a:defRPr sz="900" b="1" cap="none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b-NO" dirty="0" smtClean="0"/>
              <a:t>Forklaringstekst</a:t>
            </a:r>
            <a:endParaRPr lang="nb-NO" dirty="0"/>
          </a:p>
        </p:txBody>
      </p:sp>
      <p:sp>
        <p:nvSpPr>
          <p:cNvPr id="20" name="Plassholder for tekst 10"/>
          <p:cNvSpPr>
            <a:spLocks noGrp="1"/>
          </p:cNvSpPr>
          <p:nvPr>
            <p:ph type="body" sz="quarter" idx="14" hasCustomPrompt="1"/>
          </p:nvPr>
        </p:nvSpPr>
        <p:spPr>
          <a:xfrm>
            <a:off x="5751415" y="1844793"/>
            <a:ext cx="828076" cy="240704"/>
          </a:xfrm>
          <a:solidFill>
            <a:srgbClr val="58B02C"/>
          </a:solidFill>
        </p:spPr>
        <p:txBody>
          <a:bodyPr wrap="none" lIns="75913" tIns="50608" rIns="101217" bIns="50608" anchor="ctr">
            <a:spAutoFit/>
          </a:bodyPr>
          <a:lstStyle>
            <a:lvl1pPr marL="0" indent="0">
              <a:buNone/>
              <a:defRPr sz="9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b-NO" dirty="0" smtClean="0"/>
              <a:t>Infotittel</a:t>
            </a:r>
            <a:endParaRPr lang="nb-NO" dirty="0"/>
          </a:p>
        </p:txBody>
      </p:sp>
      <p:sp>
        <p:nvSpPr>
          <p:cNvPr id="1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/>
              <a:t>‹#›</a:t>
            </a:fld>
            <a:endParaRPr lang="nb-NO"/>
          </a:p>
        </p:txBody>
      </p:sp>
      <p:sp>
        <p:nvSpPr>
          <p:cNvPr id="12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C1459DE6-7436-4635-96EF-5D609ACF0BB0}" type="datetime1">
              <a:rPr lang="nb-NO" smtClean="0"/>
              <a:t>08.06.2017</a:t>
            </a:fld>
            <a:endParaRPr lang="nb-NO"/>
          </a:p>
        </p:txBody>
      </p:sp>
      <p:sp>
        <p:nvSpPr>
          <p:cNvPr id="11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nb-NO" dirty="0" smtClean="0"/>
              <a:t>Bunntekst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312839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tat, navn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30504" y="1701208"/>
            <a:ext cx="5262926" cy="1727792"/>
          </a:xfrm>
        </p:spPr>
        <p:txBody>
          <a:bodyPr wrap="square">
            <a:noAutofit/>
          </a:bodyPr>
          <a:lstStyle>
            <a:lvl1pPr>
              <a:defRPr sz="3600"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14" name="Plassholder for tekst 7"/>
          <p:cNvSpPr>
            <a:spLocks noGrp="1"/>
          </p:cNvSpPr>
          <p:nvPr>
            <p:ph type="body" sz="quarter" idx="17" hasCustomPrompt="1"/>
          </p:nvPr>
        </p:nvSpPr>
        <p:spPr>
          <a:xfrm>
            <a:off x="230504" y="3429001"/>
            <a:ext cx="5262926" cy="354711"/>
          </a:xfrm>
        </p:spPr>
        <p:txBody>
          <a:bodyPr>
            <a:normAutofit/>
          </a:bodyPr>
          <a:lstStyle>
            <a:lvl1pPr marL="0" indent="0" algn="r">
              <a:buNone/>
              <a:defRPr sz="1700">
                <a:solidFill>
                  <a:srgbClr val="ED9300"/>
                </a:solidFill>
              </a:defRPr>
            </a:lvl1pPr>
          </a:lstStyle>
          <a:p>
            <a:pPr lvl="0"/>
            <a:r>
              <a:rPr lang="nb-NO" dirty="0" smtClean="0"/>
              <a:t>Navn </a:t>
            </a:r>
            <a:r>
              <a:rPr lang="nb-NO" dirty="0" err="1" smtClean="0"/>
              <a:t>Navnesen</a:t>
            </a:r>
            <a:endParaRPr lang="nb-NO" dirty="0"/>
          </a:p>
        </p:txBody>
      </p:sp>
      <p:sp>
        <p:nvSpPr>
          <p:cNvPr id="20" name="Plassholder for bilde 3"/>
          <p:cNvSpPr>
            <a:spLocks noGrp="1"/>
          </p:cNvSpPr>
          <p:nvPr>
            <p:ph type="pic" sz="quarter" idx="19"/>
          </p:nvPr>
        </p:nvSpPr>
        <p:spPr>
          <a:xfrm>
            <a:off x="5752687" y="1834333"/>
            <a:ext cx="3131456" cy="4236219"/>
          </a:xfrm>
        </p:spPr>
        <p:txBody>
          <a:bodyPr tIns="1619676"/>
          <a:lstStyle>
            <a:lvl1pPr marL="0" indent="0" algn="ctr">
              <a:buNone/>
              <a:defRPr/>
            </a:lvl1pPr>
          </a:lstStyle>
          <a:p>
            <a:r>
              <a:rPr lang="nb-NO" smtClean="0"/>
              <a:t>Klikk ikonet for å legge til et bilde</a:t>
            </a:r>
            <a:endParaRPr lang="en-GB" dirty="0"/>
          </a:p>
        </p:txBody>
      </p:sp>
      <p:sp>
        <p:nvSpPr>
          <p:cNvPr id="4" name="Rektangel 3"/>
          <p:cNvSpPr/>
          <p:nvPr/>
        </p:nvSpPr>
        <p:spPr>
          <a:xfrm>
            <a:off x="180276" y="477356"/>
            <a:ext cx="935941" cy="1079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1" tIns="45705" rIns="91411" bIns="45705" rtlCol="0" anchor="ctr"/>
          <a:lstStyle/>
          <a:p>
            <a:pPr algn="ctr"/>
            <a:endParaRPr lang="en-GB"/>
          </a:p>
        </p:txBody>
      </p:sp>
      <p:sp>
        <p:nvSpPr>
          <p:cNvPr id="11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/>
              <a:t>‹#›</a:t>
            </a:fld>
            <a:endParaRPr lang="nb-NO"/>
          </a:p>
        </p:txBody>
      </p:sp>
      <p:sp>
        <p:nvSpPr>
          <p:cNvPr id="12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93B05D01-8EE7-45A9-A4BF-E69BBE68892A}" type="datetime1">
              <a:rPr lang="nb-NO" smtClean="0"/>
              <a:t>08.06.2017</a:t>
            </a:fld>
            <a:endParaRPr lang="nb-NO"/>
          </a:p>
        </p:txBody>
      </p:sp>
      <p:sp>
        <p:nvSpPr>
          <p:cNvPr id="9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nb-NO" dirty="0" smtClean="0"/>
              <a:t>Bunntekst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858978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ort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tel 1"/>
          <p:cNvSpPr>
            <a:spLocks noGrp="1"/>
          </p:cNvSpPr>
          <p:nvPr>
            <p:ph type="title"/>
          </p:nvPr>
        </p:nvSpPr>
        <p:spPr>
          <a:xfrm>
            <a:off x="1275281" y="1065656"/>
            <a:ext cx="6999085" cy="468282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12" name="Plassholder for tekst 7"/>
          <p:cNvSpPr>
            <a:spLocks noGrp="1"/>
          </p:cNvSpPr>
          <p:nvPr>
            <p:ph type="body" sz="quarter" idx="17"/>
          </p:nvPr>
        </p:nvSpPr>
        <p:spPr>
          <a:xfrm>
            <a:off x="1275280" y="699472"/>
            <a:ext cx="5692781" cy="35471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D901A"/>
                </a:solidFill>
              </a:defRPr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15" name="Plassholder for bilde 3"/>
          <p:cNvSpPr>
            <a:spLocks noGrp="1"/>
          </p:cNvSpPr>
          <p:nvPr>
            <p:ph type="pic" sz="quarter" idx="19"/>
          </p:nvPr>
        </p:nvSpPr>
        <p:spPr>
          <a:xfrm>
            <a:off x="252270" y="1834333"/>
            <a:ext cx="8631873" cy="4236219"/>
          </a:xfrm>
        </p:spPr>
        <p:txBody>
          <a:bodyPr tIns="1619676"/>
          <a:lstStyle>
            <a:lvl1pPr marL="0" indent="0" algn="ctr">
              <a:buNone/>
              <a:defRPr/>
            </a:lvl1pPr>
          </a:lstStyle>
          <a:p>
            <a:r>
              <a:rPr lang="nb-NO" smtClean="0"/>
              <a:t>Klikk ikonet for å legge til et bilde</a:t>
            </a:r>
            <a:endParaRPr lang="en-GB" dirty="0"/>
          </a:p>
        </p:txBody>
      </p:sp>
      <p:sp>
        <p:nvSpPr>
          <p:cNvPr id="13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/>
              <a:t>‹#›</a:t>
            </a:fld>
            <a:endParaRPr lang="nb-NO"/>
          </a:p>
        </p:txBody>
      </p:sp>
      <p:sp>
        <p:nvSpPr>
          <p:cNvPr id="10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AB3DC51B-3E28-44F1-A691-1F15EC5940FA}" type="datetime1">
              <a:rPr lang="nb-NO" smtClean="0"/>
              <a:t>08.06.2017</a:t>
            </a:fld>
            <a:endParaRPr lang="nb-NO"/>
          </a:p>
        </p:txBody>
      </p:sp>
      <p:sp>
        <p:nvSpPr>
          <p:cNvPr id="8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nb-NO" dirty="0" smtClean="0"/>
              <a:t>Bunntekst</a:t>
            </a:r>
            <a:endParaRPr lang="nb-NO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/>
          <p:cNvSpPr/>
          <p:nvPr/>
        </p:nvSpPr>
        <p:spPr>
          <a:xfrm>
            <a:off x="1284771" y="6328393"/>
            <a:ext cx="7594681" cy="260719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74" tIns="32136" rIns="64274" bIns="32136" rtlCol="0" anchor="ctr"/>
          <a:lstStyle/>
          <a:p>
            <a:pPr algn="ctr"/>
            <a:endParaRPr lang="nb-NO"/>
          </a:p>
        </p:txBody>
      </p:sp>
      <p:sp>
        <p:nvSpPr>
          <p:cNvPr id="30" name="Rektangel 29"/>
          <p:cNvSpPr/>
          <p:nvPr/>
        </p:nvSpPr>
        <p:spPr>
          <a:xfrm>
            <a:off x="258950" y="6328393"/>
            <a:ext cx="1025822" cy="260719"/>
          </a:xfrm>
          <a:prstGeom prst="rect">
            <a:avLst/>
          </a:prstGeom>
          <a:solidFill>
            <a:srgbClr val="ED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74" tIns="32136" rIns="64274" bIns="32136" rtlCol="0" anchor="ctr"/>
          <a:lstStyle/>
          <a:p>
            <a:pPr algn="ctr"/>
            <a:endParaRPr lang="nb-NO"/>
          </a:p>
        </p:txBody>
      </p:sp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1275281" y="1058555"/>
            <a:ext cx="6999085" cy="46913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1273622" y="1777858"/>
            <a:ext cx="7000745" cy="429380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15650DCB-8242-431E-BE3F-D6E79D1AB133}" type="datetime1">
              <a:rPr lang="nb-NO" smtClean="0"/>
              <a:t>08.06.2017</a:t>
            </a:fld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/>
              <a:t>‹#›</a:t>
            </a:fld>
            <a:endParaRPr lang="nb-NO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5"/>
            <a:ext cx="1014810" cy="139871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238" y="0"/>
            <a:ext cx="1508763" cy="882970"/>
          </a:xfrm>
          <a:prstGeom prst="rect">
            <a:avLst/>
          </a:prstGeom>
        </p:spPr>
      </p:pic>
      <p:sp>
        <p:nvSpPr>
          <p:cNvPr id="12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nb-NO" dirty="0" smtClean="0"/>
              <a:t>Bunntekst</a:t>
            </a:r>
            <a:endParaRPr lang="nb-NO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2" r:id="rId2"/>
    <p:sldLayoutId id="2147483663" r:id="rId3"/>
    <p:sldLayoutId id="2147483661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ftr="0"/>
  <p:txStyles>
    <p:titleStyle>
      <a:lvl1pPr algn="l" defTabSz="914035" rtl="0" eaLnBrk="1" latinLnBrk="0" hangingPunct="1">
        <a:spcBef>
          <a:spcPct val="0"/>
        </a:spcBef>
        <a:buNone/>
        <a:defRPr sz="2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2394" indent="-302394" algn="l" defTabSz="914035" rtl="0" eaLnBrk="1" latinLnBrk="0" hangingPunct="1">
        <a:spcBef>
          <a:spcPts val="432"/>
        </a:spcBef>
        <a:buClr>
          <a:srgbClr val="ED9300"/>
        </a:buClr>
        <a:buFont typeface="Arial" pitchFamily="34" charset="0"/>
        <a:buChar char="●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69076" indent="-251065" algn="l" defTabSz="914035" rtl="0" eaLnBrk="1" latinLnBrk="0" hangingPunct="1">
        <a:spcBef>
          <a:spcPts val="432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94052" indent="-191925" algn="l" defTabSz="914035" rtl="0" eaLnBrk="1" latinLnBrk="0" hangingPunct="1">
        <a:spcBef>
          <a:spcPts val="432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945116" indent="-251065" algn="l" defTabSz="914035" rtl="0" eaLnBrk="1" latinLnBrk="0" hangingPunct="1">
        <a:spcBef>
          <a:spcPts val="432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197294" indent="-252181" algn="l" defTabSz="914035" rtl="0" eaLnBrk="1" latinLnBrk="0" hangingPunct="1">
        <a:spcBef>
          <a:spcPts val="432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594" indent="-228507" algn="l" defTabSz="91403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2" indent="-228507" algn="l" defTabSz="91403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7" algn="l" defTabSz="91403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7" algn="l" defTabSz="91403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8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35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2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9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8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1.png"/><Relationship Id="rId5" Type="http://schemas.openxmlformats.org/officeDocument/2006/relationships/hyperlink" Target="http://www.google.no/url?sa=i&amp;rct=j&amp;q=&amp;esrc=s&amp;frm=1&amp;source=images&amp;cd=&amp;cad=rja&amp;docid=pOJtQpZMxXmblM&amp;tbnid=eDcvx9AMZk3gsM:&amp;ved=0CAUQjRw&amp;url=http://www.avisa-st.no/distriktet/article591621.ece&amp;ei=7O_PUsP2KYGqyAOij4GgAg&amp;bvm=bv.59026428,d.bGE&amp;psig=AFQjCNGuS9ol94XliFnp2bTDbUf3hVNDhA&amp;ust=1389445450906654" TargetMode="External"/><Relationship Id="rId10" Type="http://schemas.openxmlformats.org/officeDocument/2006/relationships/image" Target="../media/image25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bilde 7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Tittel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 smtClean="0"/>
              <a:t>Vegtrafikksentralen (VTS)</a:t>
            </a:r>
            <a:endParaRPr lang="nb-NO" dirty="0"/>
          </a:p>
        </p:txBody>
      </p:sp>
      <p:sp>
        <p:nvSpPr>
          <p:cNvPr id="7" name="Undertittel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 smtClean="0"/>
              <a:t>Statens vegvesen	</a:t>
            </a:r>
            <a:endParaRPr lang="nb-NO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1BDA6-6FC7-4031-B0EE-715EEFBF688C}" type="datetime1">
              <a:rPr lang="nb-NO" smtClean="0"/>
              <a:t>08.06.2017</a:t>
            </a:fld>
            <a:endParaRPr lang="nb-NO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908720"/>
            <a:ext cx="1404919" cy="864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lassholder for bild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66" b="13966"/>
          <a:stretch>
            <a:fillRect/>
          </a:stretch>
        </p:blipFill>
        <p:spPr>
          <a:xfrm>
            <a:off x="271586" y="2401140"/>
            <a:ext cx="8606250" cy="4136062"/>
          </a:xfrm>
          <a:prstGeom prst="rect">
            <a:avLst/>
          </a:prstGeom>
          <a:noFill/>
        </p:spPr>
      </p:pic>
      <p:sp>
        <p:nvSpPr>
          <p:cNvPr id="2" name="TekstSylinder 1"/>
          <p:cNvSpPr txBox="1"/>
          <p:nvPr/>
        </p:nvSpPr>
        <p:spPr>
          <a:xfrm>
            <a:off x="271586" y="6537202"/>
            <a:ext cx="32923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 smtClean="0"/>
              <a:t>Foto: Ellinor Hansen</a:t>
            </a:r>
            <a:endParaRPr lang="nb-NO" sz="800" dirty="0"/>
          </a:p>
        </p:txBody>
      </p:sp>
      <p:pic>
        <p:nvPicPr>
          <p:cNvPr id="12" name="Picture 2" descr="C:\Users\tersun\Desktop\Grundercamp\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994" y="2228682"/>
            <a:ext cx="4627741" cy="2391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tersun\Desktop\Grundercamp\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950" y="4418464"/>
            <a:ext cx="4623325" cy="2435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:\Users\tersun\Desktop\Grundercamp\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237" y="2228682"/>
            <a:ext cx="4552771" cy="2223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C:\Users\tersun\Desktop\Grundercamp\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23" y="4418463"/>
            <a:ext cx="4547074" cy="2450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9085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6" name="Plassholder for innhold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6" y="0"/>
            <a:ext cx="9173210" cy="6858000"/>
          </a:xfrm>
        </p:spPr>
      </p:pic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1C1BDA6-6FC7-4031-B0EE-715EEFBF688C}" type="datetime1">
              <a:rPr lang="nb-NO" smtClean="0"/>
              <a:t>08.06.2017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5818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Innsnakk</a:t>
            </a:r>
            <a:r>
              <a:rPr lang="nb-NO" dirty="0" smtClean="0"/>
              <a:t> i tunnel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FM-band, bryter inn i P1</a:t>
            </a:r>
          </a:p>
          <a:p>
            <a:r>
              <a:rPr lang="nb-NO" dirty="0" smtClean="0"/>
              <a:t>DAB i fremtiden, skal bryte inn i alle kanaler </a:t>
            </a:r>
          </a:p>
          <a:p>
            <a:r>
              <a:rPr lang="nb-NO" dirty="0" smtClean="0"/>
              <a:t>Vegtrafikksentralen/innsatsleder</a:t>
            </a:r>
          </a:p>
          <a:p>
            <a:endParaRPr lang="nb-NO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9" name="TekstSylinder 8"/>
          <p:cNvSpPr txBox="1"/>
          <p:nvPr/>
        </p:nvSpPr>
        <p:spPr>
          <a:xfrm>
            <a:off x="5868144" y="6327672"/>
            <a:ext cx="30243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100" dirty="0" smtClean="0"/>
              <a:t>                                 </a:t>
            </a:r>
            <a:endParaRPr lang="nb-NO" sz="1100" dirty="0"/>
          </a:p>
        </p:txBody>
      </p:sp>
      <p:sp>
        <p:nvSpPr>
          <p:cNvPr id="10" name="AutoShape 2" descr="data:image/jpeg;base64,/9j/4AAQSkZJRgABAQAAAQABAAD/2wCEAAkGBhQSERQTExQVFRQVGB4YFxgYGBkbGhweGhUYGBgcGhcYGyYeHBwkGhgVHzAgIycpLiwsGB4xNTAqNSYrLCkBCQoKDgwOGA8PGiwdHBwpLCkpKSkpKSksLCwsKSkpKSkpLCksKSkpKSkpKSksKSksLCwpKSwpKSwpKSkpKSwpKf/AABEIAKgBLAMBIgACEQEDEQH/xAAcAAACAwEBAQEAAAAAAAAAAAAEBQADBgIBBwj/xAA9EAACAQMDAgMGAwcEAQQDAAABAhEAAyEEEjEFQSJRYQYTMnGBkUKhsRQjUmLB0fAHcuHxshUWM4IkQ+L/xAAaAQADAQEBAQAAAAAAAAAAAAAAAQIDBAUG/8QAKREAAgICAgIBAwQDAQAAAAAAAAECEQMhMUEEEmETUXEiMjOBkbHwI//aAAwDAQACEQMRAD8A+41KlSgCVKlSgCVKlSgCVKlSgCVKlSgCVKlSgCV4TXjNWa9p+tlRsQxPMUAe+0/tAttVFtgW3CQD29a+ee0OtMTOSZrvVXpLHuaU63UEgDtSsmmy7UarcAfShkvkj1mq3veH8hQQ1MHJjFC2U3Qd7+2uWcpngW2f6kg4pfqNQh+C4r9+GU88kOBXly8CQ3kcx5HE/Sh4lQD33A/l/wAVaozbdllq6Jj6x2q8XYBgxuGKBF3bA+/BP3pxp+hXNpuNiTtVfsd2OAJye1Z1ewAzdItMvJJDCe0A8+XJqvSq25JLBQ0zgCe5nv6Vo7ns5fsXAUsW7iMVXcxDKDPOcrnOaaW9EqtD6cKwBNwr+IGACWOAOI7c0/ku/sI26ifdyApYYUkZOZ5mQQPuTRNhReRWuEKCeACZ+S9uO9E/s9iOGI7KJWfPcc/cUUuotIFAQ4HcceYnz/vTq+COAa1pQrFQIUcsRn0gYz96stdGRjuO5s9/6ZoleoCRjcTjHHHciTirG6hB3EbB695I4MZFP1divRnul2jcvaoNLbb0DOBjH2rT6ZhaYFsERAhQcLgwRx5VlOn9Q91e1Z283iQYJI8OIpR1HS3n1E73ZbgLFjMr5+I5kRxRkdMUE2jTe0ntIu1wbsh0Ik+NV5CwvmcmawtvrQUmLalm8K2zJBH4Q08zjHpVXUNLKEJc3spICxmJ5g8d+9d9HcKwYwpAEu4Bgfyz3xzyKiu2a20M7fQA0NrIVSIREO0gyDJAwARiB5+tC64xfFoXHS3GR7sjYZ+ERz4QM/Oa0Wo1AvvbuXkZV7MVCgLMqTBycLzgAChujaVXuXnV9xtyouGPETkgY8pEeRoSE5AGv6mqKg0zXEYANu3AliT4cKMek+tGabqW5lVtUfEdzE8eHJjMDntzNc9WvTZb3iAzlCq7WDdjuTI+vYUv6Z0UM1u1cXsWB3Ge0rjkDjHrWiZl+SzX+1zoxsWT733q7UeACS7BTn7gf7ppRrvZDUI+bJG7xQApAnETPpWxXodpNUiQCwUkAKcbQNoCxiCaeNgKrWzcKiCwgz596B2j7FUqVKk2JUqVKAJUqVKAJUqVKAJUqVKAJXLvAk9q9rP+0nVCg2jEjn9aBWD+0nX12bE5mT9OKxWv1ZPc/M17qb8tk/egNRdBxUNlxoG1GrpXq9VJzmrNVgxM0G9ufl3pjm9HrztweCP+ooR3gT5c+vrVt+9n0PPn86HclHZTn6do5/OmjIstmT6d6mpYriByf0EUPbc8ZkYop7ZcLH58cAUXQJMFuqYggZ7CtXoX8FssLcRJJiOIyT+hpG/Ty0ckgdhmPL0rSJ1IrYW2LMSu1mYxB5MUoscotHPtH7R3EAW0dtsAzO0we/iH2AoHR6g3E3G5cZhHxk4zAx8IPH60Fq7BZwGkEjJJ+ufXtP3o7SsFWCGG0Zg4YkDmfXzqiFXZaVJI8RLTkiY74k4OZBNdazS+EiQp/wB8kj6CR9BVtlbLvse4NwUSACYkwAduCZIroMu4+7EhR42Ph2QY2ktkmRwKpPQmUabp9xgFDPB45GB5ERP1mj36e5AZSWIMYg7fmZn7iaB1d3cHbLCAAoxJ5HHEedWNfvIyi8GVoDEHMfNweYmlKVFJWD9I0a3b2rNxtqpcknjgZA+lC9R1Vq1765ZJa80LaQnEtIdyvoAvpVOl1O27rf8AfIxJnb5HjE5pfqAbdxWJWQGJYQZkSQBmW8qznuTsvH+1AWr0TW5cXGJYZG/1lyfpwK0fRvZ63qNPduO6Wgz7VEFjCrICZySWIPyNZzQ6N7l9LZssd+dhOfmSO0dq2uh6UYUytsqSzDJZdwGAJ49R2FC2wnpHWnZReAH7y4reM3AQsAhSFTjGIJmRHyrUabXWDvX9nRST41XBYn8QI4MdqzWt6hcCsbkFQGcOAMgQwwTyccDz8qX9I1V0WGugAvLXXmQwmD4TgYEfc01yY7NRqX0mX2tK7lVGx5gkMue5j1pP07pWmtw3vLtzeIt29sbZf4Of04ia41mp96tshCVcB/InHcf7vLnk0v6HqrpU3SmxNzXCe8Awh8UwIHA55nNaC2zYt1pReS5eshbioSElSVBcJIPPB4zFV3tHo2M/s5J7kbhJ78GsbourXtZ+0Xzc/dKy27cABtuTGBJ7Eg+da/olkXLW9g1uWMAOIgYnJnJBpsSZ9WqVKlQdBKlSpQBKlSpQBKlSpQBK8NcXrwRSzGAMmhtRqj4domRPlj50CsJvXNqk+QJ+wr5t1nrRvHdx2rVdU6iRp7sESARHfjtXzNL3gpkt7o8vakbiPtQd+6ZNcX3JINC3LvFTRVld1pJPFDW7nP5/0qy608VQq9ycd6TFZzcuCVMZ5qsEsY4Pb69qruXBJI57U56J0o3VLMVRFyS0wY7CBJx3qOBpC61oDmOaP0th8eFO87uFAgSc/wCetXa3qWnF0oMAACVBCSDkgyTPzii7XXvcoRbVGDBt3JJyDkd8U4psbklwLtMjo+7cQ0k+QBknhjkcn+lPlVgVCn48E/7h+EEZnnmkl/qNp1lFYEn4QD5RIPcc4Her160LtuAp99bgAk7QwWIz/HAA7VtGBi5nupvrflMBlIBjLNJxjnbAIxTXRdFDAExtQzAEljHEAk9gPrWc0gFzUh1lXBJfyYZMx/FPxesHvTnptrdqrRYHbbIeMiNomYXgmB/hq5EJjnSdOt2jdvMqi4AYnMEyBA4BmTJBpVp9EmzbbIUKZZj3aPFJPJ/ICiNUChJueIK0woy5JJ7HJyMetS4m3Jh2kfuzkDvt8OAoyPWKhmqZ7aJVZSEV4jx5YDjtkA9+KV3rgYwS2CSY7nEhJ+EZWr9X0/VXSt1ggRQQoGPCD3kZAEwBHE1bpdKVt7WMgnaBkzLYw0EZHaoastaEmig6jWysy4ieDyY+frVl7QhW2d4LCR8O6JI/SfSqbF4W9RqyTAFwSceTeHjj1p/0GxZvS1y2wJMeLhQIJwDtiM45wOaJx/UKMtHGj6BBd2hCqkl2bbM8DeMxtk4xA5q9zbFssha6bhgdxgwdoH4QFwTQvWuv2dVcAS223b7skEiQT8EdgefrJiAKJDG09plQAgbmIYhQAImY7GBn/pqNGcpWJ+oa3DorTvHAMlDIgCRmSR/1RFzWbNMLTOty6bQtgAGZ2qhng8v9YoFrDWdYWdCoupKyNw4XyOTyfSiNN08ILW4LuZlMkSSMnIgnsx+ZoiJtUM7mqdUCFEItYARlMbRsCkc5wfrQHTtW1u3GxtzDZJXH8xgH+Qx86E6qgRZgE3Ww1xiIG4tC9t3z7RQloulkKC8blH/yHJYgQFnxCS3pirJ2MNH01ERElETcXdjIPwmdpiC3IinFnq9pEQMi7igYyWOT9KQ9YDlihLMUAeG4Uq8gsMg/i79u9cJp9RcAIFpgABO1vKRw3kRS9gSP0bXlSpUnSSpUqUASva8qUAe1K8mpNACb2nvkWoA5OSeBFBaHWFLEMM8AZ+kA9vWufbDU4UH4IJPaTwBPy7Um0fVrSWyRAIzEdgOJb60EcsSe0fVGQMD4d2CDI/SkiiEGe01z7Q9TN9ixWBPh9AaXHUwIJ9ABSBchFx59OIoO48nFeXL5VefEePSvbl4MsnwkYnsZ70IbA2cFvL/rtivOVbbMdvXzrpdN4xDYBmjtLp94O3kfh9J70VQkK7HTyxJOAB5/rRfUNWWQKsqogDJ4+XHP6UVd06K5QFmQSC8dyYB9BAgfWuLuhbwhsYiFyBAkAHuf+allIXPrdyrbNu2/uwShYQcCDlCJOeTNCtZ8IjHiOJ8wPWeKYXdSywsiCYzGPy+9DMRukqI3ZKSI45BwSPoM1tBPszmyXNIyg+BgBEkcEH+aM/Kh7V+EjOT2OefPv861un6hcs2SyOtzTg/A3m2fgPf8qFTpum1Ntytz3JLSFiVGJPi5XPYmtEZiv2buFr+7eJEnxiSIXEmM5Na9NM9rdcJSXUBTwciCYpD0/Qe4vXFO1lCTuGQZ9fPFNffEo28sHBLsZn4vhQDEbRiom6LgrC9NrHsLsZ90g7fIThY789vTyFc9J19hwWbe2fCOzRxBkADH2pff1Ft43jcVHhXmDBjMGf8AujdFdXaAElmySWgIkRIUQdxJMSfWstmnA+6d1BWT94ES0yhE3sCuQSQRzkwo8hJ70svoi3gPEhg+HcXVG7bZ7TJkUTq9fbu6lLBQ+JAvvfeBSpWfjUjayiAQT9KRddttpUstZJIvbmBc7mw+34uIII7T51UTKTYh1Wie9f1Nm0GLtdWBMKRtb4iM4JmODTK57TJp7PuPfMxIgNsA8IEBSPMmW9JzQ2j1mzVanduUOVXeuSpIM7VHLEceVee09rYyi0LYjxNB3XBujbuO3sAeCYJM1ctyF0XdH6udyYMu21YWCSGxkdpPA7mnPX9MhuWxu/8AjZAz7vBsZmkbTLlpBJO2MfOlPs7pXvuT724rWRNsDZySR4Z7hoJmZk0Zr/Z68da/vXa2BaAN1gSzGPBhcOQYPrUSfQRQLf6QRr7jKRcRVhIIJExk9u/+EV1r3Y6hdpjYW2kmBOyJOJgD15NU6S8EDG3qLjM5jwptCQSBu3TiBMDvNM7eh07XLjMwW+3w+9JCSSV5EmZK5iO1EaBoz/U9Fcu3rKhvehZWARAgCSY8+flS/T6cI1prgwGwsidoZjAnt9ad6lF/aLgS/bVFAtRtcEljBK7Rxjn1zSTr7zc2Ak2rahZXAMCZEiZMkx5VUgROta69+0JCEJt2qv4cySDAiRP500/98Pb8KW0ZeZHqO+OexqhLiX1BBYHDCJEnaB549ZpTc6HBILRBjwlY/Misiz9WVK8qVZoe1K8qUCPaleE1Vd1IAnyoGXVU2oXIkTWX6n7WqpZd8dojIrC9Y9qHdoDyPTtUtjSsb+1HWQbrAbONu6M+tZO/rJYgyRFUai6TJmc5oVr3in0pWNqiazUdo9aotk7pmfSuS+7B7Gr1tzzz27UNk0VXUBOTI/Ku7onHp9PSKMsaRVBbBP5DzNDPbuFiqyxOcjn+1R7GihrZ7p4g8klY8IBPNTSoyy0v5Dn64ovQaE2wScQeZgAz8R74q4aXxeEiOd2OJyQOee9F2xJVoVa9ShBSCOROB6YNUWtPeVCW3tvMrGBnv9/LtTLVaUbcSwnJPz9PShddeW4xCHwgbVBMwBjvWkTOToTXtM1omRung578j502s3FMbVUCIbcw8hntme1VX7e5VAI8Iyf+MVbpCu+SARJx5+Ed62jIxkLW1xUAq0CSpXkf27c1Z00XPCbchjJMQFj+ahuqaQKDH8WFIjH+GrLRYLu3ekAyTC5n1iq/AujRdFukXWNxFYNIgY2yCFMjAO4zjypt0z3aeO4rXbSQXL7u58IJAPz+nrSD2YdmRyV7iCB/WOwB+9O9X1IH3hubs2lQ7NyiQRBIB8XA+9ZyKjoh0iai67lGJck2kC7AEmEBPqBuJzEkU41vSdlggSJAZsyMbYnwgQDAAM/Q0L0ckbVW2FthY3NACwu/wyPGCftJojq2qa4LggqXQRMhSCSsSuRnOMcYp0TbYl1Wn/8AxmcCWZx7x934csoUnMk4AAzW41XSbdzQXPxL7ltu48ED8JPwiV7VjOpaB7g0yQSqMWugFR4pATJI4A59a+g2NRZ90UcowZNpXesRORzzk0lCT2kwUkuWfN/ZHpovavVruKjavMQrEMFY9/DBEjzpJ1PouoHUHCowKyF3Rt27YIk4yfPzp1o7V6xd1xsofF/8TErBhWH8WTHbzqdI6VesaXezG5qb5BbcVb3akknlsvwcmJjyrSUJXwxeyaqzno9hNKu51N27cuBRbQAwu0kkIMjg8171f2tvX7dtQhhDuazMlWIYBZOcYMHvSPrl1Rq0UApmLkGGIVWJA2mc4z3mlfVdfd0u+zbYJLbmYDxeMAjxcj1+dYSX3NF8Dt9XtQAWxbPeTmeCwn6+nNDOBuFweNmWQMyApkrjAkkc4+5qvVu1xW3NvNu3tB4jAUEHuTL49aW2upbNQVUFgg8MYP1nmMjPlSQ2rKdNdLtcdxtgDaDiWBn9TFdarSu6yrM1x2ACDmAvYDMQRRFvTu5e62SBIgkcduMYo/8AakWwbttXWGFsxjkAkyOQMY8xT5DgTrpHtFd02yYAEjz/AIZ8VbfRWSqKLt5Q4H8Fs47eJstHE+npWV9k9Lc1OrW6ygW7SwIGOPAoB5LNJ8zTXrvTibsBwIABCDwg5JiQfOq9bE2fo+am6uK9mijQ63VN1cE1JpAc6i7Ck0mt6oEuDIxPMfnxRvVWASftJr5V7Y+0RNxRbkLtKt5TPOOaTYC/reu33mYYzSy6fED55mqkv5JmiL48CsO0+fn/AGNRZZzdfBH+TQZOR96svXog1TtafU8DvmkS7bCLY84xxV1llk7uB9J+dc6botxxI8PPMzRT9LS2oN25jGBjI85/Sock3RsnR3qFZ1A2qtuMwDHE579pzXVu4Ft75G0KTAOW2zAHeB9BXj6wu22ylxxHnI9Sew5NWL0jwGQVI/CBPbgQcrTSSJc3Qusa93Pi+GZ2geswD3/zNF276ucSTzOQY44qXlZSLdtGYkZMQB6TXNjpmpzItqvYSS31IFDlFcmftLoo1WtZHEn93GeJPz9KR6AqztAIljGeBHYfY07v9CuM0tcUL5BTP51Zp+lLa+H7nP8ASheRiWrE4yexUL7KP3hWd0HHaiNFclh4cFmj18I4+VedS0m7PJHYY+mcRVN26dqohIhufmoNbxaa0ZPR51Jd5iJ7edCJoPn6RFH+QjPHP60VpVBYgCTj8zFJOhGl9muiEWGJxKsVHrjt6CqEDNcRbdvcwYSQRO0xEYJAxPkM1o9CqhFg/CAQBxOZH1zSXqOnC+JTcVwPAQFBA3cA4JkSI4zVjsKu6yUW1cyC0NB8IiIH8xx9s0KpuXbdwlR+7gzMkjcx4B7YiuGnUe8iUZUZsYZvhxPaR4fpQljUnTN4GLoiuvhBk4kjnnMD1FBIl1t83LYuMDm4x8XPwr3rVaf/AEzRltltUqvcVWC7P4hI5I9eY4NZK5eL2ATO7eZB7TbUxivs2m6RbuWbNxiwYWbYkHgLbJ4/+zV7Lzzw+Nj+m6uzz44o5M0/boxjf6SLIH7UstkD3fIwZ+L1H3rP+1/sT+wrbb3i3BcJHw7YgA+ZkGa+jaLpWluFQjuTDGIgx+7Zs7RgbrcLPfFZ/wD1V0wt6fTqCTDvz6iTxjkniq8Pzc2TNGEnp/CLz4IRg2kfM/27ZrNzjwoCY7A7FG70pgOjJrrj3p2EiSCQeQoxxmZpLqOoLbv39y+JggV+6wgMAcEtCrJ4mtx0jpq27KMw/eXEAYhRtE5meAI/MV4/kv8A9Jfk7cK/Qn8GU1tlhcNtW2LsVBt8RuMGG0DzxJnyBNF2LVtENwJvcN7ve0HcSDJAmCuY3elH6npi58O5gDJntvIXJBiVB4571brun7rVu37hUVRhixMt3EHtwR8jiKyRTYtOnBV2LFi0DBG0ElRETwPKifaBVSxZt9rjHIII8J2ntk7iM/y4og9N93bBXYXB4iB3JLGPTHyoHqfRL+o2XGuzIngYA4hlMCTt+sU+CbbGns+5to7hSEDMNi53RKiZ9IBrI63qF67duNaZgoaIwcgCck5yaf6f3W0oRdYBseIiYaBuPEGCcmfSl9zTuWYWgAqsVPaTyT+f5U7GfpWak0Ba6srcUl6p7aW0JQHPYjPz+flUtm1mmN0TE1Xf1MCQRXzPq737pbV274VVEW1J8R9ZH9u1X2NbffTqpdlJHjJySZ7Vk8sUCTLfaz2yXbctrO9THOPvXzl9SXJkHHetmeiWfFImeZOfnjvVa9BsqvhQR3LTP61yS8lFKJihfj5Uw6Xae4WVVLL3xgTiZ847U7uaO2kj3CkdiBP5GmWm1qgKoXYPQYpvP+m4odKxPY9kj/8AsPyC8/ej9N0QIRsQKfMmT9e1G3r8DDEn0jihv22O5PzOa53mnIppIJu6cREgY7Zqi1obYy3iPEt6elBtrWNVXLzSJj0qFKUSWx1cvAYx8uP0ocan6ih9NppBM+p/tRnS9OrFnfFq3knzxxVRlJy0Wo/css6ZmU3HIt2xyzYx580k1/tzo7WERr5HJ4SfmeftWW9sPa19XdKg7bKGFTsfU+ZrIXrkmvQUYj+n2z6E3+qi8fslsjyn+u2i9B7ZaHUnbctHTOeG/B9xx9RXzSxcUESoPzP9KLu6qyyACztcHLB2Mg9tvA+YqpKPDQlG+D6L1bojWjuxcttwyjz4nMD+tKLuiZAj7IDk7SwwYXsa79gPaKCdNdlrGxmJYgi2FG4kYkLH5kRXWov2GdQl47A8AvbdQJU7Z5584xiaUcXrbiYzfTAHDDIAknzp50e3mWB7HEZzxQD6eGZDIKkg/MEg086RZ8a7clc0oTblTIa7NDoQxCydqluIzx5/KudZYi9ABZgoIaZU4OSfl/gqzRXtynEhcMTwG4AECT9KmuIYqLm4LEbicKoUzEcV09k0J7erSHtEbuCzSe3KyIK/Dznmg7iIbZNsjcp8CmfDlSAfOGIyeRVaab31wpp58YZQXG47RJBBOJK94xVnUtFbslmAwiBm5EtnvxnP5U+iOxbr7aiySWDMXJY8CSgFfQem/wCoOiFm2jOwIQKw2N2SCMc96+c9WP7tJaSSCRHH7sfU96u9nddYS1fW9sypidpLeBlC5UmNxVpBEEdxivoMfjRyeJFu3TfB5c8kseaXr2fQrXt505du1iNoIWLbd4ngfyDJ8qyv+ovtZp9XbtCwzMVYkypGCoA5pfrTpzctM9y09u2oDm2oBdjuYD3QC+EEBZmSPnhL7RXrbai61oj3bNKwNoiBwOwma18Tw8UcilG7W/8AtBk8mc4uLoAsdK95rWP4dqEyBwEXGRgn5VtOtdXOmtgmWdoW2kfE5aB25x9hWduArd2oC3vEtl44AJtrJj8IUNPzNF6zTvqNclwfBbtjYTgbo+KDiIr5zyP5Jfl/7PUxbgvwEjp37u4SWBuASBj4ZJPMnFLtbrGTSWXuXGAuN4VLHAiBCjPFN+q72ssLYBgHLEiFFvbPh9c/UUhv6lWuaTT+FjYUsRBIgW+5POTOMVmijnUm862rKuwLgnOYEgR/MZYgn7d6Z27bISUIVEGzxkDdtEkx5A9q86VZbe7LcUMqld8xH7wmPyPHmas9orQS0balSxIlhM5ifnMmnyBnj1BXJRw7EEMComTnknt5RQ2m9qGtAjbO5i0+EcnypguoFuxdCISUGbpzJOYk8RPkRFZ67qSIADCABgiPzUmmkB9U1ntey71tYb8MCZk5xVOl6Lev3BeufuxHkB28u1HdO0KJ4ggBPfPf50Y1yfWuCedUdFLoK03TUtqAIwI+QogX7YAzSoOIOPuMGoPrFYvLXCK2MLt9Owgd/WhbwVu1VhJ5xUa3jBNQ5toEi+1akZFS5pF8pxVVlyP+ata4PT71kuND4ArVmIUgkfnzzQ7dNA3EGRz+XajLmtWcuo+bL+s0Hc6nbWf3i/R1Pas/WV8FprsoOhI4Jn6iqm0rgZH3q1+v2wOQfX/oVRqfaW3tOTMfIfc/2rRYpvoT9eggXGCbYirfaO/7rRpYBhrmT+ppA/thONggeZz+lcdS6s+re2wt4QRCy2JyTXRjxOCdlQkvZMzFzpxDZzmrW6d3inFwoGHMDzUj9aIJtn8QrmyZcifDPfw4sPrtoza6DPFW/wDpeJitVpOmu+bdtmnyFNbHshqHwUVQfM1zS85xe2bvBhS20fN9HrPc3GbaGBVkZSYlWEESMg8EEcECtv1z2Jt6VLNwg3Ff94Va4M7UDASEBPxCfOKOu/6aWxJu3gnnGf1pTd6cNRetW1bwG5sSTk7bbZIHGFPHnXr+H5azJqPSPnfOwxhuOwFdQzuzsZZjJ45P+YrR9NulEZs5x+XmKln2ZUT4uD27YHOKKKG0kKJGf8mpjmUZ/q0ee060jvR2yjbsEqoJMx+LmPMTXmvQ6m3eFs7eLZA5JcsTnthZ486HtIj7drbiAZntMA+Hk54oJNCTuBBEGJ3EXMzyMCTj869BO9kWWeytpUN0o4i34MzzBnaflA+tVdT14ZSoByqk7pMqDgbYGZzM0z6Pp7dtBbkC4WLmBJH+4nE+Q+dUX9IyOzbULFgA0bgFUCPAcKZkyKonsRXrbQ5IPIbwqIIUxgP2jvzQnXCbe0JchmXcii2p3DdBlo854E0/1jEAgCSCCxxnduIMfhJiPtSfqVwi7ZtBQXwSsSVtiPErHuTIgeZmtPqzSSi2v7J9It20KT1h7V2+pAYCNoKr4fEZ7eQIoXU9duziCD32LM4mRFELpQ+q1HHhEie534/r9qEe3Jk+KTnaMRiYJ7zNKebJf7n/AJGscPsbzpF60d7FwS67RgywVYHAwsyfWi9UAi3DM4OSJ4UCFAx3xXPS+mq6szIyq5A2A8QCFiIkgyTJzFLbrNbe1pdu6bjBnB+JV8UqD5mJPaK527ds1SoH1GxrUXIBtqzbdxndJ24B7CPliuPcpbttedWN1oJdgJCiSFCDgdvpinmvsWltsHCBGMMSp3EnbmTiBnjvQ/VunC6nu0YqYhTkznxEiPEYkT61VoVMzmm1AW38RCkE8ASWYnHeJafWB5UW+kZmtqDvFwqzOTuER2PnCgR9e9F2EUMx2BBaTYGbvsADMPpj61VqmtrIUnaq7iYgj3hwZ7HwnPNNCA+quHYrCpbQhUEZMwJ+Xesz1RbNq4VdSZAYFeCDkHmjdTp2LBFuFzcIJOPLK9s4GfWjbXs5evlnCLt3bV3QshQBgDtIP1mrsmjW2PaO4wldG3pNxjj6W6sXq+puEhdKojkF7n/81p9D7O31RQdikCO9FWfZl9zMboG6MBfSO9cKxy6ijppGPtXNazbRa06GAchmwZ7l6st2Na7EG7ZXaAcW17z5g1srXssgbebjkxGIHH09aIt+zdkHdtZiRGWNNY8nwh2kYZOn32Lb9WVgx4VUdvQVS/Sy1vcdTfc+Un+KO3pX0m30q0vFtR9J/Wr0shfhUD5ACj6Mu5C9vg+bD2YUuAovuI58ZzuxJomz7GHw/uCfPcftzPevoLT5gfnVZ+Z+gprCly2HszGJ7Cn+C0uZyZx9qKsexsfFctjM+FP7xWoaPQfM/wBK496DwSfkIH3pfSgO2Z1vYiwfiNx/lArj/wBhaTkafcf5mY/kK0v2/X9aru3gPib861SrgQot9BsoMWrK/wD1B/8AKa9u2UVfwr6CAPyFFNqy2EIrgaCTLNPz4p+oWZ3UBXMLbVjPME/+Qqv/ANDuvgG2noqGfrED71r7ulCLufC9lAEt+WBSjUas3IXCqPwjj69yfUzS9F2UptcCTS9KNsndeZgOyyfpg7fzNNX1cGBHGNxn/iq9Y+1TtgHtjHM0ttO1xpLE+cSPyiuLyMeKO3G2aryMnFhWq0wcHfdInmIisbf1DafVKbR3BLoZZGM22BwPma2VzTkDkx6iaT6ywRe058JLMw8pi2396jB5PpwkjnySlLTGFvWbQMbhkEbjPGNpHGaR9Xa5d27QVHeAfLzmD84p7cRhwqA/55Uv1Onunnbn1P8ASsH5UpvZm7jwLuk3PdmGAicyRzAEmfmY+Zou2WcFV2bgWZnDgdgufMhTP0oXUaNlmQCCIIE5oGWHiWQx8JBMCD3jk16GDPH1psz9r5Hmjvj3ZuJtdtjAbozGP/Ic+ldaazftC207pjccEYkvPY/nzVfQ0QaYq4UwOD8XwySO0T2NVnXlrtoW2jwqPhEnBkj8OCTgefeu1NPhgH6uzv8AeHYw3L4vd7ZwJmIzifvWT9og4uW5ISQBkeKAARnyg5HnNOOqWtrs+4BSeVOCQAOPiABBpdb6eb7FydzBts4kkZPMY5pNjXAhMe/vZzjuRjcZMinPR9ILpFu1b2qpD3CNzkxkQTxJERVHSunWrmr1AuzCrKrMEnftj8xWo6H1K3bU2LVhQuPeMTLMZ2hEEgtInMkCe9TN7KjHsttXB7raq3DdGWkEZLSeeR/aidcxW2oIIafAYyCeRjPEzHnTy7cS9bIZdoQBh8UTOBxPbj1oXVae8vCjlo78iAR5d6SKrsyPU+qWHu2bTvEHfcAUsAIJEknAAyR605OvdQ85cD8IJWBxAPGKCu9Ht70tqYaBukblwQzZPGY+9Eun742xsaF3sYyZMDv5gmqtMlpoD9nOo277MxRIAk73Y5b5Lk4obWLYHvWYM0he58QAMiOeQRx+tedTtMLi+75DeISFUyMbgIbcCRAnAJNI9b7RTqLi3lO0QoAHhntx4j/xRQ0H6HZduXCisjBIXawdU3OFAhhltoJp43T7dqLZRiFAClASI7SY5oLpd6wWBtsqXA+3ZtMEIuTabyLN3PJjtRTe0KWPBeF33nLAA4PEZ+X6UKw5PrCpXsCuvcnuYqe7X50WanIYV19K7HoBXjQOT9qn2A5Y+tc/p5k1xc1McD/PrQz7m5Jo2BZe1KjvJ8hj8+ara6zDBI+X9zmurekAzVoShRQWBjSDvJ+ZoiFUc1L18KKRdR18zgx55zTpImydU9oY8KTPypdptC947nZvlU0mkDtMR9/8NaPT2gOKKsLK9L01Vj0+dXXNLJAEgT2JznirQ1cX7u3afJgfzFCGDe2BYOAvZAAPqScfSsvpdWweGAH0pr/qY7Wrlq6pMMIn1Uz+hrP6sM1tdQu4qcHMx2zUsqtBvUNIT4hkeUTHypba1RtttJIz3kUVoupHEmjb2iW8MiD84+1Y5sSyoStMtsakEDvVep0VtyC6gkZG7t9aRur2H7lfUk/n2plY6urwCIP3/OvIniljezXUgv8AZx/EfvXh0i8bjQl9G3KQpYTnGYq9bxnM+vcflWHyQ4o6PTU4588Cqz0pZwF+wqw3p7j7VV79e4NDfyZuK+wPrelqFw0fMD8z5elJrlpEEswJGB8pkxT5tjeX1E1Q/Sk5kfaPzFa48ko8SE0/sIdB1jaXIthlYx4ge5Pw8R54rx7W62FVQpViJBwZyZbjFMddo18MAAjkyc+pmaEGlcWyFtEfXn6E13ry6VMzYv8AZjSB+oagMu9FtyQOTF1eDWjeylxyEtAOcWwnIUAgnJ2rJB8QHAPnWK0N+6urv+6JBKQ4EZG8GPvT49RVVCoLtpiArsGDSBmBI8Iny7E13TzQUqYKWhvqdQRlG2zBNwMozwB4hEyaJ03U3R3a4SE27RJ7Rt3eEYMjOBjkVnffNAC+FZiO0xmD3xH9qZam6gDJbf3TMVCsBvBHLgDt3P0pLJF6s0QfpHsMLjK8MqhRuyuTGYRSc579qAt+yQUtdF9SznxGQdojdAU7cAHuDk13Z6P7pH99fJO4GRuUKJgDaOxmZ/tQOm0oL3GJ3Il0kBgCzKipu2mBKk4iqtDSbQXqOsNbYxatukwT4tzfhknsT2MfpSo6H3suBtKTCEY3E+HPcZpvp/adrjg/s1sqMLgruA5AgxPf5mrOr37V21uSbAZ9uxtoJbaSfFMgYHzNXwQZhul3jeSMqjtOwwAYCzj8OD37Hzrjq3WtSLkWrkqAMzuz8yJOIrT6foT2wu0CVWRMjdOXg8ExMQaQa72dsXXL+9VB2WSsZOIg/lj5UJ/cGvsfeNvma5NwDjNe1KlbNnora6TXMVKlaEnBSvRUqUgJNcXLsVKlMBVrtcFxyewpZ+ztcPijb/D/ANGpUpCDdDooos6gDH6V7UpgglBVWrEqflUqUhnGv0Q1/Tzbx71OP9yDH3GPrXzTofVjaZrFwn3bSGU9j8pEVKlRIpFt1PdtySp+E44+hNH6bqJEZqVKizRcDS1qA/OTQ2q6KjSVlGH2+1SpVuKa2YvkXHUXbEg+If5zRFnrAaNwg+YOPtUqV5XkY4xtouOwnYTBUq3oRn7iqjbcH0+X9alSuDkJI8UHPhmvVYxPEelSpSpEtnjOTxiqmUk8qJ9P61KlJImzH9AhtdqJ/hPH+8D+lae5pVOYmvaldfmfyf0iOgV9MTxEZj0ny8vpQdrphn4SYMgnz881Klcqm48Fp6AepWbyq5WXZmBEnAA5G3gyaM9m70HZfYxtYkRA3MRPGB9fKpUr0vGzym0mSh5f1+lAIVwD5KQYjORMVgeu63dqLYt3jcdkUSBG1pER2mBH171KleouCkbbRdXv2wtnUFWtyqbtubbFsgRAgz9Kmq9mkd2cH3m4zIcD0iGII449alSp5E9H/9k=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28575" y="-966788"/>
            <a:ext cx="3619500" cy="202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pic>
        <p:nvPicPr>
          <p:cNvPr id="11" name="Bild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23" y="3356992"/>
            <a:ext cx="2941404" cy="1647187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919" y="3760347"/>
            <a:ext cx="886129" cy="124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 descr="https://encrypted-tbn3.gstatic.com/images?q=tbn:ANd9GcT533Z-rh9OdhLu5kEpXX_umi8Mfs8IVugBjMfmTLhqDA2XLYrKg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38959" y="3037905"/>
            <a:ext cx="400050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s://encrypted-tbn3.gstatic.com/images?q=tbn:ANd9GcT533Z-rh9OdhLu5kEpXX_umi8Mfs8IVugBjMfmTLhqDA2XLYrKg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65628" y="4685092"/>
            <a:ext cx="400050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\\svv4p16afil01\TERSUN$\documents\Mine bilder\Jobb\0004761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355750"/>
            <a:ext cx="4248472" cy="2824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kstSylinder 14"/>
          <p:cNvSpPr txBox="1"/>
          <p:nvPr/>
        </p:nvSpPr>
        <p:spPr>
          <a:xfrm>
            <a:off x="6624228" y="6339760"/>
            <a:ext cx="4536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 smtClean="0"/>
              <a:t>Foto: Avisa ST &amp; Statens vegvesen</a:t>
            </a:r>
            <a:endParaRPr lang="nb-NO" sz="1000" dirty="0"/>
          </a:p>
        </p:txBody>
      </p:sp>
      <p:pic>
        <p:nvPicPr>
          <p:cNvPr id="5" name="23 Fannefjordtunnele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968061" y="18321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84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Bruer</a:t>
            </a:r>
            <a:endParaRPr lang="nb-NO" dirty="0"/>
          </a:p>
        </p:txBody>
      </p:sp>
      <p:pic>
        <p:nvPicPr>
          <p:cNvPr id="6" name="Plassholder for innhold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4005064"/>
            <a:ext cx="3385030" cy="2251045"/>
          </a:xfrm>
        </p:spPr>
      </p:pic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1C1BDA6-6FC7-4031-B0EE-715EEFBF688C}" type="datetime1">
              <a:rPr lang="nb-NO" smtClean="0"/>
              <a:t>08.06.2017</a:t>
            </a:fld>
            <a:endParaRPr lang="nb-NO"/>
          </a:p>
        </p:txBody>
      </p:sp>
      <p:pic>
        <p:nvPicPr>
          <p:cNvPr id="1026" name="Picture 2" descr="C:\Users\tersun\Desktop\br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68960"/>
            <a:ext cx="2880320" cy="2159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tersun\Desktop\bru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700808"/>
            <a:ext cx="3744416" cy="2105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kstSylinder 2"/>
          <p:cNvSpPr txBox="1"/>
          <p:nvPr/>
        </p:nvSpPr>
        <p:spPr>
          <a:xfrm>
            <a:off x="7524328" y="6309280"/>
            <a:ext cx="30243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 smtClean="0"/>
              <a:t>Foto: Knut Opeide</a:t>
            </a:r>
            <a:endParaRPr lang="nb-NO" sz="1000" dirty="0"/>
          </a:p>
        </p:txBody>
      </p:sp>
    </p:spTree>
    <p:extLst>
      <p:ext uri="{BB962C8B-B14F-4D97-AF65-F5344CB8AC3E}">
        <p14:creationId xmlns:p14="http://schemas.microsoft.com/office/powerpoint/2010/main" val="2969542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Videokamera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1C1BDA6-6FC7-4031-B0EE-715EEFBF688C}" type="datetime1">
              <a:rPr lang="nb-NO" smtClean="0"/>
              <a:t>08.06.2017</a:t>
            </a:fld>
            <a:endParaRPr lang="nb-NO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8856984" cy="511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kstSylinder 8"/>
          <p:cNvSpPr txBox="1"/>
          <p:nvPr/>
        </p:nvSpPr>
        <p:spPr>
          <a:xfrm>
            <a:off x="7524328" y="6360418"/>
            <a:ext cx="40324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 smtClean="0"/>
              <a:t>Foto: Knut Opeide </a:t>
            </a:r>
            <a:endParaRPr lang="nb-NO" sz="1000" dirty="0"/>
          </a:p>
        </p:txBody>
      </p:sp>
    </p:spTree>
    <p:extLst>
      <p:ext uri="{BB962C8B-B14F-4D97-AF65-F5344CB8AC3E}">
        <p14:creationId xmlns:p14="http://schemas.microsoft.com/office/powerpoint/2010/main" val="237650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Styring og overvåkning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b-NO" dirty="0" smtClean="0"/>
              <a:t>Automatisk hendelsesdeteksjon</a:t>
            </a:r>
            <a:br>
              <a:rPr lang="nb-NO" dirty="0" smtClean="0"/>
            </a:br>
            <a:r>
              <a:rPr lang="nb-NO" dirty="0" smtClean="0"/>
              <a:t>(AID)</a:t>
            </a:r>
          </a:p>
          <a:p>
            <a:r>
              <a:rPr lang="nb-NO" dirty="0" smtClean="0"/>
              <a:t>Funksjon</a:t>
            </a:r>
            <a:br>
              <a:rPr lang="nb-NO" dirty="0" smtClean="0"/>
            </a:br>
            <a:r>
              <a:rPr lang="nb-NO" dirty="0" smtClean="0"/>
              <a:t>- Kø</a:t>
            </a:r>
            <a:br>
              <a:rPr lang="nb-NO" dirty="0" smtClean="0"/>
            </a:br>
            <a:r>
              <a:rPr lang="nb-NO" dirty="0" smtClean="0"/>
              <a:t>- Røyk</a:t>
            </a:r>
            <a:br>
              <a:rPr lang="nb-NO" dirty="0" smtClean="0"/>
            </a:br>
            <a:r>
              <a:rPr lang="nb-NO" dirty="0" smtClean="0"/>
              <a:t>- Brann</a:t>
            </a:r>
            <a:br>
              <a:rPr lang="nb-NO" dirty="0" smtClean="0"/>
            </a:br>
            <a:r>
              <a:rPr lang="nb-NO" dirty="0" smtClean="0"/>
              <a:t>- Kjøretøy i feil kjøreretning</a:t>
            </a:r>
            <a:br>
              <a:rPr lang="nb-NO" dirty="0" smtClean="0"/>
            </a:br>
            <a:r>
              <a:rPr lang="nb-NO" dirty="0" smtClean="0"/>
              <a:t>- Gjenstander</a:t>
            </a:r>
            <a:br>
              <a:rPr lang="nb-NO" dirty="0" smtClean="0"/>
            </a:br>
            <a:r>
              <a:rPr lang="nb-NO" dirty="0" smtClean="0"/>
              <a:t>- Mennesker</a:t>
            </a:r>
            <a:br>
              <a:rPr lang="nb-NO" dirty="0" smtClean="0"/>
            </a:br>
            <a:r>
              <a:rPr lang="nb-NO" dirty="0" smtClean="0"/>
              <a:t>- Fart</a:t>
            </a:r>
            <a:br>
              <a:rPr lang="nb-NO" dirty="0" smtClean="0"/>
            </a:br>
            <a:endParaRPr lang="nb-NO" dirty="0" smtClean="0"/>
          </a:p>
          <a:p>
            <a:pPr marL="0" indent="0">
              <a:buNone/>
            </a:pPr>
            <a:r>
              <a:rPr lang="nb-NO" dirty="0" smtClean="0"/>
              <a:t/>
            </a:r>
            <a:br>
              <a:rPr lang="nb-NO" dirty="0" smtClean="0"/>
            </a:br>
            <a:r>
              <a:rPr lang="nb-NO" dirty="0" smtClean="0"/>
              <a:t/>
            </a:r>
            <a:br>
              <a:rPr lang="nb-NO" dirty="0" smtClean="0"/>
            </a:br>
            <a:endParaRPr lang="nb-NO" dirty="0" smtClean="0"/>
          </a:p>
          <a:p>
            <a:endParaRPr lang="nb-NO" dirty="0" smtClean="0"/>
          </a:p>
          <a:p>
            <a:pPr marL="0" indent="0">
              <a:buNone/>
            </a:pPr>
            <a:endParaRPr lang="nb-NO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7" name="TekstSylinder 6"/>
          <p:cNvSpPr txBox="1"/>
          <p:nvPr/>
        </p:nvSpPr>
        <p:spPr>
          <a:xfrm>
            <a:off x="5868144" y="6327672"/>
            <a:ext cx="30243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100" dirty="0" smtClean="0"/>
              <a:t>                                 </a:t>
            </a:r>
            <a:endParaRPr lang="nb-NO" sz="1100" dirty="0"/>
          </a:p>
        </p:txBody>
      </p:sp>
      <p:pic>
        <p:nvPicPr>
          <p:cNvPr id="8" name="Picture 2" descr="\\svv4p16afil01\TERSUN$\documents\Mine bilder\Jobb\I78-20130822-1255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572" y="1556792"/>
            <a:ext cx="33528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Sylinder 4"/>
          <p:cNvSpPr txBox="1"/>
          <p:nvPr/>
        </p:nvSpPr>
        <p:spPr>
          <a:xfrm>
            <a:off x="7092280" y="6327671"/>
            <a:ext cx="26642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 smtClean="0"/>
              <a:t>Foto: Vegtrafikksentralen</a:t>
            </a:r>
            <a:endParaRPr lang="nb-NO" sz="1000" dirty="0"/>
          </a:p>
        </p:txBody>
      </p:sp>
    </p:spTree>
    <p:extLst>
      <p:ext uri="{BB962C8B-B14F-4D97-AF65-F5344CB8AC3E}">
        <p14:creationId xmlns:p14="http://schemas.microsoft.com/office/powerpoint/2010/main" val="176886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Styring og overvåkning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nb-NO" dirty="0" smtClean="0"/>
              <a:t>Automatisk hendelsesdeteksjon</a:t>
            </a:r>
            <a:br>
              <a:rPr lang="nb-NO" dirty="0" smtClean="0"/>
            </a:br>
            <a:r>
              <a:rPr lang="nb-NO" dirty="0" smtClean="0"/>
              <a:t>(AID)</a:t>
            </a:r>
          </a:p>
          <a:p>
            <a:r>
              <a:rPr lang="nb-NO" dirty="0" smtClean="0"/>
              <a:t>Funksjon</a:t>
            </a:r>
            <a:br>
              <a:rPr lang="nb-NO" dirty="0" smtClean="0"/>
            </a:br>
            <a:r>
              <a:rPr lang="nb-NO" dirty="0" smtClean="0"/>
              <a:t>- Kø</a:t>
            </a:r>
            <a:br>
              <a:rPr lang="nb-NO" dirty="0" smtClean="0"/>
            </a:br>
            <a:r>
              <a:rPr lang="nb-NO" dirty="0" smtClean="0"/>
              <a:t>- Røyk</a:t>
            </a:r>
            <a:br>
              <a:rPr lang="nb-NO" dirty="0" smtClean="0"/>
            </a:br>
            <a:r>
              <a:rPr lang="nb-NO" dirty="0" smtClean="0"/>
              <a:t>- Brann</a:t>
            </a:r>
            <a:br>
              <a:rPr lang="nb-NO" dirty="0" smtClean="0"/>
            </a:br>
            <a:r>
              <a:rPr lang="nb-NO" dirty="0" smtClean="0"/>
              <a:t>- Kjøretøy i feil kjøreretning</a:t>
            </a:r>
            <a:br>
              <a:rPr lang="nb-NO" dirty="0" smtClean="0"/>
            </a:br>
            <a:r>
              <a:rPr lang="nb-NO" dirty="0" smtClean="0"/>
              <a:t>- Gjenstander</a:t>
            </a:r>
            <a:br>
              <a:rPr lang="nb-NO" dirty="0" smtClean="0"/>
            </a:br>
            <a:r>
              <a:rPr lang="nb-NO" dirty="0" smtClean="0"/>
              <a:t>- Mennesker</a:t>
            </a:r>
            <a:br>
              <a:rPr lang="nb-NO" dirty="0" smtClean="0"/>
            </a:br>
            <a:r>
              <a:rPr lang="nb-NO" dirty="0" smtClean="0"/>
              <a:t>- Fart</a:t>
            </a:r>
            <a:br>
              <a:rPr lang="nb-NO" dirty="0" smtClean="0"/>
            </a:br>
            <a:endParaRPr lang="nb-NO" dirty="0" smtClean="0"/>
          </a:p>
          <a:p>
            <a:r>
              <a:rPr lang="nb-NO" dirty="0" smtClean="0"/>
              <a:t>Fordeler</a:t>
            </a:r>
            <a:br>
              <a:rPr lang="nb-NO" dirty="0" smtClean="0"/>
            </a:br>
            <a:r>
              <a:rPr lang="nb-NO" dirty="0" smtClean="0"/>
              <a:t>- Proaktive handlinger</a:t>
            </a:r>
            <a:br>
              <a:rPr lang="nb-NO" dirty="0" smtClean="0"/>
            </a:br>
            <a:r>
              <a:rPr lang="nb-NO" dirty="0" smtClean="0"/>
              <a:t>- Redusere skadeomfang</a:t>
            </a:r>
            <a:br>
              <a:rPr lang="nb-NO" dirty="0" smtClean="0"/>
            </a:br>
            <a:endParaRPr lang="nb-NO" dirty="0" smtClean="0"/>
          </a:p>
          <a:p>
            <a:pPr marL="0" indent="0">
              <a:buNone/>
            </a:pPr>
            <a:r>
              <a:rPr lang="nb-NO" dirty="0" smtClean="0"/>
              <a:t/>
            </a:r>
            <a:br>
              <a:rPr lang="nb-NO" dirty="0" smtClean="0"/>
            </a:br>
            <a:r>
              <a:rPr lang="nb-NO" dirty="0" smtClean="0"/>
              <a:t/>
            </a:r>
            <a:br>
              <a:rPr lang="nb-NO" dirty="0" smtClean="0"/>
            </a:br>
            <a:endParaRPr lang="nb-NO" dirty="0" smtClean="0"/>
          </a:p>
          <a:p>
            <a:endParaRPr lang="nb-NO" dirty="0" smtClean="0"/>
          </a:p>
          <a:p>
            <a:pPr marL="0" indent="0">
              <a:buNone/>
            </a:pPr>
            <a:endParaRPr lang="nb-NO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7" name="TekstSylinder 6"/>
          <p:cNvSpPr txBox="1"/>
          <p:nvPr/>
        </p:nvSpPr>
        <p:spPr>
          <a:xfrm>
            <a:off x="5868144" y="6327672"/>
            <a:ext cx="30243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100" dirty="0" smtClean="0"/>
              <a:t>                                 </a:t>
            </a:r>
            <a:endParaRPr lang="nb-NO" sz="1100" dirty="0"/>
          </a:p>
        </p:txBody>
      </p:sp>
      <p:pic>
        <p:nvPicPr>
          <p:cNvPr id="8" name="Picture 2" descr="\\svv4p16afil01\TERSUN$\documents\Mine bilder\Jobb\I78-20130822-1255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572" y="1556792"/>
            <a:ext cx="33528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477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1C1BDA6-6FC7-4031-B0EE-715EEFBF688C}" type="datetime1">
              <a:rPr lang="nb-NO" smtClean="0"/>
              <a:t>08.06.2017</a:t>
            </a:fld>
            <a:endParaRPr lang="nb-NO"/>
          </a:p>
        </p:txBody>
      </p:sp>
      <p:pic>
        <p:nvPicPr>
          <p:cNvPr id="2050" name="Picture 2" descr="\\svv4p16afil01\TERSUN$\documents\Mine bilder\Jobb\VMS_80_150p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692" y="1691291"/>
            <a:ext cx="1275531" cy="1275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Bild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313025"/>
            <a:ext cx="4827587" cy="271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Bilde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028" y="1117369"/>
            <a:ext cx="3096344" cy="1739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\\svv4p16afil01\TERSUN$\documents\Mine bilder\Jobb\tunnel.steng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53" y="1669703"/>
            <a:ext cx="2590013" cy="146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\\svv4p16afil01\TERSUN$\documents\Mine bilder\Jobb\Arild Petter Søvik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221088"/>
            <a:ext cx="2447428" cy="163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kstSylinder 2"/>
          <p:cNvSpPr txBox="1"/>
          <p:nvPr/>
        </p:nvSpPr>
        <p:spPr>
          <a:xfrm>
            <a:off x="6732240" y="6323072"/>
            <a:ext cx="34874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 smtClean="0"/>
              <a:t>Foto: Knut Opeide &amp; Arild Søvik</a:t>
            </a:r>
            <a:endParaRPr lang="nb-NO" sz="1000" dirty="0"/>
          </a:p>
        </p:txBody>
      </p:sp>
    </p:spTree>
    <p:extLst>
      <p:ext uri="{BB962C8B-B14F-4D97-AF65-F5344CB8AC3E}">
        <p14:creationId xmlns:p14="http://schemas.microsoft.com/office/powerpoint/2010/main" val="11477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Beslutningsstøtte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Verifisere og videreformidle informasjon fra trafikanter og andre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1C1BDA6-6FC7-4031-B0EE-715EEFBF688C}" type="datetime1">
              <a:rPr lang="nb-NO" smtClean="0"/>
              <a:t>08.06.2017</a:t>
            </a:fld>
            <a:endParaRPr lang="nb-NO"/>
          </a:p>
        </p:txBody>
      </p:sp>
      <p:pic>
        <p:nvPicPr>
          <p:cNvPr id="3078" name="Picture 6" descr="\\svv4p16afil01\TERSUN$\documents\Mine bilder\Jobb\Knup Opeide. Ve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348880"/>
            <a:ext cx="2428517" cy="3627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kstSylinder 6"/>
          <p:cNvSpPr txBox="1"/>
          <p:nvPr/>
        </p:nvSpPr>
        <p:spPr>
          <a:xfrm>
            <a:off x="6444208" y="6312533"/>
            <a:ext cx="2771799" cy="53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 smtClean="0"/>
              <a:t>Foto: Knut Opeide &amp; Irene Uldal Kåsa</a:t>
            </a:r>
          </a:p>
          <a:p>
            <a:endParaRPr lang="nb-NO" dirty="0"/>
          </a:p>
        </p:txBody>
      </p:sp>
      <p:pic>
        <p:nvPicPr>
          <p:cNvPr id="3079" name="Picture 7" descr="\\svv4p16afil01\TERSUN$\documents\Mine bilder\Jobb\Irene Uldal Kåsa .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140968"/>
            <a:ext cx="3735581" cy="2536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163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Beslutningsstøtte 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Tett kontakt med entreprenører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1C1BDA6-6FC7-4031-B0EE-715EEFBF688C}" type="datetime1">
              <a:rPr lang="nb-NO" smtClean="0"/>
              <a:t>08.06.2017</a:t>
            </a:fld>
            <a:endParaRPr lang="nb-NO"/>
          </a:p>
        </p:txBody>
      </p:sp>
      <p:pic>
        <p:nvPicPr>
          <p:cNvPr id="6" name="Picture 2" descr="\\svv4p16afil01\TERSUN$\documents\Mine bilder\Jobb\000545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348880"/>
            <a:ext cx="2753882" cy="176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\\svv4p16afil01\TERSUN$\documents\Mine bilder\Jobb\politie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706" y="4110306"/>
            <a:ext cx="3214680" cy="214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kstSylinder 6"/>
          <p:cNvSpPr txBox="1"/>
          <p:nvPr/>
        </p:nvSpPr>
        <p:spPr>
          <a:xfrm>
            <a:off x="6444208" y="6372013"/>
            <a:ext cx="3600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 smtClean="0"/>
              <a:t>Foto: Knut Opeide </a:t>
            </a:r>
            <a:r>
              <a:rPr lang="nb-NO" sz="1000" dirty="0"/>
              <a:t>&amp;</a:t>
            </a:r>
            <a:r>
              <a:rPr lang="nb-NO" sz="1000" dirty="0" smtClean="0"/>
              <a:t> Erling </a:t>
            </a:r>
            <a:r>
              <a:rPr lang="nb-NO" sz="1000" dirty="0" err="1" smtClean="0"/>
              <a:t>Grønsdal</a:t>
            </a:r>
            <a:endParaRPr lang="nb-NO" sz="1000" dirty="0"/>
          </a:p>
        </p:txBody>
      </p:sp>
      <p:pic>
        <p:nvPicPr>
          <p:cNvPr id="4098" name="Picture 2" descr="\\svv4p16afil01\TERSUN$\documents\Mine bilder\Jobb\Erling Grønsd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34769"/>
            <a:ext cx="2088539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908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Beslutningsstøtte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Støtte til utrykningsenheter 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1C1BDA6-6FC7-4031-B0EE-715EEFBF688C}" type="datetime1">
              <a:rPr lang="nb-NO" smtClean="0"/>
              <a:t>08.06.2017</a:t>
            </a:fld>
            <a:endParaRPr lang="nb-NO"/>
          </a:p>
        </p:txBody>
      </p:sp>
      <p:pic>
        <p:nvPicPr>
          <p:cNvPr id="11" name="Picture 4" descr="\\svv4p16afil01\TERSUN$\documents\Mine bilder\Jobb\politi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624" y="3587136"/>
            <a:ext cx="356512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\\svv4p16afil01\TERSUN$\documents\Mine bilder\Jobb\Knut Opeide. Ulykke.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182" y="2008911"/>
            <a:ext cx="3417294" cy="2272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\\svv4p16afil01\TERSUN$\documents\Mine bilder\Jobb\ST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1790" y="1124744"/>
            <a:ext cx="3308978" cy="2606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kstSylinder 6"/>
          <p:cNvSpPr txBox="1"/>
          <p:nvPr/>
        </p:nvSpPr>
        <p:spPr>
          <a:xfrm>
            <a:off x="7164288" y="6325565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 smtClean="0"/>
              <a:t>Foto: Knut Opeide &amp; VTS</a:t>
            </a:r>
          </a:p>
          <a:p>
            <a:endParaRPr lang="nb-NO" dirty="0"/>
          </a:p>
        </p:txBody>
      </p:sp>
      <p:pic>
        <p:nvPicPr>
          <p:cNvPr id="1026" name="Picture 2" descr="\\svv4p16afil01\TERSUN$\documents\Mine bilder\Jobb\Anit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29" y="3861317"/>
            <a:ext cx="3032299" cy="2480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922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Vegtrafikksentralen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23 ansatte</a:t>
            </a:r>
            <a:br>
              <a:rPr lang="nb-NO" dirty="0" smtClean="0"/>
            </a:br>
            <a:endParaRPr lang="nb-NO" dirty="0" smtClean="0"/>
          </a:p>
          <a:p>
            <a:r>
              <a:rPr lang="nb-NO" dirty="0" smtClean="0"/>
              <a:t>Minimum 2 på vakt</a:t>
            </a:r>
          </a:p>
          <a:p>
            <a:r>
              <a:rPr lang="nb-NO" dirty="0" smtClean="0"/>
              <a:t>3-skiftsturnus</a:t>
            </a:r>
          </a:p>
          <a:p>
            <a:endParaRPr lang="nb-NO" dirty="0"/>
          </a:p>
          <a:p>
            <a:r>
              <a:rPr lang="nb-NO" dirty="0" smtClean="0"/>
              <a:t>Seksjonsleder:</a:t>
            </a:r>
            <a:br>
              <a:rPr lang="nb-NO" dirty="0" smtClean="0"/>
            </a:br>
            <a:r>
              <a:rPr lang="nb-NO" dirty="0" smtClean="0"/>
              <a:t>Emilie Gynnild</a:t>
            </a:r>
          </a:p>
          <a:p>
            <a:r>
              <a:rPr lang="nb-NO" dirty="0" smtClean="0"/>
              <a:t>Opplæringsansvarlig:</a:t>
            </a:r>
            <a:br>
              <a:rPr lang="nb-NO" dirty="0" smtClean="0"/>
            </a:br>
            <a:r>
              <a:rPr lang="nb-NO" dirty="0" smtClean="0"/>
              <a:t>Terje Sundfær</a:t>
            </a:r>
          </a:p>
          <a:p>
            <a:r>
              <a:rPr lang="nb-NO" dirty="0" smtClean="0"/>
              <a:t>IKT-ansvarlig:</a:t>
            </a:r>
            <a:br>
              <a:rPr lang="nb-NO" dirty="0" smtClean="0"/>
            </a:br>
            <a:r>
              <a:rPr lang="nb-NO" dirty="0" smtClean="0"/>
              <a:t>Svend Inge Ræder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1C1BDA6-6FC7-4031-B0EE-715EEFBF688C}" type="datetime1">
              <a:rPr lang="nb-NO" smtClean="0"/>
              <a:t>08.06.2017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2248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Beslutningsstøtte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Støtte til utrykningsenheter 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1C1BDA6-6FC7-4031-B0EE-715EEFBF688C}" type="datetime1">
              <a:rPr lang="nb-NO" smtClean="0"/>
              <a:t>08.06.2017</a:t>
            </a:fld>
            <a:endParaRPr lang="nb-NO"/>
          </a:p>
        </p:txBody>
      </p:sp>
      <p:pic>
        <p:nvPicPr>
          <p:cNvPr id="11" name="Picture 4" descr="\\svv4p16afil01\TERSUN$\documents\Mine bilder\Jobb\politi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624" y="3587136"/>
            <a:ext cx="356512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\\svv4p16afil01\TERSUN$\documents\Mine bilder\Jobb\Knut Opeide. Ulykke.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182" y="2008911"/>
            <a:ext cx="3417294" cy="2272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kstSylinder 6"/>
          <p:cNvSpPr txBox="1"/>
          <p:nvPr/>
        </p:nvSpPr>
        <p:spPr>
          <a:xfrm>
            <a:off x="7164288" y="6325565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 smtClean="0"/>
              <a:t>Foto: Knut Opeide &amp; VTS</a:t>
            </a:r>
          </a:p>
          <a:p>
            <a:endParaRPr lang="nb-NO" dirty="0"/>
          </a:p>
        </p:txBody>
      </p:sp>
      <p:pic>
        <p:nvPicPr>
          <p:cNvPr id="6" name="Bild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8911"/>
            <a:ext cx="9144000" cy="4921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92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Beslutningsstøtte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1331640" y="1772816"/>
            <a:ext cx="7000745" cy="4293806"/>
          </a:xfrm>
        </p:spPr>
        <p:txBody>
          <a:bodyPr/>
          <a:lstStyle/>
          <a:p>
            <a:r>
              <a:rPr lang="nb-NO" dirty="0" smtClean="0"/>
              <a:t>Kontaktpunkt for Statens vegvesen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1C1BDA6-6FC7-4031-B0EE-715EEFBF688C}" type="datetime1">
              <a:rPr lang="nb-NO" smtClean="0"/>
              <a:t>08.06.2017</a:t>
            </a:fld>
            <a:endParaRPr lang="nb-NO"/>
          </a:p>
        </p:txBody>
      </p:sp>
      <p:pic>
        <p:nvPicPr>
          <p:cNvPr id="3075" name="Picture 3" descr="\\svv4p16afil01\TERSUN$\documents\Mine bilder\Jobb\svvbyg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44" y="2636912"/>
            <a:ext cx="2725628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\\svv4p16afil01\TERSUN$\documents\Mine bilder\Jobb\Henriette Erken Busteru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36" y="2204864"/>
            <a:ext cx="5345378" cy="3550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kstSylinder 6"/>
          <p:cNvSpPr txBox="1"/>
          <p:nvPr/>
        </p:nvSpPr>
        <p:spPr>
          <a:xfrm>
            <a:off x="5824570" y="6339679"/>
            <a:ext cx="56802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 smtClean="0"/>
              <a:t>Foto: Knut Opeide &amp; Henriette </a:t>
            </a:r>
            <a:r>
              <a:rPr lang="nb-NO" sz="1000" dirty="0" err="1" smtClean="0"/>
              <a:t>Erken</a:t>
            </a:r>
            <a:r>
              <a:rPr lang="nb-NO" sz="1000" dirty="0" smtClean="0"/>
              <a:t> Busterud</a:t>
            </a:r>
            <a:endParaRPr lang="nb-NO" sz="1000" dirty="0"/>
          </a:p>
        </p:txBody>
      </p:sp>
    </p:spTree>
    <p:extLst>
      <p:ext uri="{BB962C8B-B14F-4D97-AF65-F5344CB8AC3E}">
        <p14:creationId xmlns:p14="http://schemas.microsoft.com/office/powerpoint/2010/main" val="2973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Trafikantinformasjon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1259632" y="1799490"/>
            <a:ext cx="7000745" cy="4293806"/>
          </a:xfrm>
        </p:spPr>
        <p:txBody>
          <a:bodyPr/>
          <a:lstStyle/>
          <a:p>
            <a:r>
              <a:rPr lang="nb-NO" dirty="0" smtClean="0"/>
              <a:t>Motta og videreformidle informasjon </a:t>
            </a:r>
          </a:p>
          <a:p>
            <a:r>
              <a:rPr lang="nb-NO" dirty="0" smtClean="0"/>
              <a:t>Produsere informasjon (radio, </a:t>
            </a:r>
            <a:r>
              <a:rPr lang="nb-NO" dirty="0" err="1" smtClean="0"/>
              <a:t>www</a:t>
            </a:r>
            <a:r>
              <a:rPr lang="nb-NO" dirty="0" smtClean="0"/>
              <a:t>, RDS, tekst tv mm)</a:t>
            </a:r>
          </a:p>
          <a:p>
            <a:r>
              <a:rPr lang="nb-NO" dirty="0" smtClean="0"/>
              <a:t>Besvare (og håndtere) publikumshendvendelser på tlf. 175</a:t>
            </a:r>
          </a:p>
          <a:p>
            <a:r>
              <a:rPr lang="nb-NO" dirty="0" smtClean="0"/>
              <a:t>Aktivt samarbeid med media</a:t>
            </a:r>
            <a:endParaRPr lang="nb-NO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b-NO" dirty="0" smtClean="0"/>
              <a:t> </a:t>
            </a:r>
            <a:endParaRPr lang="nb-NO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1C1BDA6-6FC7-4031-B0EE-715EEFBF688C}" type="datetime1">
              <a:rPr lang="nb-NO" smtClean="0"/>
              <a:t>08.06.2017</a:t>
            </a:fld>
            <a:endParaRPr lang="nb-NO"/>
          </a:p>
        </p:txBody>
      </p:sp>
      <p:pic>
        <p:nvPicPr>
          <p:cNvPr id="6" name="Picture 2" descr="\\svv4p16afil01\TERSUN$\documents\Mine bilder\Jobb\Adresseavisa. Marit Nygård.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902" y="3573016"/>
            <a:ext cx="4202284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kstSylinder 6"/>
          <p:cNvSpPr txBox="1"/>
          <p:nvPr/>
        </p:nvSpPr>
        <p:spPr>
          <a:xfrm>
            <a:off x="7518508" y="6327060"/>
            <a:ext cx="23933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 smtClean="0"/>
              <a:t>Foto: Marit Nygård</a:t>
            </a:r>
            <a:endParaRPr lang="nb-NO" sz="1000" dirty="0"/>
          </a:p>
        </p:txBody>
      </p:sp>
      <p:pic>
        <p:nvPicPr>
          <p:cNvPr id="2050" name="Picture 2" descr="\\svv4p16afil01\TERSUN$\documents\Mine bilder\Jobb\Uten navn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800" y="3091188"/>
            <a:ext cx="1800200" cy="3732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0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Krisestab og VegCIM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nb-NO" b="1" dirty="0" smtClean="0"/>
          </a:p>
          <a:p>
            <a:r>
              <a:rPr lang="nb-NO" b="1" dirty="0" smtClean="0"/>
              <a:t>"</a:t>
            </a:r>
            <a:r>
              <a:rPr lang="nb-NO" dirty="0"/>
              <a:t>Vegtrafikksentralene skal være navet i Statens vegvesens trafikkberedskap." </a:t>
            </a:r>
            <a:r>
              <a:rPr lang="nb-NO" dirty="0" smtClean="0"/>
              <a:t> </a:t>
            </a:r>
          </a:p>
          <a:p>
            <a:endParaRPr lang="nb-NO" dirty="0"/>
          </a:p>
          <a:p>
            <a:endParaRPr lang="nb-NO" dirty="0" smtClean="0"/>
          </a:p>
          <a:p>
            <a:endParaRPr lang="nb-NO" dirty="0"/>
          </a:p>
          <a:p>
            <a:endParaRPr lang="nb-NO" dirty="0" smtClean="0"/>
          </a:p>
          <a:p>
            <a:endParaRPr lang="nb-NO" dirty="0"/>
          </a:p>
          <a:p>
            <a:endParaRPr lang="nb-NO" dirty="0" smtClean="0"/>
          </a:p>
          <a:p>
            <a:endParaRPr lang="nb-NO" dirty="0"/>
          </a:p>
          <a:p>
            <a:endParaRPr lang="nb-NO" dirty="0" smtClean="0"/>
          </a:p>
          <a:p>
            <a:endParaRPr lang="nb-NO" dirty="0"/>
          </a:p>
          <a:p>
            <a:endParaRPr lang="nb-NO" dirty="0" smtClean="0"/>
          </a:p>
          <a:p>
            <a:pPr marL="0" indent="0" algn="ctr">
              <a:buNone/>
            </a:pPr>
            <a:r>
              <a:rPr lang="nb-NO" sz="1400" dirty="0" smtClean="0"/>
              <a:t>Som en ser er selv det enkleste </a:t>
            </a:r>
            <a:r>
              <a:rPr lang="nb-NO" sz="1400" b="1" dirty="0" smtClean="0"/>
              <a:t>nav</a:t>
            </a:r>
            <a:r>
              <a:rPr lang="nb-NO" sz="1400" dirty="0" smtClean="0"/>
              <a:t> en sammensatt og komplisert enhet</a:t>
            </a:r>
          </a:p>
          <a:p>
            <a:endParaRPr lang="nb-NO" dirty="0"/>
          </a:p>
          <a:p>
            <a:pPr marL="0" indent="0">
              <a:buNone/>
            </a:pPr>
            <a:endParaRPr lang="nb-NO" dirty="0"/>
          </a:p>
          <a:p>
            <a:endParaRPr lang="nb-NO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b-NO" dirty="0"/>
          </a:p>
        </p:txBody>
      </p:sp>
      <p:pic>
        <p:nvPicPr>
          <p:cNvPr id="5" name="Picture 4" descr="http://www.terrengsykkel.no/ubb/ubbthreads.php?ubb=download&amp;Number=34113&amp;filename=rohloffx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7" y="3212976"/>
            <a:ext cx="2804389" cy="1964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Bild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212976"/>
            <a:ext cx="1961966" cy="1964773"/>
          </a:xfrm>
          <a:prstGeom prst="rect">
            <a:avLst/>
          </a:prstGeom>
        </p:spPr>
      </p:pic>
      <p:sp>
        <p:nvSpPr>
          <p:cNvPr id="8" name="TekstSylinder 7"/>
          <p:cNvSpPr txBox="1"/>
          <p:nvPr/>
        </p:nvSpPr>
        <p:spPr>
          <a:xfrm>
            <a:off x="5868144" y="6309320"/>
            <a:ext cx="30243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100" dirty="0" smtClean="0"/>
              <a:t>                                 </a:t>
            </a:r>
            <a:endParaRPr lang="nb-NO" sz="1100" dirty="0"/>
          </a:p>
        </p:txBody>
      </p:sp>
    </p:spTree>
    <p:extLst>
      <p:ext uri="{BB962C8B-B14F-4D97-AF65-F5344CB8AC3E}">
        <p14:creationId xmlns:p14="http://schemas.microsoft.com/office/powerpoint/2010/main" val="322111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6" name="Plassholder for innhold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5616" y="8520"/>
            <a:ext cx="6644816" cy="6227684"/>
          </a:xfrm>
          <a:prstGeom prst="rect">
            <a:avLst/>
          </a:prstGeom>
        </p:spPr>
      </p:pic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1C1BDA6-6FC7-4031-B0EE-715EEFBF688C}" type="datetime1">
              <a:rPr lang="nb-NO" smtClean="0"/>
              <a:t>08.06.2017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6031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        Takk for oppmerksomheten</a:t>
            </a:r>
            <a:endParaRPr lang="nb-NO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1C1BDA6-6FC7-4031-B0EE-715EEFBF688C}" type="datetime1">
              <a:rPr lang="nb-NO" smtClean="0"/>
              <a:t>08.06.2017</a:t>
            </a:fld>
            <a:endParaRPr lang="nb-NO"/>
          </a:p>
        </p:txBody>
      </p:sp>
      <p:pic>
        <p:nvPicPr>
          <p:cNvPr id="7" name="Bild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619674"/>
            <a:ext cx="878979" cy="33141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7678" y="5451936"/>
            <a:ext cx="3333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kstSylinder 7"/>
          <p:cNvSpPr txBox="1"/>
          <p:nvPr/>
        </p:nvSpPr>
        <p:spPr>
          <a:xfrm>
            <a:off x="33824" y="5951092"/>
            <a:ext cx="1390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    @VTSmidt</a:t>
            </a:r>
            <a:endParaRPr lang="nb-NO" sz="1000" dirty="0"/>
          </a:p>
        </p:txBody>
      </p:sp>
      <p:sp>
        <p:nvSpPr>
          <p:cNvPr id="9" name="TekstSylinder 8"/>
          <p:cNvSpPr txBox="1"/>
          <p:nvPr/>
        </p:nvSpPr>
        <p:spPr>
          <a:xfrm>
            <a:off x="7468945" y="5874147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     </a:t>
            </a:r>
            <a:r>
              <a:rPr lang="en-US" sz="1000" dirty="0" err="1" smtClean="0"/>
              <a:t>Statens</a:t>
            </a:r>
            <a:r>
              <a:rPr lang="en-US" sz="1000" dirty="0" smtClean="0"/>
              <a:t> </a:t>
            </a:r>
            <a:r>
              <a:rPr lang="en-US" sz="1000" dirty="0" err="1" smtClean="0"/>
              <a:t>vegvesen</a:t>
            </a:r>
            <a:r>
              <a:rPr lang="en-US" sz="1000" dirty="0" smtClean="0"/>
              <a:t>, </a:t>
            </a:r>
            <a:r>
              <a:rPr lang="en-US" sz="1000" dirty="0" err="1" smtClean="0"/>
              <a:t>vegtrafikksentralen</a:t>
            </a:r>
            <a:r>
              <a:rPr lang="en-US" sz="1000" dirty="0" smtClean="0"/>
              <a:t> </a:t>
            </a:r>
            <a:r>
              <a:rPr lang="en-US" sz="1000" dirty="0" err="1" smtClean="0"/>
              <a:t>midt</a:t>
            </a:r>
            <a:endParaRPr lang="nb-NO" sz="1000" dirty="0"/>
          </a:p>
        </p:txBody>
      </p:sp>
      <p:pic>
        <p:nvPicPr>
          <p:cNvPr id="11" name="Plassholder for innhold 10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278" y="1527687"/>
            <a:ext cx="6432589" cy="4294188"/>
          </a:xfrm>
        </p:spPr>
      </p:pic>
    </p:spTree>
    <p:extLst>
      <p:ext uri="{BB962C8B-B14F-4D97-AF65-F5344CB8AC3E}">
        <p14:creationId xmlns:p14="http://schemas.microsoft.com/office/powerpoint/2010/main" val="357020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Opplæring på VTS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251520" y="1777858"/>
            <a:ext cx="8022847" cy="4293806"/>
          </a:xfrm>
        </p:spPr>
        <p:txBody>
          <a:bodyPr/>
          <a:lstStyle/>
          <a:p>
            <a:r>
              <a:rPr lang="nb-NO" dirty="0" smtClean="0"/>
              <a:t>Total opplæring består av:</a:t>
            </a:r>
            <a:br>
              <a:rPr lang="nb-NO" dirty="0" smtClean="0"/>
            </a:br>
            <a:r>
              <a:rPr lang="nb-NO" dirty="0" smtClean="0"/>
              <a:t>- Grunnkurs for nytilsatte</a:t>
            </a:r>
            <a:br>
              <a:rPr lang="nb-NO" dirty="0" smtClean="0"/>
            </a:br>
            <a:r>
              <a:rPr lang="nb-NO" dirty="0" smtClean="0"/>
              <a:t>- Lokal opplæring (regionale verktøy og rutiner, praktisk opplæring)</a:t>
            </a:r>
            <a:br>
              <a:rPr lang="nb-NO" dirty="0" smtClean="0"/>
            </a:br>
            <a:r>
              <a:rPr lang="nb-NO" dirty="0" smtClean="0"/>
              <a:t>- Trafikkoperatørstudiet (felles grunnkompetanse)</a:t>
            </a:r>
            <a:br>
              <a:rPr lang="nb-NO" dirty="0" smtClean="0"/>
            </a:br>
            <a:r>
              <a:rPr lang="nb-NO" dirty="0" smtClean="0"/>
              <a:t>- Spisskompetanse på utvalgte fagområder</a:t>
            </a:r>
            <a:br>
              <a:rPr lang="nb-NO" dirty="0" smtClean="0"/>
            </a:br>
            <a:r>
              <a:rPr lang="nb-NO" dirty="0" smtClean="0"/>
              <a:t/>
            </a:r>
            <a:br>
              <a:rPr lang="nb-NO" dirty="0" smtClean="0"/>
            </a:br>
            <a:r>
              <a:rPr lang="nb-NO" dirty="0" smtClean="0"/>
              <a:t/>
            </a:r>
            <a:br>
              <a:rPr lang="nb-NO" dirty="0" smtClean="0"/>
            </a:br>
            <a:r>
              <a:rPr lang="nb-NO" dirty="0" smtClean="0"/>
              <a:t/>
            </a:r>
            <a:br>
              <a:rPr lang="nb-NO" dirty="0" smtClean="0"/>
            </a:br>
            <a:r>
              <a:rPr lang="nb-NO" dirty="0" smtClean="0"/>
              <a:t/>
            </a:r>
            <a:br>
              <a:rPr lang="nb-NO" dirty="0" smtClean="0"/>
            </a:br>
            <a:endParaRPr lang="nb-NO" dirty="0" smtClean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Rektangel 4"/>
          <p:cNvSpPr/>
          <p:nvPr/>
        </p:nvSpPr>
        <p:spPr>
          <a:xfrm>
            <a:off x="683568" y="3246438"/>
            <a:ext cx="2305050" cy="4572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b-NO" sz="1000" dirty="0">
                <a:solidFill>
                  <a:srgbClr val="FFFFFF"/>
                </a:solidFill>
              </a:rPr>
              <a:t>Grunnkurs (nytilsatte),           10 dager</a:t>
            </a:r>
          </a:p>
        </p:txBody>
      </p:sp>
      <p:sp>
        <p:nvSpPr>
          <p:cNvPr id="6" name="Rektangel 5"/>
          <p:cNvSpPr/>
          <p:nvPr/>
        </p:nvSpPr>
        <p:spPr>
          <a:xfrm>
            <a:off x="2195736" y="3861048"/>
            <a:ext cx="2305050" cy="431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b-NO" sz="1000" dirty="0">
                <a:solidFill>
                  <a:srgbClr val="FFFFFF"/>
                </a:solidFill>
              </a:rPr>
              <a:t>Praksis/lokal opplæring (nytilsatte), 30 dager</a:t>
            </a:r>
          </a:p>
        </p:txBody>
      </p:sp>
      <p:sp>
        <p:nvSpPr>
          <p:cNvPr id="7" name="Rektangel 6"/>
          <p:cNvSpPr/>
          <p:nvPr/>
        </p:nvSpPr>
        <p:spPr>
          <a:xfrm>
            <a:off x="3635896" y="4437112"/>
            <a:ext cx="2305050" cy="4318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b-NO" sz="1000" dirty="0">
                <a:solidFill>
                  <a:srgbClr val="FFFFFF"/>
                </a:solidFill>
              </a:rPr>
              <a:t>Fagmoduler, </a:t>
            </a:r>
            <a:r>
              <a:rPr lang="nb-NO" sz="1000" dirty="0" smtClean="0">
                <a:solidFill>
                  <a:srgbClr val="FFFFFF"/>
                </a:solidFill>
              </a:rPr>
              <a:t>24 </a:t>
            </a:r>
            <a:r>
              <a:rPr lang="nb-NO" sz="1000" dirty="0">
                <a:solidFill>
                  <a:srgbClr val="FFFFFF"/>
                </a:solidFill>
              </a:rPr>
              <a:t>leksjoner,       15 dager (over ca. 12 </a:t>
            </a:r>
            <a:r>
              <a:rPr lang="nb-NO" sz="1000" dirty="0" err="1">
                <a:solidFill>
                  <a:srgbClr val="FFFFFF"/>
                </a:solidFill>
              </a:rPr>
              <a:t>mnd</a:t>
            </a:r>
            <a:r>
              <a:rPr lang="nb-NO" sz="1000" dirty="0">
                <a:solidFill>
                  <a:srgbClr val="FFFFFF"/>
                </a:solidFill>
              </a:rPr>
              <a:t>)</a:t>
            </a:r>
          </a:p>
        </p:txBody>
      </p:sp>
      <p:sp>
        <p:nvSpPr>
          <p:cNvPr id="8" name="Rektangel 7"/>
          <p:cNvSpPr/>
          <p:nvPr/>
        </p:nvSpPr>
        <p:spPr>
          <a:xfrm>
            <a:off x="5004048" y="5043488"/>
            <a:ext cx="2295525" cy="4318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b-NO" sz="1000" dirty="0">
                <a:solidFill>
                  <a:srgbClr val="FFFFFF"/>
                </a:solidFill>
              </a:rPr>
              <a:t>Autorisasjon, teoretisk og praktisk del, 1 dag</a:t>
            </a:r>
          </a:p>
        </p:txBody>
      </p:sp>
      <p:sp>
        <p:nvSpPr>
          <p:cNvPr id="9" name="Rektangel 8"/>
          <p:cNvSpPr/>
          <p:nvPr/>
        </p:nvSpPr>
        <p:spPr>
          <a:xfrm>
            <a:off x="6444208" y="5657851"/>
            <a:ext cx="2295525" cy="4318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b-NO" sz="1000" dirty="0">
                <a:solidFill>
                  <a:srgbClr val="FFFFFF"/>
                </a:solidFill>
              </a:rPr>
              <a:t>Spisskompetanse utvalgte fagområder</a:t>
            </a:r>
          </a:p>
        </p:txBody>
      </p:sp>
      <p:pic>
        <p:nvPicPr>
          <p:cNvPr id="1026" name="Picture 2" descr="\\svv4p16afil01\TERSUN$\documents\Mine bilder\Jobb\Tr.studie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560" y="2848793"/>
            <a:ext cx="2094173" cy="1891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5571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Vegtrafikksentralene i Norge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5" name="Picture 3" descr="norge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8888" y="836613"/>
            <a:ext cx="6121400" cy="4762500"/>
          </a:xfrm>
          <a:prstGeom prst="rect">
            <a:avLst/>
          </a:prstGeom>
          <a:noFill/>
        </p:spPr>
      </p:pic>
      <p:sp>
        <p:nvSpPr>
          <p:cNvPr id="6" name="TekstSylinder 5"/>
          <p:cNvSpPr txBox="1"/>
          <p:nvPr/>
        </p:nvSpPr>
        <p:spPr>
          <a:xfrm>
            <a:off x="5724128" y="3217863"/>
            <a:ext cx="24482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smtClean="0"/>
              <a:t>Mosjøen</a:t>
            </a:r>
            <a:br>
              <a:rPr lang="nb-NO" dirty="0" smtClean="0"/>
            </a:br>
            <a:r>
              <a:rPr lang="nb-NO" dirty="0" smtClean="0"/>
              <a:t>Trondheim</a:t>
            </a:r>
            <a:br>
              <a:rPr lang="nb-NO" dirty="0" smtClean="0"/>
            </a:br>
            <a:r>
              <a:rPr lang="nb-NO" dirty="0" smtClean="0"/>
              <a:t>Oslo</a:t>
            </a:r>
            <a:br>
              <a:rPr lang="nb-NO" dirty="0" smtClean="0"/>
            </a:br>
            <a:r>
              <a:rPr lang="nb-NO" dirty="0" smtClean="0"/>
              <a:t>Porsgrunn</a:t>
            </a:r>
            <a:br>
              <a:rPr lang="nb-NO" dirty="0" smtClean="0"/>
            </a:br>
            <a:r>
              <a:rPr lang="nb-NO" dirty="0" smtClean="0"/>
              <a:t>Bergen/Lærdal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779450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Vegtrafikksentralen region Midt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1C1BDA6-6FC7-4031-B0EE-715EEFBF688C}" type="datetime1">
              <a:rPr lang="nb-NO" smtClean="0"/>
              <a:t>08.06.2017</a:t>
            </a:fld>
            <a:endParaRPr lang="nb-NO"/>
          </a:p>
        </p:txBody>
      </p:sp>
      <p:pic>
        <p:nvPicPr>
          <p:cNvPr id="6" name="Picture 1045" descr="kart region mid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7624" y="1700808"/>
            <a:ext cx="7128792" cy="4483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TekstSylinder 6"/>
          <p:cNvSpPr txBox="1"/>
          <p:nvPr/>
        </p:nvSpPr>
        <p:spPr>
          <a:xfrm>
            <a:off x="3923928" y="1844824"/>
            <a:ext cx="14401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50" dirty="0" smtClean="0"/>
              <a:t>Nord-Trøndelag</a:t>
            </a:r>
            <a:endParaRPr lang="nb-NO" sz="1050" dirty="0"/>
          </a:p>
        </p:txBody>
      </p:sp>
      <p:sp>
        <p:nvSpPr>
          <p:cNvPr id="8" name="TekstSylinder 7"/>
          <p:cNvSpPr txBox="1"/>
          <p:nvPr/>
        </p:nvSpPr>
        <p:spPr>
          <a:xfrm>
            <a:off x="6505532" y="5054029"/>
            <a:ext cx="136815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50" dirty="0" smtClean="0"/>
              <a:t>Sør-Trøndelag</a:t>
            </a:r>
            <a:endParaRPr lang="nb-NO" sz="1050" dirty="0"/>
          </a:p>
        </p:txBody>
      </p:sp>
      <p:sp>
        <p:nvSpPr>
          <p:cNvPr id="9" name="TekstSylinder 8"/>
          <p:cNvSpPr txBox="1"/>
          <p:nvPr/>
        </p:nvSpPr>
        <p:spPr>
          <a:xfrm>
            <a:off x="1331640" y="4495909"/>
            <a:ext cx="14401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50" dirty="0" smtClean="0"/>
              <a:t>Møre og Romsdal</a:t>
            </a:r>
            <a:endParaRPr lang="nb-NO" sz="1050" dirty="0"/>
          </a:p>
        </p:txBody>
      </p:sp>
    </p:spTree>
    <p:extLst>
      <p:ext uri="{BB962C8B-B14F-4D97-AF65-F5344CB8AC3E}">
        <p14:creationId xmlns:p14="http://schemas.microsoft.com/office/powerpoint/2010/main" val="2282852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83"/>
          <a:stretch/>
        </p:blipFill>
        <p:spPr bwMode="auto">
          <a:xfrm>
            <a:off x="107504" y="12204"/>
            <a:ext cx="8856984" cy="6729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982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Hovedoppgaver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Styring og overvåkning</a:t>
            </a:r>
          </a:p>
          <a:p>
            <a:r>
              <a:rPr lang="nb-NO" dirty="0" smtClean="0"/>
              <a:t>Beslutningsstøtte</a:t>
            </a:r>
          </a:p>
          <a:p>
            <a:r>
              <a:rPr lang="nb-NO" dirty="0" smtClean="0"/>
              <a:t>Trafikantinformasjon</a:t>
            </a:r>
            <a:endParaRPr lang="nb-NO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1026" name="Picture 2" descr="\\svv4p16afil01\TERSUN$\documents\Mine bilder\Jobb\knut opeide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008" y="1124744"/>
            <a:ext cx="3640217" cy="256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svv4p16afil01\TERSUN$\documents\Mine bilder\Jobb\kodannels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29000"/>
            <a:ext cx="3632737" cy="241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Sylinder 4"/>
          <p:cNvSpPr txBox="1"/>
          <p:nvPr/>
        </p:nvSpPr>
        <p:spPr>
          <a:xfrm>
            <a:off x="7213476" y="6381328"/>
            <a:ext cx="17510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900" dirty="0" smtClean="0"/>
              <a:t>Foto: Knut Opeide og SVV</a:t>
            </a:r>
            <a:endParaRPr lang="nb-NO" sz="900" dirty="0"/>
          </a:p>
        </p:txBody>
      </p:sp>
      <p:pic>
        <p:nvPicPr>
          <p:cNvPr id="9" name="Picture 2" descr="\\svv4p16afil01\TERSUN$\documents\Mine bilder\Jobb\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929541"/>
            <a:ext cx="3024336" cy="2419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811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Styring og overvåkning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 smtClean="0"/>
              <a:t>Tunnelstyresystem. Ca. 80 tunneler (økende)</a:t>
            </a:r>
          </a:p>
          <a:p>
            <a:r>
              <a:rPr lang="nb-NO" dirty="0" smtClean="0"/>
              <a:t>Bru (styring og overvåkning)</a:t>
            </a:r>
          </a:p>
          <a:p>
            <a:r>
              <a:rPr lang="nb-NO" dirty="0" smtClean="0"/>
              <a:t>Fjernalarmeringssentral (FAS), nødtelefoner i tunnel</a:t>
            </a:r>
          </a:p>
          <a:p>
            <a:r>
              <a:rPr lang="nb-NO" dirty="0" smtClean="0"/>
              <a:t>Værstasjoner. Ca. 50 </a:t>
            </a:r>
            <a:r>
              <a:rPr lang="nb-NO" dirty="0" err="1" smtClean="0"/>
              <a:t>stk</a:t>
            </a:r>
            <a:endParaRPr lang="nb-NO" dirty="0" smtClean="0"/>
          </a:p>
          <a:p>
            <a:r>
              <a:rPr lang="nb-NO" dirty="0" smtClean="0"/>
              <a:t>Videokamera med automatisk hendelsesdeteksjon (AID)</a:t>
            </a:r>
          </a:p>
          <a:p>
            <a:r>
              <a:rPr lang="nb-NO" dirty="0" smtClean="0"/>
              <a:t>Mekaniske variable skilt, friteksttavler, stopplys, bommer, signalanlegg ++</a:t>
            </a:r>
            <a:endParaRPr lang="nb-NO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63883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1C1BDA6-6FC7-4031-B0EE-715EEFBF688C}" type="datetime1">
              <a:rPr lang="nb-NO" smtClean="0"/>
              <a:t>08.06.2017</a:t>
            </a:fld>
            <a:endParaRPr lang="nb-NO"/>
          </a:p>
        </p:txBody>
      </p:sp>
      <p:pic>
        <p:nvPicPr>
          <p:cNvPr id="6" name="Picture 3" descr="\\svv4p16afil01\TERSUN$\documents\Mine bilder\Jobb\Bilde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485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126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SVV">
      <a:dk1>
        <a:sysClr val="windowText" lastClr="000000"/>
      </a:dk1>
      <a:lt1>
        <a:sysClr val="window" lastClr="FFFFFF"/>
      </a:lt1>
      <a:dk2>
        <a:srgbClr val="ED9300"/>
      </a:dk2>
      <a:lt2>
        <a:srgbClr val="E1E1E1"/>
      </a:lt2>
      <a:accent1>
        <a:srgbClr val="ED9300"/>
      </a:accent1>
      <a:accent2>
        <a:srgbClr val="3F505A"/>
      </a:accent2>
      <a:accent3>
        <a:srgbClr val="DADADA"/>
      </a:accent3>
      <a:accent4>
        <a:srgbClr val="58B02C"/>
      </a:accent4>
      <a:accent5>
        <a:srgbClr val="75450B"/>
      </a:accent5>
      <a:accent6>
        <a:srgbClr val="1F282D"/>
      </a:accent6>
      <a:hlink>
        <a:srgbClr val="0000FF"/>
      </a:hlink>
      <a:folHlink>
        <a:srgbClr val="800080"/>
      </a:folHlink>
    </a:clrScheme>
    <a:fontScheme name="Custom 1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1 Statens vegvesen liggende standard norsk.potx [Skrivebeskyttet]" id="{3E198112-B1E4-44BC-8C3E-1CA4DA7E830E}" vid="{29E3B4CA-6E79-4609-AB97-F34C0014226E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1212</TotalTime>
  <Words>374</Words>
  <Application>Microsoft Office PowerPoint</Application>
  <PresentationFormat>Skjermfremvisning (4:3)</PresentationFormat>
  <Paragraphs>133</Paragraphs>
  <Slides>25</Slides>
  <Notes>14</Notes>
  <HiddenSlides>0</HiddenSlides>
  <MMClips>1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25</vt:i4>
      </vt:variant>
    </vt:vector>
  </HeadingPairs>
  <TitlesOfParts>
    <vt:vector size="29" baseType="lpstr">
      <vt:lpstr>Arial</vt:lpstr>
      <vt:lpstr>Calibri</vt:lpstr>
      <vt:lpstr>Lucida Sans Unicode</vt:lpstr>
      <vt:lpstr>blank</vt:lpstr>
      <vt:lpstr>Vegtrafikksentralen (VTS)</vt:lpstr>
      <vt:lpstr>Vegtrafikksentralen</vt:lpstr>
      <vt:lpstr>Opplæring på VTS</vt:lpstr>
      <vt:lpstr>Vegtrafikksentralene i Norge</vt:lpstr>
      <vt:lpstr>Vegtrafikksentralen region Midt</vt:lpstr>
      <vt:lpstr>PowerPoint-presentasjon</vt:lpstr>
      <vt:lpstr>Hovedoppgaver</vt:lpstr>
      <vt:lpstr>Styring og overvåkning</vt:lpstr>
      <vt:lpstr>PowerPoint-presentasjon</vt:lpstr>
      <vt:lpstr>PowerPoint-presentasjon</vt:lpstr>
      <vt:lpstr>Innsnakk i tunnel</vt:lpstr>
      <vt:lpstr>Bruer</vt:lpstr>
      <vt:lpstr>Videokamera</vt:lpstr>
      <vt:lpstr>Styring og overvåkning</vt:lpstr>
      <vt:lpstr>Styring og overvåkning</vt:lpstr>
      <vt:lpstr>PowerPoint-presentasjon</vt:lpstr>
      <vt:lpstr>Beslutningsstøtte</vt:lpstr>
      <vt:lpstr>Beslutningsstøtte </vt:lpstr>
      <vt:lpstr>Beslutningsstøtte</vt:lpstr>
      <vt:lpstr>Beslutningsstøtte</vt:lpstr>
      <vt:lpstr>Beslutningsstøtte</vt:lpstr>
      <vt:lpstr>Trafikantinformasjon</vt:lpstr>
      <vt:lpstr>Krisestab og VegCIM</vt:lpstr>
      <vt:lpstr>PowerPoint-presentasjon</vt:lpstr>
      <vt:lpstr>        Takk for oppmerksomheten</vt:lpstr>
    </vt:vector>
  </TitlesOfParts>
  <Company>Statens vegvesen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Sundfær Terje</dc:creator>
  <cp:lastModifiedBy>Sundfær Terje</cp:lastModifiedBy>
  <cp:revision>136</cp:revision>
  <dcterms:created xsi:type="dcterms:W3CDTF">2014-09-03T12:39:57Z</dcterms:created>
  <dcterms:modified xsi:type="dcterms:W3CDTF">2017-06-08T21:16:05Z</dcterms:modified>
</cp:coreProperties>
</file>