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emf" ContentType="image/x-emf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6" r:id="rId2"/>
  </p:sldMasterIdLst>
  <p:notesMasterIdLst>
    <p:notesMasterId r:id="rId22"/>
  </p:notesMasterIdLst>
  <p:handoutMasterIdLst>
    <p:handoutMasterId r:id="rId23"/>
  </p:handoutMasterIdLst>
  <p:sldIdLst>
    <p:sldId id="258" r:id="rId3"/>
    <p:sldId id="260" r:id="rId4"/>
    <p:sldId id="259" r:id="rId5"/>
    <p:sldId id="262" r:id="rId6"/>
    <p:sldId id="287" r:id="rId7"/>
    <p:sldId id="286" r:id="rId8"/>
    <p:sldId id="264" r:id="rId9"/>
    <p:sldId id="265" r:id="rId10"/>
    <p:sldId id="302" r:id="rId11"/>
    <p:sldId id="303" r:id="rId12"/>
    <p:sldId id="304" r:id="rId13"/>
    <p:sldId id="295" r:id="rId14"/>
    <p:sldId id="296" r:id="rId15"/>
    <p:sldId id="292" r:id="rId16"/>
    <p:sldId id="293" r:id="rId17"/>
    <p:sldId id="279" r:id="rId18"/>
    <p:sldId id="272" r:id="rId19"/>
    <p:sldId id="300" r:id="rId20"/>
    <p:sldId id="301" r:id="rId21"/>
  </p:sldIdLst>
  <p:sldSz cx="9144000" cy="6858000" type="screen4x3"/>
  <p:notesSz cx="6858000" cy="9144000"/>
  <p:defaultTextStyle>
    <a:defPPr>
      <a:defRPr lang="nb-N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-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horzBarState="maximized">
    <p:restoredLeft sz="15000" autoAdjust="0"/>
    <p:restoredTop sz="94660"/>
  </p:normalViewPr>
  <p:slideViewPr>
    <p:cSldViewPr>
      <p:cViewPr varScale="1">
        <p:scale>
          <a:sx n="74" d="100"/>
          <a:sy n="74" d="100"/>
        </p:scale>
        <p:origin x="1290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-2796"/>
    </p:cViewPr>
  </p:sorterViewPr>
  <p:notesViewPr>
    <p:cSldViewPr>
      <p:cViewPr varScale="1">
        <p:scale>
          <a:sx n="105" d="100"/>
          <a:sy n="105" d="100"/>
        </p:scale>
        <p:origin x="-3438" y="-9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heme" Target="theme/theme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handoutMaster" Target="handoutMasters/handout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top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b-NO"/>
          </a:p>
        </p:txBody>
      </p:sp>
      <p:sp>
        <p:nvSpPr>
          <p:cNvPr id="3" name="Plassholder for dato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4C7C05-C9CB-4301-A79E-E2CC40B99804}" type="datetimeFigureOut">
              <a:rPr lang="nb-NO" smtClean="0"/>
              <a:t>08.06.2017</a:t>
            </a:fld>
            <a:endParaRPr lang="nb-NO"/>
          </a:p>
        </p:txBody>
      </p:sp>
      <p:sp>
        <p:nvSpPr>
          <p:cNvPr id="4" name="Plassholder for bunntekst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b-NO"/>
          </a:p>
        </p:txBody>
      </p:sp>
      <p:sp>
        <p:nvSpPr>
          <p:cNvPr id="5" name="Plassholder for lysbildenumm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0F2760B-67CF-47F2-BD90-301CB636EA03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86314565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top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b-NO"/>
          </a:p>
        </p:txBody>
      </p:sp>
      <p:sp>
        <p:nvSpPr>
          <p:cNvPr id="3" name="Plassholder for dato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63E9CDE-871D-4736-90AA-6B38E3E683C1}" type="datetimeFigureOut">
              <a:rPr lang="nb-NO" smtClean="0"/>
              <a:t>08.06.2017</a:t>
            </a:fld>
            <a:endParaRPr lang="nb-NO"/>
          </a:p>
        </p:txBody>
      </p:sp>
      <p:sp>
        <p:nvSpPr>
          <p:cNvPr id="4" name="Plassholder for lysbilde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b-NO"/>
          </a:p>
        </p:txBody>
      </p:sp>
      <p:sp>
        <p:nvSpPr>
          <p:cNvPr id="5" name="Plassholder for notat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nb-NO"/>
          </a:p>
        </p:txBody>
      </p:sp>
      <p:sp>
        <p:nvSpPr>
          <p:cNvPr id="6" name="Plassholder for bunn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b-NO"/>
          </a:p>
        </p:txBody>
      </p:sp>
      <p:sp>
        <p:nvSpPr>
          <p:cNvPr id="7" name="Plassholder for lysbilde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FE0A8F8-DE54-4687-87A5-A2C4E405A829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66023491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290CFC-57F5-43F6-A0C7-D79713242057}" type="slidenum">
              <a:rPr lang="nb-NO" smtClean="0"/>
              <a:t>6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57300725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E0A8F8-DE54-4687-87A5-A2C4E405A829}" type="slidenum">
              <a:rPr lang="nb-NO" smtClean="0">
                <a:solidFill>
                  <a:prstClr val="black"/>
                </a:solidFill>
              </a:rPr>
              <a:pPr/>
              <a:t>12</a:t>
            </a:fld>
            <a:endParaRPr lang="nb-NO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99635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5.png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orside m/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ktangel 13"/>
          <p:cNvSpPr/>
          <p:nvPr/>
        </p:nvSpPr>
        <p:spPr>
          <a:xfrm>
            <a:off x="1284771" y="6328393"/>
            <a:ext cx="7594681" cy="260719"/>
          </a:xfrm>
          <a:prstGeom prst="rect">
            <a:avLst/>
          </a:prstGeom>
          <a:solidFill>
            <a:srgbClr val="DADA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4274" tIns="32136" rIns="64274" bIns="32136" rtlCol="0" anchor="ctr"/>
          <a:lstStyle/>
          <a:p>
            <a:pPr algn="ctr"/>
            <a:endParaRPr lang="nb-NO"/>
          </a:p>
        </p:txBody>
      </p:sp>
      <p:sp>
        <p:nvSpPr>
          <p:cNvPr id="15" name="Rektangel 14"/>
          <p:cNvSpPr/>
          <p:nvPr/>
        </p:nvSpPr>
        <p:spPr>
          <a:xfrm>
            <a:off x="258950" y="6328393"/>
            <a:ext cx="1033021" cy="260719"/>
          </a:xfrm>
          <a:prstGeom prst="rect">
            <a:avLst/>
          </a:prstGeom>
          <a:solidFill>
            <a:srgbClr val="ED9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4274" tIns="32136" rIns="64274" bIns="32136" rtlCol="0" anchor="ctr"/>
          <a:lstStyle/>
          <a:p>
            <a:pPr algn="ctr"/>
            <a:endParaRPr lang="nb-NO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"/>
            <a:ext cx="1380175" cy="3514732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35238" y="0"/>
            <a:ext cx="1508763" cy="882970"/>
          </a:xfrm>
          <a:prstGeom prst="rect">
            <a:avLst/>
          </a:prstGeom>
        </p:spPr>
      </p:pic>
      <p:sp>
        <p:nvSpPr>
          <p:cNvPr id="19" name="Plassholder for lysbildenummer 5"/>
          <p:cNvSpPr>
            <a:spLocks noGrp="1"/>
          </p:cNvSpPr>
          <p:nvPr>
            <p:ph type="sldNum" sz="quarter" idx="4"/>
          </p:nvPr>
        </p:nvSpPr>
        <p:spPr>
          <a:xfrm>
            <a:off x="8470558" y="6160824"/>
            <a:ext cx="259723" cy="151892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DDE8D9C2-5F05-44EF-B7C1-1B71CE36FE82}" type="slidenum">
              <a:rPr lang="nb-NO" smtClean="0"/>
              <a:t>‹#›</a:t>
            </a:fld>
            <a:endParaRPr lang="nb-NO"/>
          </a:p>
        </p:txBody>
      </p:sp>
      <p:sp>
        <p:nvSpPr>
          <p:cNvPr id="16" name="Plassholder for dato 3"/>
          <p:cNvSpPr>
            <a:spLocks noGrp="1"/>
          </p:cNvSpPr>
          <p:nvPr>
            <p:ph type="dt" sz="half" idx="2"/>
          </p:nvPr>
        </p:nvSpPr>
        <p:spPr>
          <a:xfrm>
            <a:off x="258951" y="6385407"/>
            <a:ext cx="1025822" cy="1721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900" b="0" spc="80" baseline="0">
                <a:solidFill>
                  <a:schemeClr val="bg1"/>
                </a:solidFill>
              </a:defRPr>
            </a:lvl1pPr>
          </a:lstStyle>
          <a:p>
            <a:fld id="{505F1CB2-1112-47A9-BEE3-7C73C56BFAB3}" type="datetime1">
              <a:rPr lang="nb-NO" smtClean="0"/>
              <a:t>08.06.2017</a:t>
            </a:fld>
            <a:endParaRPr lang="nb-NO"/>
          </a:p>
        </p:txBody>
      </p:sp>
      <p:sp>
        <p:nvSpPr>
          <p:cNvPr id="11" name="Tittel 3"/>
          <p:cNvSpPr>
            <a:spLocks noGrp="1"/>
          </p:cNvSpPr>
          <p:nvPr>
            <p:ph type="ctrTitle"/>
          </p:nvPr>
        </p:nvSpPr>
        <p:spPr>
          <a:xfrm>
            <a:off x="1627151" y="2348880"/>
            <a:ext cx="7205077" cy="1656184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nb-NO" sz="3600" smtClean="0"/>
              <a:t>Klikk for å redigere tittelstil</a:t>
            </a:r>
            <a:endParaRPr lang="nb-NO" sz="3600" dirty="0"/>
          </a:p>
        </p:txBody>
      </p:sp>
      <p:sp>
        <p:nvSpPr>
          <p:cNvPr id="17" name="Undertittel 4"/>
          <p:cNvSpPr>
            <a:spLocks noGrp="1"/>
          </p:cNvSpPr>
          <p:nvPr>
            <p:ph type="subTitle" idx="1"/>
          </p:nvPr>
        </p:nvSpPr>
        <p:spPr>
          <a:xfrm>
            <a:off x="1619672" y="4293096"/>
            <a:ext cx="7204788" cy="1080120"/>
          </a:xfrm>
        </p:spPr>
        <p:txBody>
          <a:bodyPr>
            <a:noAutofit/>
          </a:bodyPr>
          <a:lstStyle>
            <a:lvl1pPr marL="0" indent="0">
              <a:buNone/>
              <a:defRPr sz="2400">
                <a:solidFill>
                  <a:schemeClr val="tx2"/>
                </a:solidFill>
              </a:defRPr>
            </a:lvl1pPr>
          </a:lstStyle>
          <a:p>
            <a:r>
              <a:rPr lang="nb-NO" sz="2400" smtClean="0"/>
              <a:t>Klikk for å redigere undertittelstil i malen</a:t>
            </a:r>
            <a:endParaRPr lang="nb-NO" sz="2400" dirty="0"/>
          </a:p>
        </p:txBody>
      </p:sp>
      <p:sp>
        <p:nvSpPr>
          <p:cNvPr id="20" name="Plassholder for bunntekst 4"/>
          <p:cNvSpPr>
            <a:spLocks noGrp="1"/>
          </p:cNvSpPr>
          <p:nvPr>
            <p:ph type="ftr" sz="quarter" idx="3"/>
          </p:nvPr>
        </p:nvSpPr>
        <p:spPr>
          <a:xfrm>
            <a:off x="1577122" y="6374164"/>
            <a:ext cx="7247338" cy="172165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r">
              <a:defRPr sz="1200" b="0">
                <a:solidFill>
                  <a:schemeClr val="tx1"/>
                </a:solidFill>
              </a:defRPr>
            </a:lvl1pPr>
          </a:lstStyle>
          <a:p>
            <a:r>
              <a:rPr lang="nb-NO" dirty="0" smtClean="0"/>
              <a:t>Bunntekst</a:t>
            </a:r>
            <a:endParaRPr lang="nb-NO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smtClean="0"/>
              <a:t>Klikk for å redigere tittelstil</a:t>
            </a:r>
            <a:endParaRPr lang="nb-NO" dirty="0"/>
          </a:p>
        </p:txBody>
      </p:sp>
      <p:sp>
        <p:nvSpPr>
          <p:cNvPr id="8" name="Plassholder for tekst 7"/>
          <p:cNvSpPr>
            <a:spLocks noGrp="1"/>
          </p:cNvSpPr>
          <p:nvPr>
            <p:ph type="body" sz="quarter" idx="13"/>
          </p:nvPr>
        </p:nvSpPr>
        <p:spPr>
          <a:xfrm>
            <a:off x="1275280" y="699472"/>
            <a:ext cx="5692781" cy="354711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rgbClr val="ED901A"/>
                </a:solidFill>
              </a:defRPr>
            </a:lvl1pPr>
          </a:lstStyle>
          <a:p>
            <a:pPr lvl="0"/>
            <a:r>
              <a:rPr lang="nb-NO" smtClean="0"/>
              <a:t>Klikk for å redigere tekststiler i malen</a:t>
            </a:r>
          </a:p>
        </p:txBody>
      </p:sp>
      <p:sp>
        <p:nvSpPr>
          <p:cNvPr id="11" name="Plassholder for lysbildenummer 5"/>
          <p:cNvSpPr>
            <a:spLocks noGrp="1"/>
          </p:cNvSpPr>
          <p:nvPr>
            <p:ph type="sldNum" sz="quarter" idx="4"/>
          </p:nvPr>
        </p:nvSpPr>
        <p:spPr>
          <a:xfrm>
            <a:off x="8470558" y="6160824"/>
            <a:ext cx="259723" cy="151892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DDE8D9C2-5F05-44EF-B7C1-1B71CE36FE82}" type="slidenum">
              <a:rPr lang="nb-NO" smtClean="0"/>
              <a:t>‹#›</a:t>
            </a:fld>
            <a:endParaRPr lang="nb-NO"/>
          </a:p>
        </p:txBody>
      </p:sp>
      <p:sp>
        <p:nvSpPr>
          <p:cNvPr id="7" name="Plassholder for dato 3"/>
          <p:cNvSpPr>
            <a:spLocks noGrp="1"/>
          </p:cNvSpPr>
          <p:nvPr>
            <p:ph type="dt" sz="half" idx="2"/>
          </p:nvPr>
        </p:nvSpPr>
        <p:spPr>
          <a:xfrm>
            <a:off x="258951" y="6385407"/>
            <a:ext cx="1025822" cy="1721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900" b="0" spc="80" baseline="0">
                <a:solidFill>
                  <a:schemeClr val="bg1"/>
                </a:solidFill>
              </a:defRPr>
            </a:lvl1pPr>
          </a:lstStyle>
          <a:p>
            <a:fld id="{17FBAE52-247B-4B3B-BCCD-E3CF4776654C}" type="datetime1">
              <a:rPr lang="nb-NO" smtClean="0"/>
              <a:t>08.06.2017</a:t>
            </a:fld>
            <a:endParaRPr lang="nb-NO"/>
          </a:p>
        </p:txBody>
      </p:sp>
      <p:sp>
        <p:nvSpPr>
          <p:cNvPr id="9" name="Plassholder for bunntekst 4"/>
          <p:cNvSpPr>
            <a:spLocks noGrp="1"/>
          </p:cNvSpPr>
          <p:nvPr>
            <p:ph type="ftr" sz="quarter" idx="3"/>
          </p:nvPr>
        </p:nvSpPr>
        <p:spPr>
          <a:xfrm>
            <a:off x="1577122" y="6374164"/>
            <a:ext cx="7247338" cy="172165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r">
              <a:defRPr sz="1200" b="0">
                <a:solidFill>
                  <a:schemeClr val="tx1"/>
                </a:solidFill>
              </a:defRPr>
            </a:lvl1pPr>
          </a:lstStyle>
          <a:p>
            <a:r>
              <a:rPr lang="nb-NO" dirty="0" smtClean="0"/>
              <a:t>Bunntekst</a:t>
            </a:r>
            <a:endParaRPr lang="nb-NO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3_Tittel og innho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smtClean="0"/>
              <a:t>Klikk for å redigere tittelstil</a:t>
            </a:r>
            <a:endParaRPr lang="nb-NO" dirty="0"/>
          </a:p>
        </p:txBody>
      </p:sp>
      <p:sp>
        <p:nvSpPr>
          <p:cNvPr id="3" name="Plassholder for innhol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nb-NO" dirty="0"/>
          </a:p>
        </p:txBody>
      </p:sp>
      <p:sp>
        <p:nvSpPr>
          <p:cNvPr id="8" name="Plassholder for tekst 7"/>
          <p:cNvSpPr>
            <a:spLocks noGrp="1"/>
          </p:cNvSpPr>
          <p:nvPr>
            <p:ph type="body" sz="quarter" idx="13"/>
          </p:nvPr>
        </p:nvSpPr>
        <p:spPr>
          <a:xfrm>
            <a:off x="1275282" y="699474"/>
            <a:ext cx="5692781" cy="354711"/>
          </a:xfrm>
        </p:spPr>
        <p:txBody>
          <a:bodyPr>
            <a:normAutofit/>
          </a:bodyPr>
          <a:lstStyle>
            <a:lvl1pPr marL="0" indent="0">
              <a:buNone/>
              <a:defRPr sz="1500">
                <a:solidFill>
                  <a:srgbClr val="ED9300"/>
                </a:solidFill>
              </a:defRPr>
            </a:lvl1pPr>
          </a:lstStyle>
          <a:p>
            <a:pPr lvl="0"/>
            <a:r>
              <a:rPr lang="nb-NO" smtClean="0"/>
              <a:t>Klikk for å redigere tekststiler i malen</a:t>
            </a:r>
          </a:p>
        </p:txBody>
      </p:sp>
      <p:sp>
        <p:nvSpPr>
          <p:cNvPr id="12" name="Plassholder for lysbildenummer 5"/>
          <p:cNvSpPr>
            <a:spLocks noGrp="1"/>
          </p:cNvSpPr>
          <p:nvPr>
            <p:ph type="sldNum" sz="quarter" idx="4"/>
          </p:nvPr>
        </p:nvSpPr>
        <p:spPr>
          <a:xfrm>
            <a:off x="8470560" y="6160825"/>
            <a:ext cx="259723" cy="151892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r">
              <a:defRPr sz="900">
                <a:solidFill>
                  <a:schemeClr val="tx1"/>
                </a:solidFill>
              </a:defRPr>
            </a:lvl1pPr>
          </a:lstStyle>
          <a:p>
            <a:fld id="{DDE8D9C2-5F05-44EF-B7C1-1B71CE36FE82}" type="slidenum">
              <a:rPr lang="nb-NO" smtClean="0">
                <a:solidFill>
                  <a:prstClr val="black"/>
                </a:solidFill>
              </a:rPr>
              <a:pPr/>
              <a:t>‹#›</a:t>
            </a:fld>
            <a:endParaRPr lang="nb-NO">
              <a:solidFill>
                <a:prstClr val="black"/>
              </a:solidFill>
            </a:endParaRPr>
          </a:p>
        </p:txBody>
      </p:sp>
      <p:sp>
        <p:nvSpPr>
          <p:cNvPr id="9" name="Plassholder for dato 3"/>
          <p:cNvSpPr>
            <a:spLocks noGrp="1"/>
          </p:cNvSpPr>
          <p:nvPr>
            <p:ph type="dt" sz="half" idx="2"/>
          </p:nvPr>
        </p:nvSpPr>
        <p:spPr>
          <a:xfrm>
            <a:off x="258951" y="6385408"/>
            <a:ext cx="1025822" cy="1721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675" b="0" spc="60" baseline="0">
                <a:solidFill>
                  <a:schemeClr val="bg1"/>
                </a:solidFill>
              </a:defRPr>
            </a:lvl1pPr>
          </a:lstStyle>
          <a:p>
            <a:fld id="{F7E51D25-2D1C-4D66-85F3-514C135BDB23}" type="datetime1">
              <a:rPr lang="nb-NO" smtClean="0">
                <a:solidFill>
                  <a:prstClr val="white"/>
                </a:solidFill>
              </a:rPr>
              <a:pPr/>
              <a:t>08.06.2017</a:t>
            </a:fld>
            <a:endParaRPr lang="nb-NO">
              <a:solidFill>
                <a:prstClr val="white"/>
              </a:solidFill>
            </a:endParaRPr>
          </a:p>
        </p:txBody>
      </p:sp>
      <p:sp>
        <p:nvSpPr>
          <p:cNvPr id="10" name="Plassholder for bunntekst 4"/>
          <p:cNvSpPr>
            <a:spLocks noGrp="1"/>
          </p:cNvSpPr>
          <p:nvPr>
            <p:ph type="ftr" sz="quarter" idx="3"/>
          </p:nvPr>
        </p:nvSpPr>
        <p:spPr>
          <a:xfrm>
            <a:off x="1577122" y="6374164"/>
            <a:ext cx="7247338" cy="172165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r">
              <a:defRPr sz="900" b="0">
                <a:solidFill>
                  <a:schemeClr val="tx1"/>
                </a:solidFill>
              </a:defRPr>
            </a:lvl1pPr>
          </a:lstStyle>
          <a:p>
            <a:endParaRPr lang="nb-NO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764272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1_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smtClean="0"/>
              <a:t>Klikk for å redigere tittelstil</a:t>
            </a:r>
            <a:endParaRPr lang="nb-NO"/>
          </a:p>
        </p:txBody>
      </p:sp>
      <p:sp>
        <p:nvSpPr>
          <p:cNvPr id="3" name="Plassholder for dato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nb-NO" smtClean="0"/>
              <a:t>31.10.2012</a:t>
            </a:r>
            <a:endParaRPr lang="nb-NO"/>
          </a:p>
        </p:txBody>
      </p:sp>
      <p:sp>
        <p:nvSpPr>
          <p:cNvPr id="4" name="Plassholder for bunn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nb-NO" smtClean="0"/>
              <a:t>Ivar Christiansen</a:t>
            </a:r>
            <a:endParaRPr lang="nb-NO"/>
          </a:p>
        </p:txBody>
      </p:sp>
      <p:sp>
        <p:nvSpPr>
          <p:cNvPr id="5" name="Plassholder for lysbilde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A8D9D9B-1A02-C64B-9745-ECC99511A92A}" type="slidenum">
              <a:rPr lang="nb-NO" smtClean="0"/>
              <a:pPr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19132077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Forside m/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ktangel 13"/>
          <p:cNvSpPr/>
          <p:nvPr/>
        </p:nvSpPr>
        <p:spPr>
          <a:xfrm>
            <a:off x="1284771" y="6328393"/>
            <a:ext cx="7594681" cy="260719"/>
          </a:xfrm>
          <a:prstGeom prst="rect">
            <a:avLst/>
          </a:prstGeom>
          <a:solidFill>
            <a:srgbClr val="DADA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4274" tIns="32136" rIns="64274" bIns="32136" rtlCol="0" anchor="ctr"/>
          <a:lstStyle/>
          <a:p>
            <a:pPr algn="ctr"/>
            <a:endParaRPr lang="nb-NO">
              <a:solidFill>
                <a:prstClr val="white"/>
              </a:solidFill>
            </a:endParaRPr>
          </a:p>
        </p:txBody>
      </p:sp>
      <p:sp>
        <p:nvSpPr>
          <p:cNvPr id="15" name="Rektangel 14"/>
          <p:cNvSpPr/>
          <p:nvPr/>
        </p:nvSpPr>
        <p:spPr>
          <a:xfrm>
            <a:off x="258950" y="6328393"/>
            <a:ext cx="1033021" cy="260719"/>
          </a:xfrm>
          <a:prstGeom prst="rect">
            <a:avLst/>
          </a:prstGeom>
          <a:solidFill>
            <a:srgbClr val="ED9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4274" tIns="32136" rIns="64274" bIns="32136" rtlCol="0" anchor="ctr"/>
          <a:lstStyle/>
          <a:p>
            <a:pPr algn="ctr"/>
            <a:endParaRPr lang="nb-NO">
              <a:solidFill>
                <a:prstClr val="white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"/>
            <a:ext cx="1380175" cy="3514732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35238" y="0"/>
            <a:ext cx="1508763" cy="882970"/>
          </a:xfrm>
          <a:prstGeom prst="rect">
            <a:avLst/>
          </a:prstGeom>
        </p:spPr>
      </p:pic>
      <p:sp>
        <p:nvSpPr>
          <p:cNvPr id="19" name="Plassholder for lysbildenummer 5"/>
          <p:cNvSpPr>
            <a:spLocks noGrp="1"/>
          </p:cNvSpPr>
          <p:nvPr>
            <p:ph type="sldNum" sz="quarter" idx="4"/>
          </p:nvPr>
        </p:nvSpPr>
        <p:spPr>
          <a:xfrm>
            <a:off x="8470558" y="6160824"/>
            <a:ext cx="259723" cy="151892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DDE8D9C2-5F05-44EF-B7C1-1B71CE36FE82}" type="slidenum">
              <a:rPr lang="nb-NO" smtClean="0">
                <a:solidFill>
                  <a:prstClr val="black"/>
                </a:solidFill>
              </a:rPr>
              <a:pPr/>
              <a:t>‹#›</a:t>
            </a:fld>
            <a:endParaRPr lang="nb-NO">
              <a:solidFill>
                <a:prstClr val="black"/>
              </a:solidFill>
            </a:endParaRPr>
          </a:p>
        </p:txBody>
      </p:sp>
      <p:sp>
        <p:nvSpPr>
          <p:cNvPr id="16" name="Plassholder for dato 3"/>
          <p:cNvSpPr>
            <a:spLocks noGrp="1"/>
          </p:cNvSpPr>
          <p:nvPr>
            <p:ph type="dt" sz="half" idx="2"/>
          </p:nvPr>
        </p:nvSpPr>
        <p:spPr>
          <a:xfrm>
            <a:off x="258951" y="6385407"/>
            <a:ext cx="1025822" cy="1721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900" b="0" spc="80" baseline="0">
                <a:solidFill>
                  <a:schemeClr val="bg1"/>
                </a:solidFill>
              </a:defRPr>
            </a:lvl1pPr>
          </a:lstStyle>
          <a:p>
            <a:fld id="{5B991113-9BB6-47E7-9E98-FB4BCFE343FB}" type="datetime1">
              <a:rPr lang="nb-NO" smtClean="0">
                <a:solidFill>
                  <a:prstClr val="white"/>
                </a:solidFill>
              </a:rPr>
              <a:pPr/>
              <a:t>08.06.2017</a:t>
            </a:fld>
            <a:endParaRPr lang="nb-NO">
              <a:solidFill>
                <a:prstClr val="white"/>
              </a:solidFill>
            </a:endParaRPr>
          </a:p>
        </p:txBody>
      </p:sp>
      <p:sp>
        <p:nvSpPr>
          <p:cNvPr id="11" name="Tittel 3"/>
          <p:cNvSpPr>
            <a:spLocks noGrp="1"/>
          </p:cNvSpPr>
          <p:nvPr>
            <p:ph type="ctrTitle"/>
          </p:nvPr>
        </p:nvSpPr>
        <p:spPr>
          <a:xfrm>
            <a:off x="1627151" y="2348880"/>
            <a:ext cx="7205077" cy="1656184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nb-NO" sz="3600" smtClean="0"/>
              <a:t>Klikk for å redigere tittelstil</a:t>
            </a:r>
            <a:endParaRPr lang="nb-NO" sz="3600" dirty="0"/>
          </a:p>
        </p:txBody>
      </p:sp>
      <p:sp>
        <p:nvSpPr>
          <p:cNvPr id="17" name="Undertittel 4"/>
          <p:cNvSpPr>
            <a:spLocks noGrp="1"/>
          </p:cNvSpPr>
          <p:nvPr>
            <p:ph type="subTitle" idx="1"/>
          </p:nvPr>
        </p:nvSpPr>
        <p:spPr>
          <a:xfrm>
            <a:off x="1619672" y="4293096"/>
            <a:ext cx="7204788" cy="1080120"/>
          </a:xfrm>
        </p:spPr>
        <p:txBody>
          <a:bodyPr>
            <a:noAutofit/>
          </a:bodyPr>
          <a:lstStyle>
            <a:lvl1pPr marL="0" indent="0">
              <a:buNone/>
              <a:defRPr sz="2400">
                <a:solidFill>
                  <a:schemeClr val="tx2"/>
                </a:solidFill>
              </a:defRPr>
            </a:lvl1pPr>
          </a:lstStyle>
          <a:p>
            <a:r>
              <a:rPr lang="nb-NO" sz="2400" smtClean="0"/>
              <a:t>Klikk for å redigere undertittelstil i malen</a:t>
            </a:r>
            <a:endParaRPr lang="nb-NO" sz="2400" dirty="0"/>
          </a:p>
        </p:txBody>
      </p:sp>
      <p:sp>
        <p:nvSpPr>
          <p:cNvPr id="20" name="Plassholder for bunntekst 4"/>
          <p:cNvSpPr>
            <a:spLocks noGrp="1"/>
          </p:cNvSpPr>
          <p:nvPr>
            <p:ph type="ftr" sz="quarter" idx="3"/>
          </p:nvPr>
        </p:nvSpPr>
        <p:spPr>
          <a:xfrm>
            <a:off x="1577122" y="6374164"/>
            <a:ext cx="7247338" cy="172165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r">
              <a:defRPr sz="1200" b="0">
                <a:solidFill>
                  <a:schemeClr val="tx1"/>
                </a:solidFill>
              </a:defRPr>
            </a:lvl1pPr>
          </a:lstStyle>
          <a:p>
            <a:endParaRPr lang="nb-NO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9204145"/>
      </p:ext>
    </p:extLst>
  </p:cSld>
  <p:clrMapOvr>
    <a:masterClrMapping/>
  </p:clrMapOvr>
  <p:hf sldNum="0" hdr="0" ftr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tel og innho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smtClean="0"/>
              <a:t>Klikk for å redigere tittelstil</a:t>
            </a:r>
            <a:endParaRPr lang="nb-NO" dirty="0"/>
          </a:p>
        </p:txBody>
      </p:sp>
      <p:sp>
        <p:nvSpPr>
          <p:cNvPr id="3" name="Plassholder for innhol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nb-NO" dirty="0"/>
          </a:p>
        </p:txBody>
      </p:sp>
      <p:sp>
        <p:nvSpPr>
          <p:cNvPr id="8" name="Plassholder for tekst 7"/>
          <p:cNvSpPr>
            <a:spLocks noGrp="1"/>
          </p:cNvSpPr>
          <p:nvPr>
            <p:ph type="body" sz="quarter" idx="13"/>
          </p:nvPr>
        </p:nvSpPr>
        <p:spPr>
          <a:xfrm>
            <a:off x="1275280" y="699472"/>
            <a:ext cx="5692781" cy="354711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rgbClr val="ED9300"/>
                </a:solidFill>
              </a:defRPr>
            </a:lvl1pPr>
          </a:lstStyle>
          <a:p>
            <a:pPr lvl="0"/>
            <a:r>
              <a:rPr lang="nb-NO" smtClean="0"/>
              <a:t>Klikk for å redigere tekststiler i malen</a:t>
            </a:r>
          </a:p>
        </p:txBody>
      </p:sp>
      <p:sp>
        <p:nvSpPr>
          <p:cNvPr id="12" name="Plassholder for lysbildenummer 5"/>
          <p:cNvSpPr>
            <a:spLocks noGrp="1"/>
          </p:cNvSpPr>
          <p:nvPr>
            <p:ph type="sldNum" sz="quarter" idx="4"/>
          </p:nvPr>
        </p:nvSpPr>
        <p:spPr>
          <a:xfrm>
            <a:off x="8470558" y="6160824"/>
            <a:ext cx="259723" cy="151892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DDE8D9C2-5F05-44EF-B7C1-1B71CE36FE82}" type="slidenum">
              <a:rPr lang="nb-NO" smtClean="0">
                <a:solidFill>
                  <a:prstClr val="black"/>
                </a:solidFill>
              </a:rPr>
              <a:pPr/>
              <a:t>‹#›</a:t>
            </a:fld>
            <a:endParaRPr lang="nb-NO">
              <a:solidFill>
                <a:prstClr val="black"/>
              </a:solidFill>
            </a:endParaRPr>
          </a:p>
        </p:txBody>
      </p:sp>
      <p:sp>
        <p:nvSpPr>
          <p:cNvPr id="9" name="Plassholder for dato 3"/>
          <p:cNvSpPr>
            <a:spLocks noGrp="1"/>
          </p:cNvSpPr>
          <p:nvPr>
            <p:ph type="dt" sz="half" idx="2"/>
          </p:nvPr>
        </p:nvSpPr>
        <p:spPr>
          <a:xfrm>
            <a:off x="258951" y="6385407"/>
            <a:ext cx="1025822" cy="1721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900" b="0" spc="80" baseline="0">
                <a:solidFill>
                  <a:schemeClr val="bg1"/>
                </a:solidFill>
              </a:defRPr>
            </a:lvl1pPr>
          </a:lstStyle>
          <a:p>
            <a:fld id="{5B991113-9BB6-47E7-9E98-FB4BCFE343FB}" type="datetime1">
              <a:rPr lang="nb-NO" smtClean="0">
                <a:solidFill>
                  <a:prstClr val="white"/>
                </a:solidFill>
              </a:rPr>
              <a:pPr/>
              <a:t>08.06.2017</a:t>
            </a:fld>
            <a:endParaRPr lang="nb-NO">
              <a:solidFill>
                <a:prstClr val="white"/>
              </a:solidFill>
            </a:endParaRPr>
          </a:p>
        </p:txBody>
      </p:sp>
      <p:sp>
        <p:nvSpPr>
          <p:cNvPr id="10" name="Plassholder for bunntekst 4"/>
          <p:cNvSpPr>
            <a:spLocks noGrp="1"/>
          </p:cNvSpPr>
          <p:nvPr>
            <p:ph type="ftr" sz="quarter" idx="3"/>
          </p:nvPr>
        </p:nvSpPr>
        <p:spPr>
          <a:xfrm>
            <a:off x="1577122" y="6374164"/>
            <a:ext cx="7247338" cy="172165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r">
              <a:defRPr sz="1200" b="0">
                <a:solidFill>
                  <a:schemeClr val="tx1"/>
                </a:solidFill>
              </a:defRPr>
            </a:lvl1pPr>
          </a:lstStyle>
          <a:p>
            <a:endParaRPr lang="nb-NO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2520834"/>
      </p:ext>
    </p:extLst>
  </p:cSld>
  <p:clrMapOvr>
    <a:masterClrMapping/>
  </p:clrMapOvr>
  <p:hf sldNum="0" hdr="0" ftr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Forside m/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ktangel 7"/>
          <p:cNvSpPr/>
          <p:nvPr/>
        </p:nvSpPr>
        <p:spPr>
          <a:xfrm>
            <a:off x="1295775" y="1951083"/>
            <a:ext cx="7558687" cy="260719"/>
          </a:xfrm>
          <a:prstGeom prst="rect">
            <a:avLst/>
          </a:prstGeom>
          <a:solidFill>
            <a:srgbClr val="DADA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4274" tIns="32136" rIns="64274" bIns="32136" rtlCol="0" anchor="ctr"/>
          <a:lstStyle/>
          <a:p>
            <a:pPr algn="ctr"/>
            <a:endParaRPr lang="nb-NO">
              <a:solidFill>
                <a:prstClr val="white"/>
              </a:solidFill>
            </a:endParaRPr>
          </a:p>
        </p:txBody>
      </p:sp>
      <p:sp>
        <p:nvSpPr>
          <p:cNvPr id="9" name="Rektangel 8"/>
          <p:cNvSpPr/>
          <p:nvPr/>
        </p:nvSpPr>
        <p:spPr>
          <a:xfrm>
            <a:off x="253126" y="1948926"/>
            <a:ext cx="1043819" cy="260719"/>
          </a:xfrm>
          <a:prstGeom prst="rect">
            <a:avLst/>
          </a:prstGeom>
          <a:solidFill>
            <a:srgbClr val="ED9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4274" tIns="32136" rIns="64274" bIns="32136" rtlCol="0" anchor="ctr"/>
          <a:lstStyle/>
          <a:p>
            <a:pPr algn="ctr"/>
            <a:endParaRPr lang="nb-NO">
              <a:solidFill>
                <a:prstClr val="white"/>
              </a:solidFill>
            </a:endParaRPr>
          </a:p>
        </p:txBody>
      </p:sp>
      <p:sp>
        <p:nvSpPr>
          <p:cNvPr id="15" name="Plassholder for bilde 14"/>
          <p:cNvSpPr>
            <a:spLocks noGrp="1"/>
          </p:cNvSpPr>
          <p:nvPr>
            <p:ph type="pic" sz="quarter" idx="12" hasCustomPrompt="1"/>
          </p:nvPr>
        </p:nvSpPr>
        <p:spPr>
          <a:xfrm>
            <a:off x="253128" y="2480626"/>
            <a:ext cx="8606250" cy="4136062"/>
          </a:xfrm>
          <a:noFill/>
        </p:spPr>
        <p:txBody>
          <a:bodyPr tIns="1644764"/>
          <a:lstStyle>
            <a:lvl1pPr algn="ctr">
              <a:buNone/>
              <a:defRPr baseline="0"/>
            </a:lvl1pPr>
          </a:lstStyle>
          <a:p>
            <a:r>
              <a:rPr lang="nb-NO" dirty="0" smtClean="0"/>
              <a:t>Sett inn bilde</a:t>
            </a:r>
            <a:endParaRPr lang="nb-NO" dirty="0"/>
          </a:p>
        </p:txBody>
      </p:sp>
      <p:sp>
        <p:nvSpPr>
          <p:cNvPr id="2" name="Tittel 1"/>
          <p:cNvSpPr>
            <a:spLocks noGrp="1"/>
          </p:cNvSpPr>
          <p:nvPr>
            <p:ph type="ctrTitle"/>
          </p:nvPr>
        </p:nvSpPr>
        <p:spPr>
          <a:xfrm>
            <a:off x="1536470" y="1380605"/>
            <a:ext cx="5870848" cy="502024"/>
          </a:xfrm>
        </p:spPr>
        <p:txBody>
          <a:bodyPr>
            <a:normAutofit/>
          </a:bodyPr>
          <a:lstStyle>
            <a:lvl1pPr>
              <a:defRPr sz="2800"/>
            </a:lvl1pPr>
          </a:lstStyle>
          <a:p>
            <a:r>
              <a:rPr lang="nb-NO" smtClean="0"/>
              <a:t>Klikk for å redigere tittelstil</a:t>
            </a:r>
            <a:endParaRPr lang="nb-NO" dirty="0"/>
          </a:p>
        </p:txBody>
      </p:sp>
      <p:sp>
        <p:nvSpPr>
          <p:cNvPr id="3" name="Undertittel 2"/>
          <p:cNvSpPr>
            <a:spLocks noGrp="1"/>
          </p:cNvSpPr>
          <p:nvPr>
            <p:ph type="subTitle" idx="1"/>
          </p:nvPr>
        </p:nvSpPr>
        <p:spPr>
          <a:xfrm>
            <a:off x="1536468" y="1099100"/>
            <a:ext cx="5870846" cy="339502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rgbClr val="ED9300"/>
                </a:solidFill>
              </a:defRPr>
            </a:lvl1pPr>
            <a:lvl2pPr marL="45701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0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05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06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08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210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91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613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b-NO" smtClean="0"/>
              <a:t>Klikk for å redigere undertittelstil i malen</a:t>
            </a:r>
            <a:endParaRPr lang="nb-NO" dirty="0"/>
          </a:p>
        </p:txBody>
      </p:sp>
      <p:sp>
        <p:nvSpPr>
          <p:cNvPr id="4" name="Plassholder for dato 3"/>
          <p:cNvSpPr>
            <a:spLocks noGrp="1"/>
          </p:cNvSpPr>
          <p:nvPr>
            <p:ph type="dt" sz="half" idx="10"/>
          </p:nvPr>
        </p:nvSpPr>
        <p:spPr>
          <a:xfrm>
            <a:off x="253128" y="1993709"/>
            <a:ext cx="1042388" cy="172125"/>
          </a:xfrm>
        </p:spPr>
        <p:txBody>
          <a:bodyPr/>
          <a:lstStyle>
            <a:lvl1pPr>
              <a:defRPr spc="80" baseline="0"/>
            </a:lvl1pPr>
          </a:lstStyle>
          <a:p>
            <a:fld id="{5B991113-9BB6-47E7-9E98-FB4BCFE343FB}" type="datetime1">
              <a:rPr lang="nb-NO" smtClean="0">
                <a:solidFill>
                  <a:prstClr val="white"/>
                </a:solidFill>
              </a:rPr>
              <a:pPr/>
              <a:t>08.06.2017</a:t>
            </a:fld>
            <a:endParaRPr lang="nb-NO">
              <a:solidFill>
                <a:prstClr val="white"/>
              </a:solidFill>
            </a:endParaRPr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35238" y="-5421"/>
            <a:ext cx="1508763" cy="88297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5421"/>
            <a:ext cx="1354458" cy="1808801"/>
          </a:xfrm>
          <a:prstGeom prst="rect">
            <a:avLst/>
          </a:prstGeom>
        </p:spPr>
      </p:pic>
      <p:sp>
        <p:nvSpPr>
          <p:cNvPr id="11" name="Plassholder for bunntekst 4"/>
          <p:cNvSpPr>
            <a:spLocks noGrp="1"/>
          </p:cNvSpPr>
          <p:nvPr>
            <p:ph type="ftr" sz="quarter" idx="3"/>
          </p:nvPr>
        </p:nvSpPr>
        <p:spPr>
          <a:xfrm>
            <a:off x="1547664" y="1995359"/>
            <a:ext cx="7247338" cy="172165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r">
              <a:defRPr sz="1200" b="0">
                <a:solidFill>
                  <a:schemeClr val="tx1"/>
                </a:solidFill>
              </a:defRPr>
            </a:lvl1pPr>
          </a:lstStyle>
          <a:p>
            <a:endParaRPr lang="nb-NO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4467799"/>
      </p:ext>
    </p:extLst>
  </p:cSld>
  <p:clrMapOvr>
    <a:masterClrMapping/>
  </p:clrMapOvr>
  <p:hf sldNum="0" hdr="0" ftr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Forside m/møn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ktangel 7"/>
          <p:cNvSpPr/>
          <p:nvPr/>
        </p:nvSpPr>
        <p:spPr>
          <a:xfrm>
            <a:off x="1295775" y="1951083"/>
            <a:ext cx="7558687" cy="260719"/>
          </a:xfrm>
          <a:prstGeom prst="rect">
            <a:avLst/>
          </a:prstGeom>
          <a:solidFill>
            <a:srgbClr val="DADA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4274" tIns="32136" rIns="64274" bIns="32136" rtlCol="0" anchor="ctr"/>
          <a:lstStyle/>
          <a:p>
            <a:pPr algn="ctr"/>
            <a:endParaRPr lang="nb-NO">
              <a:solidFill>
                <a:prstClr val="white"/>
              </a:solidFill>
            </a:endParaRPr>
          </a:p>
        </p:txBody>
      </p:sp>
      <p:sp>
        <p:nvSpPr>
          <p:cNvPr id="9" name="Rektangel 8"/>
          <p:cNvSpPr/>
          <p:nvPr/>
        </p:nvSpPr>
        <p:spPr>
          <a:xfrm>
            <a:off x="253126" y="1948926"/>
            <a:ext cx="1043819" cy="260719"/>
          </a:xfrm>
          <a:prstGeom prst="rect">
            <a:avLst/>
          </a:prstGeom>
          <a:solidFill>
            <a:srgbClr val="ED9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4274" tIns="32136" rIns="64274" bIns="32136" rtlCol="0" anchor="ctr"/>
          <a:lstStyle/>
          <a:p>
            <a:pPr algn="ctr"/>
            <a:endParaRPr lang="nb-NO">
              <a:solidFill>
                <a:prstClr val="white"/>
              </a:solidFill>
            </a:endParaRPr>
          </a:p>
        </p:txBody>
      </p:sp>
      <p:sp>
        <p:nvSpPr>
          <p:cNvPr id="2" name="Tittel 1"/>
          <p:cNvSpPr>
            <a:spLocks noGrp="1"/>
          </p:cNvSpPr>
          <p:nvPr>
            <p:ph type="ctrTitle"/>
          </p:nvPr>
        </p:nvSpPr>
        <p:spPr>
          <a:xfrm>
            <a:off x="1536470" y="1380605"/>
            <a:ext cx="5870848" cy="502024"/>
          </a:xfrm>
        </p:spPr>
        <p:txBody>
          <a:bodyPr>
            <a:normAutofit/>
          </a:bodyPr>
          <a:lstStyle>
            <a:lvl1pPr>
              <a:defRPr sz="2800"/>
            </a:lvl1pPr>
          </a:lstStyle>
          <a:p>
            <a:r>
              <a:rPr lang="nb-NO" smtClean="0"/>
              <a:t>Klikk for å redigere tittelstil</a:t>
            </a:r>
            <a:endParaRPr lang="nb-NO" dirty="0"/>
          </a:p>
        </p:txBody>
      </p:sp>
      <p:sp>
        <p:nvSpPr>
          <p:cNvPr id="3" name="Undertittel 2"/>
          <p:cNvSpPr>
            <a:spLocks noGrp="1"/>
          </p:cNvSpPr>
          <p:nvPr>
            <p:ph type="subTitle" idx="1"/>
          </p:nvPr>
        </p:nvSpPr>
        <p:spPr>
          <a:xfrm>
            <a:off x="1536468" y="1099100"/>
            <a:ext cx="5870846" cy="339502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rgbClr val="ED9300"/>
                </a:solidFill>
              </a:defRPr>
            </a:lvl1pPr>
            <a:lvl2pPr marL="45701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0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05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06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08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210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91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613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b-NO" smtClean="0"/>
              <a:t>Klikk for å redigere undertittelstil i malen</a:t>
            </a:r>
            <a:endParaRPr lang="nb-NO" dirty="0"/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35238" y="-5421"/>
            <a:ext cx="1508763" cy="88297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5421"/>
            <a:ext cx="1354458" cy="1808801"/>
          </a:xfrm>
          <a:prstGeom prst="rect">
            <a:avLst/>
          </a:prstGeom>
        </p:spPr>
      </p:pic>
      <p:pic>
        <p:nvPicPr>
          <p:cNvPr id="6" name="Picture 5"/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956" y="2479826"/>
            <a:ext cx="8606105" cy="4135442"/>
          </a:xfrm>
          <a:prstGeom prst="rect">
            <a:avLst/>
          </a:prstGeom>
        </p:spPr>
      </p:pic>
      <p:sp>
        <p:nvSpPr>
          <p:cNvPr id="12" name="Plassholder for dato 3"/>
          <p:cNvSpPr>
            <a:spLocks noGrp="1"/>
          </p:cNvSpPr>
          <p:nvPr>
            <p:ph type="dt" sz="half" idx="10"/>
          </p:nvPr>
        </p:nvSpPr>
        <p:spPr>
          <a:xfrm>
            <a:off x="253126" y="1993709"/>
            <a:ext cx="1042389" cy="172125"/>
          </a:xfrm>
        </p:spPr>
        <p:txBody>
          <a:bodyPr/>
          <a:lstStyle>
            <a:lvl1pPr>
              <a:defRPr spc="80" baseline="0"/>
            </a:lvl1pPr>
          </a:lstStyle>
          <a:p>
            <a:fld id="{5B991113-9BB6-47E7-9E98-FB4BCFE343FB}" type="datetime1">
              <a:rPr lang="nb-NO" smtClean="0">
                <a:solidFill>
                  <a:prstClr val="white"/>
                </a:solidFill>
              </a:rPr>
              <a:pPr/>
              <a:t>08.06.2017</a:t>
            </a:fld>
            <a:endParaRPr lang="nb-NO">
              <a:solidFill>
                <a:prstClr val="white"/>
              </a:solidFill>
            </a:endParaRPr>
          </a:p>
        </p:txBody>
      </p:sp>
      <p:sp>
        <p:nvSpPr>
          <p:cNvPr id="11" name="Plassholder for bunntekst 4"/>
          <p:cNvSpPr>
            <a:spLocks noGrp="1"/>
          </p:cNvSpPr>
          <p:nvPr>
            <p:ph type="ftr" sz="quarter" idx="3"/>
          </p:nvPr>
        </p:nvSpPr>
        <p:spPr>
          <a:xfrm>
            <a:off x="1547664" y="1993202"/>
            <a:ext cx="7247338" cy="172165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r">
              <a:defRPr sz="1200" b="0">
                <a:solidFill>
                  <a:schemeClr val="tx1"/>
                </a:solidFill>
              </a:defRPr>
            </a:lvl1pPr>
          </a:lstStyle>
          <a:p>
            <a:endParaRPr lang="nb-NO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6332371"/>
      </p:ext>
    </p:extLst>
  </p:cSld>
  <p:clrMapOvr>
    <a:masterClrMapping/>
  </p:clrMapOvr>
  <p:hf sldNum="0" hdr="0" ftr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tel, innhold og 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smtClean="0"/>
              <a:t>Klikk for å redigere tittelstil</a:t>
            </a:r>
            <a:endParaRPr lang="nb-NO"/>
          </a:p>
        </p:txBody>
      </p:sp>
      <p:sp>
        <p:nvSpPr>
          <p:cNvPr id="14" name="Plassholder for tekst 7"/>
          <p:cNvSpPr>
            <a:spLocks noGrp="1"/>
          </p:cNvSpPr>
          <p:nvPr>
            <p:ph type="body" sz="quarter" idx="17"/>
          </p:nvPr>
        </p:nvSpPr>
        <p:spPr>
          <a:xfrm>
            <a:off x="1275280" y="699472"/>
            <a:ext cx="5692781" cy="354711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rgbClr val="ED901A"/>
                </a:solidFill>
              </a:defRPr>
            </a:lvl1pPr>
          </a:lstStyle>
          <a:p>
            <a:pPr lvl="0"/>
            <a:r>
              <a:rPr lang="nb-NO" smtClean="0"/>
              <a:t>Klikk for å redigere tekststiler i malen</a:t>
            </a:r>
          </a:p>
        </p:txBody>
      </p:sp>
      <p:sp>
        <p:nvSpPr>
          <p:cNvPr id="18" name="Plassholder for innhold 2"/>
          <p:cNvSpPr>
            <a:spLocks noGrp="1"/>
          </p:cNvSpPr>
          <p:nvPr>
            <p:ph idx="1"/>
          </p:nvPr>
        </p:nvSpPr>
        <p:spPr>
          <a:xfrm>
            <a:off x="1273621" y="1777857"/>
            <a:ext cx="4018334" cy="4293806"/>
          </a:xfrm>
        </p:spPr>
        <p:txBody>
          <a:bodyPr/>
          <a:lstStyle/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nb-NO" dirty="0"/>
          </a:p>
        </p:txBody>
      </p:sp>
      <p:sp>
        <p:nvSpPr>
          <p:cNvPr id="20" name="Plassholder for bilde 3"/>
          <p:cNvSpPr>
            <a:spLocks noGrp="1"/>
          </p:cNvSpPr>
          <p:nvPr>
            <p:ph type="pic" sz="quarter" idx="19"/>
          </p:nvPr>
        </p:nvSpPr>
        <p:spPr>
          <a:xfrm>
            <a:off x="5752687" y="1834333"/>
            <a:ext cx="3131456" cy="4236219"/>
          </a:xfrm>
        </p:spPr>
        <p:txBody>
          <a:bodyPr tIns="1619676"/>
          <a:lstStyle>
            <a:lvl1pPr marL="0" indent="0" algn="ctr">
              <a:buNone/>
              <a:defRPr/>
            </a:lvl1pPr>
          </a:lstStyle>
          <a:p>
            <a:r>
              <a:rPr lang="nb-NO" smtClean="0"/>
              <a:t>Klikk ikonet for å legge til et bilde</a:t>
            </a:r>
            <a:endParaRPr lang="en-GB" dirty="0"/>
          </a:p>
        </p:txBody>
      </p:sp>
      <p:sp>
        <p:nvSpPr>
          <p:cNvPr id="11" name="Plassholder for lysbildenummer 5"/>
          <p:cNvSpPr>
            <a:spLocks noGrp="1"/>
          </p:cNvSpPr>
          <p:nvPr>
            <p:ph type="sldNum" sz="quarter" idx="4"/>
          </p:nvPr>
        </p:nvSpPr>
        <p:spPr>
          <a:xfrm>
            <a:off x="8470558" y="6160824"/>
            <a:ext cx="259723" cy="151892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DDE8D9C2-5F05-44EF-B7C1-1B71CE36FE82}" type="slidenum">
              <a:rPr lang="nb-NO" smtClean="0">
                <a:solidFill>
                  <a:prstClr val="black"/>
                </a:solidFill>
              </a:rPr>
              <a:pPr/>
              <a:t>‹#›</a:t>
            </a:fld>
            <a:endParaRPr lang="nb-NO">
              <a:solidFill>
                <a:prstClr val="black"/>
              </a:solidFill>
            </a:endParaRPr>
          </a:p>
        </p:txBody>
      </p:sp>
      <p:sp>
        <p:nvSpPr>
          <p:cNvPr id="12" name="Plassholder for dato 3"/>
          <p:cNvSpPr>
            <a:spLocks noGrp="1"/>
          </p:cNvSpPr>
          <p:nvPr>
            <p:ph type="dt" sz="half" idx="2"/>
          </p:nvPr>
        </p:nvSpPr>
        <p:spPr>
          <a:xfrm>
            <a:off x="258951" y="6385407"/>
            <a:ext cx="1025822" cy="1721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900" b="0" spc="80" baseline="0">
                <a:solidFill>
                  <a:schemeClr val="bg1"/>
                </a:solidFill>
              </a:defRPr>
            </a:lvl1pPr>
          </a:lstStyle>
          <a:p>
            <a:fld id="{5B991113-9BB6-47E7-9E98-FB4BCFE343FB}" type="datetime1">
              <a:rPr lang="nb-NO" smtClean="0">
                <a:solidFill>
                  <a:prstClr val="white"/>
                </a:solidFill>
              </a:rPr>
              <a:pPr/>
              <a:t>08.06.2017</a:t>
            </a:fld>
            <a:endParaRPr lang="nb-NO">
              <a:solidFill>
                <a:prstClr val="white"/>
              </a:solidFill>
            </a:endParaRPr>
          </a:p>
        </p:txBody>
      </p:sp>
      <p:sp>
        <p:nvSpPr>
          <p:cNvPr id="9" name="Plassholder for bunntekst 4"/>
          <p:cNvSpPr>
            <a:spLocks noGrp="1"/>
          </p:cNvSpPr>
          <p:nvPr>
            <p:ph type="ftr" sz="quarter" idx="3"/>
          </p:nvPr>
        </p:nvSpPr>
        <p:spPr>
          <a:xfrm>
            <a:off x="1577122" y="6374164"/>
            <a:ext cx="7247338" cy="172165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r">
              <a:defRPr sz="1200" b="0">
                <a:solidFill>
                  <a:schemeClr val="tx1"/>
                </a:solidFill>
              </a:defRPr>
            </a:lvl1pPr>
          </a:lstStyle>
          <a:p>
            <a:endParaRPr lang="nb-NO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1566929"/>
      </p:ext>
    </p:extLst>
  </p:cSld>
  <p:clrMapOvr>
    <a:masterClrMapping/>
  </p:clrMapOvr>
  <p:hf sldNum="0" hdr="0" ftr="0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tel, innhold og info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lassholder for tekst 14"/>
          <p:cNvSpPr>
            <a:spLocks noGrp="1"/>
          </p:cNvSpPr>
          <p:nvPr>
            <p:ph type="body" sz="quarter" idx="16"/>
          </p:nvPr>
        </p:nvSpPr>
        <p:spPr>
          <a:xfrm>
            <a:off x="5751013" y="2089626"/>
            <a:ext cx="3133130" cy="718194"/>
          </a:xfrm>
          <a:solidFill>
            <a:srgbClr val="C8CACB"/>
          </a:solidFill>
        </p:spPr>
        <p:txBody>
          <a:bodyPr wrap="square" lIns="197936" tIns="172744" rIns="197936" bIns="172744">
            <a:spAutoFit/>
          </a:bodyPr>
          <a:lstStyle>
            <a:lvl1pPr marL="0" indent="0">
              <a:spcBef>
                <a:spcPts val="0"/>
              </a:spcBef>
              <a:buNone/>
              <a:defRPr sz="1200"/>
            </a:lvl1pPr>
          </a:lstStyle>
          <a:p>
            <a:pPr lvl="0"/>
            <a:r>
              <a:rPr lang="nb-NO" smtClean="0"/>
              <a:t>Klikk for å redigere tekststiler i malen</a:t>
            </a:r>
          </a:p>
        </p:txBody>
      </p:sp>
      <p:sp>
        <p:nvSpPr>
          <p:cNvPr id="13" name="Plassholder for tekst 10"/>
          <p:cNvSpPr>
            <a:spLocks noGrp="1"/>
          </p:cNvSpPr>
          <p:nvPr>
            <p:ph type="body" sz="quarter" idx="15" hasCustomPrompt="1"/>
          </p:nvPr>
        </p:nvSpPr>
        <p:spPr>
          <a:xfrm>
            <a:off x="5752687" y="1837687"/>
            <a:ext cx="3131456" cy="251942"/>
          </a:xfrm>
          <a:solidFill>
            <a:srgbClr val="ED9300"/>
          </a:solidFill>
        </p:spPr>
        <p:txBody>
          <a:bodyPr wrap="square" lIns="101217" tIns="50608" rIns="75913" bIns="50608" anchor="ctr">
            <a:noAutofit/>
          </a:bodyPr>
          <a:lstStyle>
            <a:lvl1pPr marL="0" indent="0" algn="r">
              <a:buNone/>
              <a:defRPr sz="900" b="1" cap="none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nb-NO" dirty="0" smtClean="0"/>
              <a:t>Forklaringstekst</a:t>
            </a:r>
            <a:endParaRPr lang="nb-NO" dirty="0"/>
          </a:p>
        </p:txBody>
      </p:sp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smtClean="0"/>
              <a:t>Klikk for å redigere tittelstil</a:t>
            </a:r>
            <a:endParaRPr lang="nb-NO"/>
          </a:p>
        </p:txBody>
      </p:sp>
      <p:sp>
        <p:nvSpPr>
          <p:cNvPr id="8" name="Plassholder for innhold 2"/>
          <p:cNvSpPr>
            <a:spLocks noGrp="1"/>
          </p:cNvSpPr>
          <p:nvPr>
            <p:ph idx="1"/>
          </p:nvPr>
        </p:nvSpPr>
        <p:spPr>
          <a:xfrm>
            <a:off x="1273621" y="1777988"/>
            <a:ext cx="3802349" cy="4293806"/>
          </a:xfrm>
        </p:spPr>
        <p:txBody>
          <a:bodyPr/>
          <a:lstStyle/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nb-NO" dirty="0"/>
          </a:p>
        </p:txBody>
      </p:sp>
      <p:sp>
        <p:nvSpPr>
          <p:cNvPr id="11" name="Plassholder for tekst 10"/>
          <p:cNvSpPr>
            <a:spLocks noGrp="1"/>
          </p:cNvSpPr>
          <p:nvPr>
            <p:ph type="body" sz="quarter" idx="14" hasCustomPrompt="1"/>
          </p:nvPr>
        </p:nvSpPr>
        <p:spPr>
          <a:xfrm>
            <a:off x="5751415" y="1844793"/>
            <a:ext cx="828076" cy="240704"/>
          </a:xfrm>
          <a:solidFill>
            <a:srgbClr val="58B02C"/>
          </a:solidFill>
        </p:spPr>
        <p:txBody>
          <a:bodyPr wrap="none" lIns="75913" tIns="50608" rIns="101217" bIns="50608" anchor="ctr">
            <a:spAutoFit/>
          </a:bodyPr>
          <a:lstStyle>
            <a:lvl1pPr marL="0" indent="0">
              <a:buNone/>
              <a:defRPr sz="900" b="1" cap="all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nb-NO" dirty="0" smtClean="0"/>
              <a:t>Infotittel</a:t>
            </a:r>
            <a:endParaRPr lang="nb-NO" dirty="0"/>
          </a:p>
        </p:txBody>
      </p:sp>
      <p:sp>
        <p:nvSpPr>
          <p:cNvPr id="14" name="Plassholder for tekst 7"/>
          <p:cNvSpPr>
            <a:spLocks noGrp="1"/>
          </p:cNvSpPr>
          <p:nvPr>
            <p:ph type="body" sz="quarter" idx="17"/>
          </p:nvPr>
        </p:nvSpPr>
        <p:spPr>
          <a:xfrm>
            <a:off x="1275280" y="699472"/>
            <a:ext cx="5692781" cy="354711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rgbClr val="ED901A"/>
                </a:solidFill>
              </a:defRPr>
            </a:lvl1pPr>
          </a:lstStyle>
          <a:p>
            <a:pPr lvl="0"/>
            <a:r>
              <a:rPr lang="nb-NO" smtClean="0"/>
              <a:t>Klikk for å redigere tekststiler i malen</a:t>
            </a:r>
          </a:p>
        </p:txBody>
      </p:sp>
      <p:sp>
        <p:nvSpPr>
          <p:cNvPr id="18" name="Plassholder for lysbildenummer 5"/>
          <p:cNvSpPr>
            <a:spLocks noGrp="1"/>
          </p:cNvSpPr>
          <p:nvPr>
            <p:ph type="sldNum" sz="quarter" idx="4"/>
          </p:nvPr>
        </p:nvSpPr>
        <p:spPr>
          <a:xfrm>
            <a:off x="8470558" y="6160824"/>
            <a:ext cx="259723" cy="151892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DDE8D9C2-5F05-44EF-B7C1-1B71CE36FE82}" type="slidenum">
              <a:rPr lang="nb-NO" smtClean="0">
                <a:solidFill>
                  <a:prstClr val="black"/>
                </a:solidFill>
              </a:rPr>
              <a:pPr/>
              <a:t>‹#›</a:t>
            </a:fld>
            <a:endParaRPr lang="nb-NO">
              <a:solidFill>
                <a:prstClr val="black"/>
              </a:solidFill>
            </a:endParaRPr>
          </a:p>
        </p:txBody>
      </p:sp>
      <p:sp>
        <p:nvSpPr>
          <p:cNvPr id="12" name="Plassholder for dato 3"/>
          <p:cNvSpPr>
            <a:spLocks noGrp="1"/>
          </p:cNvSpPr>
          <p:nvPr>
            <p:ph type="dt" sz="half" idx="2"/>
          </p:nvPr>
        </p:nvSpPr>
        <p:spPr>
          <a:xfrm>
            <a:off x="258951" y="6385407"/>
            <a:ext cx="1025822" cy="1721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900" b="0" spc="80" baseline="0">
                <a:solidFill>
                  <a:schemeClr val="bg1"/>
                </a:solidFill>
              </a:defRPr>
            </a:lvl1pPr>
          </a:lstStyle>
          <a:p>
            <a:fld id="{5B991113-9BB6-47E7-9E98-FB4BCFE343FB}" type="datetime1">
              <a:rPr lang="nb-NO" smtClean="0">
                <a:solidFill>
                  <a:prstClr val="white"/>
                </a:solidFill>
              </a:rPr>
              <a:pPr/>
              <a:t>08.06.2017</a:t>
            </a:fld>
            <a:endParaRPr lang="nb-NO">
              <a:solidFill>
                <a:prstClr val="white"/>
              </a:solidFill>
            </a:endParaRPr>
          </a:p>
        </p:txBody>
      </p:sp>
      <p:sp>
        <p:nvSpPr>
          <p:cNvPr id="16" name="Plassholder for bunntekst 4"/>
          <p:cNvSpPr>
            <a:spLocks noGrp="1"/>
          </p:cNvSpPr>
          <p:nvPr>
            <p:ph type="ftr" sz="quarter" idx="3"/>
          </p:nvPr>
        </p:nvSpPr>
        <p:spPr>
          <a:xfrm>
            <a:off x="1577122" y="6374164"/>
            <a:ext cx="7247338" cy="172165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r">
              <a:defRPr sz="1200" b="0">
                <a:solidFill>
                  <a:schemeClr val="tx1"/>
                </a:solidFill>
              </a:defRPr>
            </a:lvl1pPr>
          </a:lstStyle>
          <a:p>
            <a:endParaRPr lang="nb-NO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7019489"/>
      </p:ext>
    </p:extLst>
  </p:cSld>
  <p:clrMapOvr>
    <a:masterClrMapping/>
  </p:clrMapOvr>
  <p:hf sldNum="0" hdr="0" ftr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tel, bilde og info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lassholder for tekst 14"/>
          <p:cNvSpPr>
            <a:spLocks noGrp="1"/>
          </p:cNvSpPr>
          <p:nvPr>
            <p:ph type="body" sz="quarter" idx="16"/>
          </p:nvPr>
        </p:nvSpPr>
        <p:spPr>
          <a:xfrm>
            <a:off x="5751013" y="2089626"/>
            <a:ext cx="3133130" cy="718194"/>
          </a:xfrm>
          <a:solidFill>
            <a:srgbClr val="C8CACB"/>
          </a:solidFill>
        </p:spPr>
        <p:txBody>
          <a:bodyPr wrap="square" lIns="197936" tIns="172744" rIns="197936" bIns="172744">
            <a:spAutoFit/>
          </a:bodyPr>
          <a:lstStyle>
            <a:lvl1pPr marL="0" indent="0">
              <a:spcBef>
                <a:spcPts val="0"/>
              </a:spcBef>
              <a:buNone/>
              <a:defRPr sz="1200"/>
            </a:lvl1pPr>
          </a:lstStyle>
          <a:p>
            <a:pPr lvl="0"/>
            <a:r>
              <a:rPr lang="nb-NO" smtClean="0"/>
              <a:t>Klikk for å redigere tekststiler i malen</a:t>
            </a:r>
          </a:p>
        </p:txBody>
      </p:sp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smtClean="0"/>
              <a:t>Klikk for å redigere tittelstil</a:t>
            </a:r>
            <a:endParaRPr lang="nb-NO"/>
          </a:p>
        </p:txBody>
      </p:sp>
      <p:sp>
        <p:nvSpPr>
          <p:cNvPr id="14" name="Plassholder for tekst 7"/>
          <p:cNvSpPr>
            <a:spLocks noGrp="1"/>
          </p:cNvSpPr>
          <p:nvPr>
            <p:ph type="body" sz="quarter" idx="17"/>
          </p:nvPr>
        </p:nvSpPr>
        <p:spPr>
          <a:xfrm>
            <a:off x="1275280" y="699472"/>
            <a:ext cx="5692781" cy="354711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rgbClr val="ED901A"/>
                </a:solidFill>
              </a:defRPr>
            </a:lvl1pPr>
          </a:lstStyle>
          <a:p>
            <a:pPr lvl="0"/>
            <a:r>
              <a:rPr lang="nb-NO" smtClean="0"/>
              <a:t>Klikk for å redigere tekststiler i malen</a:t>
            </a:r>
          </a:p>
        </p:txBody>
      </p:sp>
      <p:sp>
        <p:nvSpPr>
          <p:cNvPr id="4" name="Plassholder for bilde 3"/>
          <p:cNvSpPr>
            <a:spLocks noGrp="1"/>
          </p:cNvSpPr>
          <p:nvPr>
            <p:ph type="pic" sz="quarter" idx="18"/>
          </p:nvPr>
        </p:nvSpPr>
        <p:spPr>
          <a:xfrm>
            <a:off x="259155" y="1834333"/>
            <a:ext cx="5219094" cy="4236219"/>
          </a:xfrm>
        </p:spPr>
        <p:txBody>
          <a:bodyPr tIns="1619676"/>
          <a:lstStyle>
            <a:lvl1pPr marL="0" indent="0" algn="ctr">
              <a:buNone/>
              <a:defRPr/>
            </a:lvl1pPr>
          </a:lstStyle>
          <a:p>
            <a:r>
              <a:rPr lang="nb-NO" smtClean="0"/>
              <a:t>Klikk ikonet for å legge til et bilde</a:t>
            </a:r>
            <a:endParaRPr lang="en-GB" dirty="0"/>
          </a:p>
        </p:txBody>
      </p:sp>
      <p:sp>
        <p:nvSpPr>
          <p:cNvPr id="19" name="Plassholder for tekst 10"/>
          <p:cNvSpPr>
            <a:spLocks noGrp="1"/>
          </p:cNvSpPr>
          <p:nvPr>
            <p:ph type="body" sz="quarter" idx="15" hasCustomPrompt="1"/>
          </p:nvPr>
        </p:nvSpPr>
        <p:spPr>
          <a:xfrm>
            <a:off x="5752687" y="1837687"/>
            <a:ext cx="3131456" cy="251942"/>
          </a:xfrm>
          <a:solidFill>
            <a:srgbClr val="ED9300"/>
          </a:solidFill>
        </p:spPr>
        <p:txBody>
          <a:bodyPr wrap="square" lIns="101217" tIns="50608" rIns="75913" bIns="50608" anchor="ctr">
            <a:noAutofit/>
          </a:bodyPr>
          <a:lstStyle>
            <a:lvl1pPr marL="0" indent="0" algn="r">
              <a:buNone/>
              <a:defRPr sz="900" b="1" cap="none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nb-NO" dirty="0" smtClean="0"/>
              <a:t>Forklaringstekst</a:t>
            </a:r>
            <a:endParaRPr lang="nb-NO" dirty="0"/>
          </a:p>
        </p:txBody>
      </p:sp>
      <p:sp>
        <p:nvSpPr>
          <p:cNvPr id="20" name="Plassholder for tekst 10"/>
          <p:cNvSpPr>
            <a:spLocks noGrp="1"/>
          </p:cNvSpPr>
          <p:nvPr>
            <p:ph type="body" sz="quarter" idx="14" hasCustomPrompt="1"/>
          </p:nvPr>
        </p:nvSpPr>
        <p:spPr>
          <a:xfrm>
            <a:off x="5751415" y="1844793"/>
            <a:ext cx="828076" cy="240704"/>
          </a:xfrm>
          <a:solidFill>
            <a:srgbClr val="58B02C"/>
          </a:solidFill>
        </p:spPr>
        <p:txBody>
          <a:bodyPr wrap="none" lIns="75913" tIns="50608" rIns="101217" bIns="50608" anchor="ctr">
            <a:spAutoFit/>
          </a:bodyPr>
          <a:lstStyle>
            <a:lvl1pPr marL="0" indent="0">
              <a:buNone/>
              <a:defRPr sz="900" b="1" cap="all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nb-NO" dirty="0" smtClean="0"/>
              <a:t>Infotittel</a:t>
            </a:r>
            <a:endParaRPr lang="nb-NO" dirty="0"/>
          </a:p>
        </p:txBody>
      </p:sp>
      <p:sp>
        <p:nvSpPr>
          <p:cNvPr id="16" name="Plassholder for lysbildenummer 5"/>
          <p:cNvSpPr>
            <a:spLocks noGrp="1"/>
          </p:cNvSpPr>
          <p:nvPr>
            <p:ph type="sldNum" sz="quarter" idx="4"/>
          </p:nvPr>
        </p:nvSpPr>
        <p:spPr>
          <a:xfrm>
            <a:off x="8470558" y="6160824"/>
            <a:ext cx="259723" cy="151892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DDE8D9C2-5F05-44EF-B7C1-1B71CE36FE82}" type="slidenum">
              <a:rPr lang="nb-NO" smtClean="0">
                <a:solidFill>
                  <a:prstClr val="black"/>
                </a:solidFill>
              </a:rPr>
              <a:pPr/>
              <a:t>‹#›</a:t>
            </a:fld>
            <a:endParaRPr lang="nb-NO">
              <a:solidFill>
                <a:prstClr val="black"/>
              </a:solidFill>
            </a:endParaRPr>
          </a:p>
        </p:txBody>
      </p:sp>
      <p:sp>
        <p:nvSpPr>
          <p:cNvPr id="12" name="Plassholder for dato 3"/>
          <p:cNvSpPr>
            <a:spLocks noGrp="1"/>
          </p:cNvSpPr>
          <p:nvPr>
            <p:ph type="dt" sz="half" idx="2"/>
          </p:nvPr>
        </p:nvSpPr>
        <p:spPr>
          <a:xfrm>
            <a:off x="258951" y="6385407"/>
            <a:ext cx="1025822" cy="1721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900" b="0" spc="80" baseline="0">
                <a:solidFill>
                  <a:schemeClr val="bg1"/>
                </a:solidFill>
              </a:defRPr>
            </a:lvl1pPr>
          </a:lstStyle>
          <a:p>
            <a:fld id="{5B991113-9BB6-47E7-9E98-FB4BCFE343FB}" type="datetime1">
              <a:rPr lang="nb-NO" smtClean="0">
                <a:solidFill>
                  <a:prstClr val="white"/>
                </a:solidFill>
              </a:rPr>
              <a:pPr/>
              <a:t>08.06.2017</a:t>
            </a:fld>
            <a:endParaRPr lang="nb-NO">
              <a:solidFill>
                <a:prstClr val="white"/>
              </a:solidFill>
            </a:endParaRPr>
          </a:p>
        </p:txBody>
      </p:sp>
      <p:sp>
        <p:nvSpPr>
          <p:cNvPr id="11" name="Plassholder for bunntekst 4"/>
          <p:cNvSpPr>
            <a:spLocks noGrp="1"/>
          </p:cNvSpPr>
          <p:nvPr>
            <p:ph type="ftr" sz="quarter" idx="3"/>
          </p:nvPr>
        </p:nvSpPr>
        <p:spPr>
          <a:xfrm>
            <a:off x="1577122" y="6374164"/>
            <a:ext cx="7247338" cy="172165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r">
              <a:defRPr sz="1200" b="0">
                <a:solidFill>
                  <a:schemeClr val="tx1"/>
                </a:solidFill>
              </a:defRPr>
            </a:lvl1pPr>
          </a:lstStyle>
          <a:p>
            <a:endParaRPr lang="nb-NO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0610761"/>
      </p:ext>
    </p:extLst>
  </p:cSld>
  <p:clrMapOvr>
    <a:masterClrMapping/>
  </p:clrMapOvr>
  <p:hf sldNum="0" hdr="0" ftr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tel og innho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smtClean="0"/>
              <a:t>Klikk for å redigere tittelstil</a:t>
            </a:r>
            <a:endParaRPr lang="nb-NO" dirty="0"/>
          </a:p>
        </p:txBody>
      </p:sp>
      <p:sp>
        <p:nvSpPr>
          <p:cNvPr id="3" name="Plassholder for innhol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nb-NO" dirty="0"/>
          </a:p>
        </p:txBody>
      </p:sp>
      <p:sp>
        <p:nvSpPr>
          <p:cNvPr id="8" name="Plassholder for tekst 7"/>
          <p:cNvSpPr>
            <a:spLocks noGrp="1"/>
          </p:cNvSpPr>
          <p:nvPr>
            <p:ph type="body" sz="quarter" idx="13"/>
          </p:nvPr>
        </p:nvSpPr>
        <p:spPr>
          <a:xfrm>
            <a:off x="1275280" y="699472"/>
            <a:ext cx="5692781" cy="354711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rgbClr val="ED9300"/>
                </a:solidFill>
              </a:defRPr>
            </a:lvl1pPr>
          </a:lstStyle>
          <a:p>
            <a:pPr lvl="0"/>
            <a:r>
              <a:rPr lang="nb-NO" smtClean="0"/>
              <a:t>Klikk for å redigere tekststiler i malen</a:t>
            </a:r>
          </a:p>
        </p:txBody>
      </p:sp>
      <p:sp>
        <p:nvSpPr>
          <p:cNvPr id="12" name="Plassholder for lysbildenummer 5"/>
          <p:cNvSpPr>
            <a:spLocks noGrp="1"/>
          </p:cNvSpPr>
          <p:nvPr>
            <p:ph type="sldNum" sz="quarter" idx="4"/>
          </p:nvPr>
        </p:nvSpPr>
        <p:spPr>
          <a:xfrm>
            <a:off x="8470558" y="6160824"/>
            <a:ext cx="259723" cy="151892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DDE8D9C2-5F05-44EF-B7C1-1B71CE36FE82}" type="slidenum">
              <a:rPr lang="nb-NO" smtClean="0"/>
              <a:t>‹#›</a:t>
            </a:fld>
            <a:endParaRPr lang="nb-NO"/>
          </a:p>
        </p:txBody>
      </p:sp>
      <p:sp>
        <p:nvSpPr>
          <p:cNvPr id="9" name="Plassholder for dato 3"/>
          <p:cNvSpPr>
            <a:spLocks noGrp="1"/>
          </p:cNvSpPr>
          <p:nvPr>
            <p:ph type="dt" sz="half" idx="2"/>
          </p:nvPr>
        </p:nvSpPr>
        <p:spPr>
          <a:xfrm>
            <a:off x="258951" y="6385407"/>
            <a:ext cx="1025822" cy="1721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900" b="0" spc="80" baseline="0">
                <a:solidFill>
                  <a:schemeClr val="bg1"/>
                </a:solidFill>
              </a:defRPr>
            </a:lvl1pPr>
          </a:lstStyle>
          <a:p>
            <a:fld id="{91C1BDA6-6FC7-4031-B0EE-715EEFBF688C}" type="datetime1">
              <a:rPr lang="nb-NO" smtClean="0"/>
              <a:t>08.06.2017</a:t>
            </a:fld>
            <a:endParaRPr lang="nb-NO"/>
          </a:p>
        </p:txBody>
      </p:sp>
      <p:sp>
        <p:nvSpPr>
          <p:cNvPr id="10" name="Plassholder for bunntekst 4"/>
          <p:cNvSpPr>
            <a:spLocks noGrp="1"/>
          </p:cNvSpPr>
          <p:nvPr>
            <p:ph type="ftr" sz="quarter" idx="3"/>
          </p:nvPr>
        </p:nvSpPr>
        <p:spPr>
          <a:xfrm>
            <a:off x="1577122" y="6374164"/>
            <a:ext cx="7247338" cy="172165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r">
              <a:defRPr sz="1200" b="0">
                <a:solidFill>
                  <a:schemeClr val="tx1"/>
                </a:solidFill>
              </a:defRPr>
            </a:lvl1pPr>
          </a:lstStyle>
          <a:p>
            <a:r>
              <a:rPr lang="nb-NO" dirty="0" smtClean="0"/>
              <a:t>Bunntekst</a:t>
            </a:r>
            <a:endParaRPr lang="nb-NO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itat, navn og 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>
          <a:xfrm>
            <a:off x="230504" y="1701208"/>
            <a:ext cx="5262926" cy="1727792"/>
          </a:xfrm>
        </p:spPr>
        <p:txBody>
          <a:bodyPr wrap="square">
            <a:noAutofit/>
          </a:bodyPr>
          <a:lstStyle>
            <a:lvl1pPr>
              <a:defRPr sz="3600"/>
            </a:lvl1pPr>
          </a:lstStyle>
          <a:p>
            <a:r>
              <a:rPr lang="nb-NO" smtClean="0"/>
              <a:t>Klikk for å redigere tittelstil</a:t>
            </a:r>
            <a:endParaRPr lang="nb-NO" dirty="0"/>
          </a:p>
        </p:txBody>
      </p:sp>
      <p:sp>
        <p:nvSpPr>
          <p:cNvPr id="14" name="Plassholder for tekst 7"/>
          <p:cNvSpPr>
            <a:spLocks noGrp="1"/>
          </p:cNvSpPr>
          <p:nvPr>
            <p:ph type="body" sz="quarter" idx="17" hasCustomPrompt="1"/>
          </p:nvPr>
        </p:nvSpPr>
        <p:spPr>
          <a:xfrm>
            <a:off x="230504" y="3429001"/>
            <a:ext cx="5262926" cy="354711"/>
          </a:xfrm>
        </p:spPr>
        <p:txBody>
          <a:bodyPr>
            <a:normAutofit/>
          </a:bodyPr>
          <a:lstStyle>
            <a:lvl1pPr marL="0" indent="0" algn="r">
              <a:buNone/>
              <a:defRPr sz="1700">
                <a:solidFill>
                  <a:srgbClr val="ED9300"/>
                </a:solidFill>
              </a:defRPr>
            </a:lvl1pPr>
          </a:lstStyle>
          <a:p>
            <a:pPr lvl="0"/>
            <a:r>
              <a:rPr lang="nb-NO" dirty="0" smtClean="0"/>
              <a:t>Navn </a:t>
            </a:r>
            <a:r>
              <a:rPr lang="nb-NO" dirty="0" err="1" smtClean="0"/>
              <a:t>Navnesen</a:t>
            </a:r>
            <a:endParaRPr lang="nb-NO" dirty="0"/>
          </a:p>
        </p:txBody>
      </p:sp>
      <p:sp>
        <p:nvSpPr>
          <p:cNvPr id="20" name="Plassholder for bilde 3"/>
          <p:cNvSpPr>
            <a:spLocks noGrp="1"/>
          </p:cNvSpPr>
          <p:nvPr>
            <p:ph type="pic" sz="quarter" idx="19"/>
          </p:nvPr>
        </p:nvSpPr>
        <p:spPr>
          <a:xfrm>
            <a:off x="5752687" y="1834333"/>
            <a:ext cx="3131456" cy="4236219"/>
          </a:xfrm>
        </p:spPr>
        <p:txBody>
          <a:bodyPr tIns="1619676"/>
          <a:lstStyle>
            <a:lvl1pPr marL="0" indent="0" algn="ctr">
              <a:buNone/>
              <a:defRPr/>
            </a:lvl1pPr>
          </a:lstStyle>
          <a:p>
            <a:r>
              <a:rPr lang="nb-NO" smtClean="0"/>
              <a:t>Klikk ikonet for å legge til et bilde</a:t>
            </a:r>
            <a:endParaRPr lang="en-GB" dirty="0"/>
          </a:p>
        </p:txBody>
      </p:sp>
      <p:sp>
        <p:nvSpPr>
          <p:cNvPr id="4" name="Rektangel 3"/>
          <p:cNvSpPr/>
          <p:nvPr/>
        </p:nvSpPr>
        <p:spPr>
          <a:xfrm>
            <a:off x="180276" y="477356"/>
            <a:ext cx="935941" cy="10798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1" tIns="45705" rIns="91411" bIns="45705" rtlCol="0" anchor="ctr"/>
          <a:lstStyle/>
          <a:p>
            <a:pPr algn="ctr"/>
            <a:endParaRPr lang="en-GB">
              <a:solidFill>
                <a:prstClr val="white"/>
              </a:solidFill>
            </a:endParaRPr>
          </a:p>
        </p:txBody>
      </p:sp>
      <p:sp>
        <p:nvSpPr>
          <p:cNvPr id="11" name="Plassholder for lysbildenummer 5"/>
          <p:cNvSpPr>
            <a:spLocks noGrp="1"/>
          </p:cNvSpPr>
          <p:nvPr>
            <p:ph type="sldNum" sz="quarter" idx="4"/>
          </p:nvPr>
        </p:nvSpPr>
        <p:spPr>
          <a:xfrm>
            <a:off x="8470558" y="6160824"/>
            <a:ext cx="259723" cy="151892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DDE8D9C2-5F05-44EF-B7C1-1B71CE36FE82}" type="slidenum">
              <a:rPr lang="nb-NO" smtClean="0">
                <a:solidFill>
                  <a:prstClr val="black"/>
                </a:solidFill>
              </a:rPr>
              <a:pPr/>
              <a:t>‹#›</a:t>
            </a:fld>
            <a:endParaRPr lang="nb-NO">
              <a:solidFill>
                <a:prstClr val="black"/>
              </a:solidFill>
            </a:endParaRPr>
          </a:p>
        </p:txBody>
      </p:sp>
      <p:sp>
        <p:nvSpPr>
          <p:cNvPr id="12" name="Plassholder for dato 3"/>
          <p:cNvSpPr>
            <a:spLocks noGrp="1"/>
          </p:cNvSpPr>
          <p:nvPr>
            <p:ph type="dt" sz="half" idx="2"/>
          </p:nvPr>
        </p:nvSpPr>
        <p:spPr>
          <a:xfrm>
            <a:off x="258951" y="6385407"/>
            <a:ext cx="1025822" cy="1721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900" b="0" spc="80" baseline="0">
                <a:solidFill>
                  <a:schemeClr val="bg1"/>
                </a:solidFill>
              </a:defRPr>
            </a:lvl1pPr>
          </a:lstStyle>
          <a:p>
            <a:fld id="{5B991113-9BB6-47E7-9E98-FB4BCFE343FB}" type="datetime1">
              <a:rPr lang="nb-NO" smtClean="0">
                <a:solidFill>
                  <a:prstClr val="white"/>
                </a:solidFill>
              </a:rPr>
              <a:pPr/>
              <a:t>08.06.2017</a:t>
            </a:fld>
            <a:endParaRPr lang="nb-NO">
              <a:solidFill>
                <a:prstClr val="white"/>
              </a:solidFill>
            </a:endParaRPr>
          </a:p>
        </p:txBody>
      </p:sp>
      <p:sp>
        <p:nvSpPr>
          <p:cNvPr id="9" name="Plassholder for bunntekst 4"/>
          <p:cNvSpPr>
            <a:spLocks noGrp="1"/>
          </p:cNvSpPr>
          <p:nvPr>
            <p:ph type="ftr" sz="quarter" idx="3"/>
          </p:nvPr>
        </p:nvSpPr>
        <p:spPr>
          <a:xfrm>
            <a:off x="1577122" y="6374164"/>
            <a:ext cx="7247338" cy="172165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r">
              <a:defRPr sz="1200" b="0">
                <a:solidFill>
                  <a:schemeClr val="tx1"/>
                </a:solidFill>
              </a:defRPr>
            </a:lvl1pPr>
          </a:lstStyle>
          <a:p>
            <a:endParaRPr lang="nb-NO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4254470"/>
      </p:ext>
    </p:extLst>
  </p:cSld>
  <p:clrMapOvr>
    <a:masterClrMapping/>
  </p:clrMapOvr>
  <p:hf sldNum="0" hdr="0" ftr="0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tort 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tel 1"/>
          <p:cNvSpPr>
            <a:spLocks noGrp="1"/>
          </p:cNvSpPr>
          <p:nvPr>
            <p:ph type="title"/>
          </p:nvPr>
        </p:nvSpPr>
        <p:spPr>
          <a:xfrm>
            <a:off x="1275281" y="1065656"/>
            <a:ext cx="6999085" cy="468282"/>
          </a:xfrm>
        </p:spPr>
        <p:txBody>
          <a:bodyPr/>
          <a:lstStyle/>
          <a:p>
            <a:r>
              <a:rPr lang="nb-NO" smtClean="0"/>
              <a:t>Klikk for å redigere tittelstil</a:t>
            </a:r>
            <a:endParaRPr lang="nb-NO" dirty="0"/>
          </a:p>
        </p:txBody>
      </p:sp>
      <p:sp>
        <p:nvSpPr>
          <p:cNvPr id="12" name="Plassholder for tekst 7"/>
          <p:cNvSpPr>
            <a:spLocks noGrp="1"/>
          </p:cNvSpPr>
          <p:nvPr>
            <p:ph type="body" sz="quarter" idx="17"/>
          </p:nvPr>
        </p:nvSpPr>
        <p:spPr>
          <a:xfrm>
            <a:off x="1275280" y="699472"/>
            <a:ext cx="5692781" cy="354711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rgbClr val="ED901A"/>
                </a:solidFill>
              </a:defRPr>
            </a:lvl1pPr>
          </a:lstStyle>
          <a:p>
            <a:pPr lvl="0"/>
            <a:r>
              <a:rPr lang="nb-NO" smtClean="0"/>
              <a:t>Klikk for å redigere tekststiler i malen</a:t>
            </a:r>
          </a:p>
        </p:txBody>
      </p:sp>
      <p:sp>
        <p:nvSpPr>
          <p:cNvPr id="15" name="Plassholder for bilde 3"/>
          <p:cNvSpPr>
            <a:spLocks noGrp="1"/>
          </p:cNvSpPr>
          <p:nvPr>
            <p:ph type="pic" sz="quarter" idx="19"/>
          </p:nvPr>
        </p:nvSpPr>
        <p:spPr>
          <a:xfrm>
            <a:off x="252270" y="1834333"/>
            <a:ext cx="8631873" cy="4236219"/>
          </a:xfrm>
        </p:spPr>
        <p:txBody>
          <a:bodyPr tIns="1619676"/>
          <a:lstStyle>
            <a:lvl1pPr marL="0" indent="0" algn="ctr">
              <a:buNone/>
              <a:defRPr/>
            </a:lvl1pPr>
          </a:lstStyle>
          <a:p>
            <a:r>
              <a:rPr lang="nb-NO" smtClean="0"/>
              <a:t>Klikk ikonet for å legge til et bilde</a:t>
            </a:r>
            <a:endParaRPr lang="en-GB" dirty="0"/>
          </a:p>
        </p:txBody>
      </p:sp>
      <p:sp>
        <p:nvSpPr>
          <p:cNvPr id="13" name="Plassholder for lysbildenummer 5"/>
          <p:cNvSpPr>
            <a:spLocks noGrp="1"/>
          </p:cNvSpPr>
          <p:nvPr>
            <p:ph type="sldNum" sz="quarter" idx="4"/>
          </p:nvPr>
        </p:nvSpPr>
        <p:spPr>
          <a:xfrm>
            <a:off x="8470558" y="6160824"/>
            <a:ext cx="259723" cy="151892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DDE8D9C2-5F05-44EF-B7C1-1B71CE36FE82}" type="slidenum">
              <a:rPr lang="nb-NO" smtClean="0">
                <a:solidFill>
                  <a:prstClr val="black"/>
                </a:solidFill>
              </a:rPr>
              <a:pPr/>
              <a:t>‹#›</a:t>
            </a:fld>
            <a:endParaRPr lang="nb-NO">
              <a:solidFill>
                <a:prstClr val="black"/>
              </a:solidFill>
            </a:endParaRPr>
          </a:p>
        </p:txBody>
      </p:sp>
      <p:sp>
        <p:nvSpPr>
          <p:cNvPr id="10" name="Plassholder for dato 3"/>
          <p:cNvSpPr>
            <a:spLocks noGrp="1"/>
          </p:cNvSpPr>
          <p:nvPr>
            <p:ph type="dt" sz="half" idx="2"/>
          </p:nvPr>
        </p:nvSpPr>
        <p:spPr>
          <a:xfrm>
            <a:off x="258951" y="6385407"/>
            <a:ext cx="1025822" cy="1721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900" b="0" spc="80" baseline="0">
                <a:solidFill>
                  <a:schemeClr val="bg1"/>
                </a:solidFill>
              </a:defRPr>
            </a:lvl1pPr>
          </a:lstStyle>
          <a:p>
            <a:fld id="{5B991113-9BB6-47E7-9E98-FB4BCFE343FB}" type="datetime1">
              <a:rPr lang="nb-NO" smtClean="0">
                <a:solidFill>
                  <a:prstClr val="white"/>
                </a:solidFill>
              </a:rPr>
              <a:pPr/>
              <a:t>08.06.2017</a:t>
            </a:fld>
            <a:endParaRPr lang="nb-NO">
              <a:solidFill>
                <a:prstClr val="white"/>
              </a:solidFill>
            </a:endParaRPr>
          </a:p>
        </p:txBody>
      </p:sp>
      <p:sp>
        <p:nvSpPr>
          <p:cNvPr id="8" name="Plassholder for bunntekst 4"/>
          <p:cNvSpPr>
            <a:spLocks noGrp="1"/>
          </p:cNvSpPr>
          <p:nvPr>
            <p:ph type="ftr" sz="quarter" idx="3"/>
          </p:nvPr>
        </p:nvSpPr>
        <p:spPr>
          <a:xfrm>
            <a:off x="1577122" y="6374164"/>
            <a:ext cx="7247338" cy="172165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r">
              <a:defRPr sz="1200" b="0">
                <a:solidFill>
                  <a:schemeClr val="tx1"/>
                </a:solidFill>
              </a:defRPr>
            </a:lvl1pPr>
          </a:lstStyle>
          <a:p>
            <a:endParaRPr lang="nb-NO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5369107"/>
      </p:ext>
    </p:extLst>
  </p:cSld>
  <p:clrMapOvr>
    <a:masterClrMapping/>
  </p:clrMapOvr>
  <p:hf sldNum="0" hdr="0" ftr="0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smtClean="0"/>
              <a:t>Klikk for å redigere tittelstil</a:t>
            </a:r>
            <a:endParaRPr lang="nb-NO" dirty="0"/>
          </a:p>
        </p:txBody>
      </p:sp>
      <p:sp>
        <p:nvSpPr>
          <p:cNvPr id="8" name="Plassholder for tekst 7"/>
          <p:cNvSpPr>
            <a:spLocks noGrp="1"/>
          </p:cNvSpPr>
          <p:nvPr>
            <p:ph type="body" sz="quarter" idx="13"/>
          </p:nvPr>
        </p:nvSpPr>
        <p:spPr>
          <a:xfrm>
            <a:off x="1275280" y="699472"/>
            <a:ext cx="5692781" cy="354711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rgbClr val="ED901A"/>
                </a:solidFill>
              </a:defRPr>
            </a:lvl1pPr>
          </a:lstStyle>
          <a:p>
            <a:pPr lvl="0"/>
            <a:r>
              <a:rPr lang="nb-NO" smtClean="0"/>
              <a:t>Klikk for å redigere tekststiler i malen</a:t>
            </a:r>
          </a:p>
        </p:txBody>
      </p:sp>
      <p:sp>
        <p:nvSpPr>
          <p:cNvPr id="11" name="Plassholder for lysbildenummer 5"/>
          <p:cNvSpPr>
            <a:spLocks noGrp="1"/>
          </p:cNvSpPr>
          <p:nvPr>
            <p:ph type="sldNum" sz="quarter" idx="4"/>
          </p:nvPr>
        </p:nvSpPr>
        <p:spPr>
          <a:xfrm>
            <a:off x="8470558" y="6160824"/>
            <a:ext cx="259723" cy="151892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DDE8D9C2-5F05-44EF-B7C1-1B71CE36FE82}" type="slidenum">
              <a:rPr lang="nb-NO" smtClean="0">
                <a:solidFill>
                  <a:prstClr val="black"/>
                </a:solidFill>
              </a:rPr>
              <a:pPr/>
              <a:t>‹#›</a:t>
            </a:fld>
            <a:endParaRPr lang="nb-NO">
              <a:solidFill>
                <a:prstClr val="black"/>
              </a:solidFill>
            </a:endParaRPr>
          </a:p>
        </p:txBody>
      </p:sp>
      <p:sp>
        <p:nvSpPr>
          <p:cNvPr id="7" name="Plassholder for dato 3"/>
          <p:cNvSpPr>
            <a:spLocks noGrp="1"/>
          </p:cNvSpPr>
          <p:nvPr>
            <p:ph type="dt" sz="half" idx="2"/>
          </p:nvPr>
        </p:nvSpPr>
        <p:spPr>
          <a:xfrm>
            <a:off x="258951" y="6385407"/>
            <a:ext cx="1025822" cy="1721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900" b="0" spc="80" baseline="0">
                <a:solidFill>
                  <a:schemeClr val="bg1"/>
                </a:solidFill>
              </a:defRPr>
            </a:lvl1pPr>
          </a:lstStyle>
          <a:p>
            <a:fld id="{5B991113-9BB6-47E7-9E98-FB4BCFE343FB}" type="datetime1">
              <a:rPr lang="nb-NO" smtClean="0">
                <a:solidFill>
                  <a:prstClr val="white"/>
                </a:solidFill>
              </a:rPr>
              <a:pPr/>
              <a:t>08.06.2017</a:t>
            </a:fld>
            <a:endParaRPr lang="nb-NO">
              <a:solidFill>
                <a:prstClr val="white"/>
              </a:solidFill>
            </a:endParaRPr>
          </a:p>
        </p:txBody>
      </p:sp>
      <p:sp>
        <p:nvSpPr>
          <p:cNvPr id="9" name="Plassholder for bunntekst 4"/>
          <p:cNvSpPr>
            <a:spLocks noGrp="1"/>
          </p:cNvSpPr>
          <p:nvPr>
            <p:ph type="ftr" sz="quarter" idx="3"/>
          </p:nvPr>
        </p:nvSpPr>
        <p:spPr>
          <a:xfrm>
            <a:off x="1577122" y="6374164"/>
            <a:ext cx="7247338" cy="172165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r">
              <a:defRPr sz="1200" b="0">
                <a:solidFill>
                  <a:schemeClr val="tx1"/>
                </a:solidFill>
              </a:defRPr>
            </a:lvl1pPr>
          </a:lstStyle>
          <a:p>
            <a:endParaRPr lang="nb-NO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8346019"/>
      </p:ext>
    </p:extLst>
  </p:cSld>
  <p:clrMapOvr>
    <a:masterClrMapping/>
  </p:clrMapOvr>
  <p:hf sldNum="0" hdr="0" ftr="0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2_Tittel og innho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smtClean="0"/>
              <a:t>Klikk for å redigere tittelstil</a:t>
            </a:r>
            <a:endParaRPr lang="nb-NO"/>
          </a:p>
        </p:txBody>
      </p:sp>
      <p:sp>
        <p:nvSpPr>
          <p:cNvPr id="3" name="Plassholder for innhol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nb-NO"/>
          </a:p>
        </p:txBody>
      </p:sp>
      <p:sp>
        <p:nvSpPr>
          <p:cNvPr id="4" name="Plassholder for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991113-9BB6-47E7-9E98-FB4BCFE343FB}" type="datetime1">
              <a:rPr lang="nb-NO" smtClean="0">
                <a:solidFill>
                  <a:prstClr val="white"/>
                </a:solidFill>
              </a:rPr>
              <a:pPr/>
              <a:t>08.06.2017</a:t>
            </a:fld>
            <a:endParaRPr lang="nb-NO">
              <a:solidFill>
                <a:prstClr val="white"/>
              </a:solidFill>
            </a:endParaRPr>
          </a:p>
        </p:txBody>
      </p:sp>
      <p:sp>
        <p:nvSpPr>
          <p:cNvPr id="5" name="Plassholder for bunn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 dirty="0">
              <a:solidFill>
                <a:prstClr val="black"/>
              </a:solidFill>
            </a:endParaRPr>
          </a:p>
        </p:txBody>
      </p:sp>
      <p:sp>
        <p:nvSpPr>
          <p:cNvPr id="6" name="Plassholder for lysbilde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E8D9C2-5F05-44EF-B7C1-1B71CE36FE82}" type="slidenum">
              <a:rPr lang="nb-NO" smtClean="0">
                <a:solidFill>
                  <a:prstClr val="black"/>
                </a:solidFill>
              </a:rPr>
              <a:pPr/>
              <a:t>‹#›</a:t>
            </a:fld>
            <a:endParaRPr lang="nb-NO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8526771"/>
      </p:ext>
    </p:extLst>
  </p:cSld>
  <p:clrMapOvr>
    <a:masterClrMapping/>
  </p:clrMapOvr>
  <p:hf sldNum="0" hdr="0" ftr="0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3_Tittel og innho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smtClean="0"/>
              <a:t>Klikk for å redigere tittelstil</a:t>
            </a:r>
            <a:endParaRPr lang="nb-NO" dirty="0"/>
          </a:p>
        </p:txBody>
      </p:sp>
      <p:sp>
        <p:nvSpPr>
          <p:cNvPr id="3" name="Plassholder for innhol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nb-NO" dirty="0"/>
          </a:p>
        </p:txBody>
      </p:sp>
      <p:sp>
        <p:nvSpPr>
          <p:cNvPr id="8" name="Plassholder for tekst 7"/>
          <p:cNvSpPr>
            <a:spLocks noGrp="1"/>
          </p:cNvSpPr>
          <p:nvPr>
            <p:ph type="body" sz="quarter" idx="13"/>
          </p:nvPr>
        </p:nvSpPr>
        <p:spPr>
          <a:xfrm>
            <a:off x="1275280" y="699472"/>
            <a:ext cx="5692781" cy="354711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rgbClr val="ED9300"/>
                </a:solidFill>
              </a:defRPr>
            </a:lvl1pPr>
          </a:lstStyle>
          <a:p>
            <a:pPr lvl="0"/>
            <a:r>
              <a:rPr lang="nb-NO" smtClean="0"/>
              <a:t>Klikk for å redigere tekststiler i malen</a:t>
            </a:r>
          </a:p>
        </p:txBody>
      </p:sp>
      <p:sp>
        <p:nvSpPr>
          <p:cNvPr id="12" name="Plassholder for lysbildenummer 5"/>
          <p:cNvSpPr>
            <a:spLocks noGrp="1"/>
          </p:cNvSpPr>
          <p:nvPr>
            <p:ph type="sldNum" sz="quarter" idx="4"/>
          </p:nvPr>
        </p:nvSpPr>
        <p:spPr>
          <a:xfrm>
            <a:off x="8470558" y="6160824"/>
            <a:ext cx="259723" cy="151892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DDE8D9C2-5F05-44EF-B7C1-1B71CE36FE82}" type="slidenum">
              <a:rPr lang="nb-NO" smtClean="0">
                <a:solidFill>
                  <a:prstClr val="black"/>
                </a:solidFill>
              </a:rPr>
              <a:pPr/>
              <a:t>‹#›</a:t>
            </a:fld>
            <a:endParaRPr lang="nb-NO">
              <a:solidFill>
                <a:prstClr val="black"/>
              </a:solidFill>
            </a:endParaRPr>
          </a:p>
        </p:txBody>
      </p:sp>
      <p:sp>
        <p:nvSpPr>
          <p:cNvPr id="9" name="Plassholder for dato 3"/>
          <p:cNvSpPr>
            <a:spLocks noGrp="1"/>
          </p:cNvSpPr>
          <p:nvPr>
            <p:ph type="dt" sz="half" idx="2"/>
          </p:nvPr>
        </p:nvSpPr>
        <p:spPr>
          <a:xfrm>
            <a:off x="258951" y="6385407"/>
            <a:ext cx="1025822" cy="1721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900" b="0" spc="80" baseline="0">
                <a:solidFill>
                  <a:schemeClr val="bg1"/>
                </a:solidFill>
              </a:defRPr>
            </a:lvl1pPr>
          </a:lstStyle>
          <a:p>
            <a:fld id="{F7E51D25-2D1C-4D66-85F3-514C135BDB23}" type="datetime1">
              <a:rPr lang="nb-NO" smtClean="0">
                <a:solidFill>
                  <a:prstClr val="white"/>
                </a:solidFill>
              </a:rPr>
              <a:pPr/>
              <a:t>08.06.2017</a:t>
            </a:fld>
            <a:endParaRPr lang="nb-NO">
              <a:solidFill>
                <a:prstClr val="white"/>
              </a:solidFill>
            </a:endParaRPr>
          </a:p>
        </p:txBody>
      </p:sp>
      <p:sp>
        <p:nvSpPr>
          <p:cNvPr id="10" name="Plassholder for bunntekst 4"/>
          <p:cNvSpPr>
            <a:spLocks noGrp="1"/>
          </p:cNvSpPr>
          <p:nvPr>
            <p:ph type="ftr" sz="quarter" idx="3"/>
          </p:nvPr>
        </p:nvSpPr>
        <p:spPr>
          <a:xfrm>
            <a:off x="1577122" y="6374164"/>
            <a:ext cx="7247338" cy="172165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r">
              <a:defRPr sz="1200" b="0">
                <a:solidFill>
                  <a:schemeClr val="tx1"/>
                </a:solidFill>
              </a:defRPr>
            </a:lvl1pPr>
          </a:lstStyle>
          <a:p>
            <a:endParaRPr lang="nb-NO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538556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4_Tittel og innho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smtClean="0"/>
              <a:t>Klikk for å redigere tittelstil</a:t>
            </a:r>
            <a:endParaRPr lang="nb-NO" dirty="0"/>
          </a:p>
        </p:txBody>
      </p:sp>
      <p:sp>
        <p:nvSpPr>
          <p:cNvPr id="3" name="Plassholder for innhol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nb-NO" dirty="0"/>
          </a:p>
        </p:txBody>
      </p:sp>
      <p:sp>
        <p:nvSpPr>
          <p:cNvPr id="8" name="Plassholder for tekst 7"/>
          <p:cNvSpPr>
            <a:spLocks noGrp="1"/>
          </p:cNvSpPr>
          <p:nvPr>
            <p:ph type="body" sz="quarter" idx="13"/>
          </p:nvPr>
        </p:nvSpPr>
        <p:spPr>
          <a:xfrm>
            <a:off x="1275280" y="699472"/>
            <a:ext cx="5692781" cy="354711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rgbClr val="ED9300"/>
                </a:solidFill>
              </a:defRPr>
            </a:lvl1pPr>
          </a:lstStyle>
          <a:p>
            <a:pPr lvl="0"/>
            <a:r>
              <a:rPr lang="nb-NO" smtClean="0"/>
              <a:t>Klikk for å redigere tekststiler i malen</a:t>
            </a:r>
          </a:p>
        </p:txBody>
      </p:sp>
      <p:sp>
        <p:nvSpPr>
          <p:cNvPr id="12" name="Plassholder for lysbildenummer 5"/>
          <p:cNvSpPr>
            <a:spLocks noGrp="1"/>
          </p:cNvSpPr>
          <p:nvPr>
            <p:ph type="sldNum" sz="quarter" idx="4"/>
          </p:nvPr>
        </p:nvSpPr>
        <p:spPr>
          <a:xfrm>
            <a:off x="8470558" y="6160824"/>
            <a:ext cx="259723" cy="151892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DDE8D9C2-5F05-44EF-B7C1-1B71CE36FE82}" type="slidenum">
              <a:rPr lang="nb-NO" smtClean="0">
                <a:solidFill>
                  <a:prstClr val="black"/>
                </a:solidFill>
              </a:rPr>
              <a:pPr/>
              <a:t>‹#›</a:t>
            </a:fld>
            <a:endParaRPr lang="nb-NO">
              <a:solidFill>
                <a:prstClr val="black"/>
              </a:solidFill>
            </a:endParaRPr>
          </a:p>
        </p:txBody>
      </p:sp>
      <p:sp>
        <p:nvSpPr>
          <p:cNvPr id="9" name="Plassholder for dato 3"/>
          <p:cNvSpPr>
            <a:spLocks noGrp="1"/>
          </p:cNvSpPr>
          <p:nvPr>
            <p:ph type="dt" sz="half" idx="2"/>
          </p:nvPr>
        </p:nvSpPr>
        <p:spPr>
          <a:xfrm>
            <a:off x="258951" y="6385407"/>
            <a:ext cx="1025822" cy="1721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900" b="0" spc="80" baseline="0">
                <a:solidFill>
                  <a:schemeClr val="bg1"/>
                </a:solidFill>
              </a:defRPr>
            </a:lvl1pPr>
          </a:lstStyle>
          <a:p>
            <a:fld id="{F7E51D25-2D1C-4D66-85F3-514C135BDB23}" type="datetime1">
              <a:rPr lang="nb-NO" smtClean="0">
                <a:solidFill>
                  <a:prstClr val="white"/>
                </a:solidFill>
              </a:rPr>
              <a:pPr/>
              <a:t>08.06.2017</a:t>
            </a:fld>
            <a:endParaRPr lang="nb-NO">
              <a:solidFill>
                <a:prstClr val="white"/>
              </a:solidFill>
            </a:endParaRPr>
          </a:p>
        </p:txBody>
      </p:sp>
      <p:sp>
        <p:nvSpPr>
          <p:cNvPr id="10" name="Plassholder for bunntekst 4"/>
          <p:cNvSpPr>
            <a:spLocks noGrp="1"/>
          </p:cNvSpPr>
          <p:nvPr>
            <p:ph type="ftr" sz="quarter" idx="3"/>
          </p:nvPr>
        </p:nvSpPr>
        <p:spPr>
          <a:xfrm>
            <a:off x="1577122" y="6374164"/>
            <a:ext cx="7247338" cy="172165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r">
              <a:defRPr sz="1200" b="0">
                <a:solidFill>
                  <a:schemeClr val="tx1"/>
                </a:solidFill>
              </a:defRPr>
            </a:lvl1pPr>
          </a:lstStyle>
          <a:p>
            <a:endParaRPr lang="nb-NO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905044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5_Tittel og innho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smtClean="0"/>
              <a:t>Klikk for å redigere tittelstil</a:t>
            </a:r>
            <a:endParaRPr lang="nb-NO" dirty="0"/>
          </a:p>
        </p:txBody>
      </p:sp>
      <p:sp>
        <p:nvSpPr>
          <p:cNvPr id="3" name="Plassholder for innhol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nb-NO" dirty="0"/>
          </a:p>
        </p:txBody>
      </p:sp>
      <p:sp>
        <p:nvSpPr>
          <p:cNvPr id="8" name="Plassholder for tekst 7"/>
          <p:cNvSpPr>
            <a:spLocks noGrp="1"/>
          </p:cNvSpPr>
          <p:nvPr>
            <p:ph type="body" sz="quarter" idx="13"/>
          </p:nvPr>
        </p:nvSpPr>
        <p:spPr>
          <a:xfrm>
            <a:off x="1275280" y="699472"/>
            <a:ext cx="5692781" cy="354711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rgbClr val="ED9300"/>
                </a:solidFill>
              </a:defRPr>
            </a:lvl1pPr>
          </a:lstStyle>
          <a:p>
            <a:pPr lvl="0"/>
            <a:r>
              <a:rPr lang="nb-NO" smtClean="0"/>
              <a:t>Klikk for å redigere tekststiler i malen</a:t>
            </a:r>
          </a:p>
        </p:txBody>
      </p:sp>
      <p:sp>
        <p:nvSpPr>
          <p:cNvPr id="12" name="Plassholder for lysbildenummer 5"/>
          <p:cNvSpPr>
            <a:spLocks noGrp="1"/>
          </p:cNvSpPr>
          <p:nvPr>
            <p:ph type="sldNum" sz="quarter" idx="4"/>
          </p:nvPr>
        </p:nvSpPr>
        <p:spPr>
          <a:xfrm>
            <a:off x="8470558" y="6160824"/>
            <a:ext cx="259723" cy="151892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DDE8D9C2-5F05-44EF-B7C1-1B71CE36FE82}" type="slidenum">
              <a:rPr lang="nb-NO" smtClean="0">
                <a:solidFill>
                  <a:prstClr val="black"/>
                </a:solidFill>
              </a:rPr>
              <a:pPr/>
              <a:t>‹#›</a:t>
            </a:fld>
            <a:endParaRPr lang="nb-NO">
              <a:solidFill>
                <a:prstClr val="black"/>
              </a:solidFill>
            </a:endParaRPr>
          </a:p>
        </p:txBody>
      </p:sp>
      <p:sp>
        <p:nvSpPr>
          <p:cNvPr id="9" name="Plassholder for dato 3"/>
          <p:cNvSpPr>
            <a:spLocks noGrp="1"/>
          </p:cNvSpPr>
          <p:nvPr>
            <p:ph type="dt" sz="half" idx="2"/>
          </p:nvPr>
        </p:nvSpPr>
        <p:spPr>
          <a:xfrm>
            <a:off x="258951" y="6385407"/>
            <a:ext cx="1025822" cy="1721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900" b="0" spc="80" baseline="0">
                <a:solidFill>
                  <a:schemeClr val="bg1"/>
                </a:solidFill>
              </a:defRPr>
            </a:lvl1pPr>
          </a:lstStyle>
          <a:p>
            <a:fld id="{F7E51D25-2D1C-4D66-85F3-514C135BDB23}" type="datetime1">
              <a:rPr lang="nb-NO" smtClean="0">
                <a:solidFill>
                  <a:prstClr val="white"/>
                </a:solidFill>
              </a:rPr>
              <a:pPr/>
              <a:t>08.06.2017</a:t>
            </a:fld>
            <a:endParaRPr lang="nb-NO">
              <a:solidFill>
                <a:prstClr val="white"/>
              </a:solidFill>
            </a:endParaRPr>
          </a:p>
        </p:txBody>
      </p:sp>
      <p:sp>
        <p:nvSpPr>
          <p:cNvPr id="10" name="Plassholder for bunntekst 4"/>
          <p:cNvSpPr>
            <a:spLocks noGrp="1"/>
          </p:cNvSpPr>
          <p:nvPr>
            <p:ph type="ftr" sz="quarter" idx="3"/>
          </p:nvPr>
        </p:nvSpPr>
        <p:spPr>
          <a:xfrm>
            <a:off x="1577122" y="6374164"/>
            <a:ext cx="7247338" cy="172165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r">
              <a:defRPr sz="1200" b="0">
                <a:solidFill>
                  <a:schemeClr val="tx1"/>
                </a:solidFill>
              </a:defRPr>
            </a:lvl1pPr>
          </a:lstStyle>
          <a:p>
            <a:endParaRPr lang="nb-NO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46572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Forside m/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ktangel 7"/>
          <p:cNvSpPr/>
          <p:nvPr/>
        </p:nvSpPr>
        <p:spPr>
          <a:xfrm>
            <a:off x="1295775" y="1951083"/>
            <a:ext cx="7558687" cy="260719"/>
          </a:xfrm>
          <a:prstGeom prst="rect">
            <a:avLst/>
          </a:prstGeom>
          <a:solidFill>
            <a:srgbClr val="DADA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4274" tIns="32136" rIns="64274" bIns="32136" rtlCol="0" anchor="ctr"/>
          <a:lstStyle/>
          <a:p>
            <a:pPr algn="ctr"/>
            <a:endParaRPr lang="nb-NO"/>
          </a:p>
        </p:txBody>
      </p:sp>
      <p:sp>
        <p:nvSpPr>
          <p:cNvPr id="9" name="Rektangel 8"/>
          <p:cNvSpPr/>
          <p:nvPr/>
        </p:nvSpPr>
        <p:spPr>
          <a:xfrm>
            <a:off x="253126" y="1948926"/>
            <a:ext cx="1043819" cy="260719"/>
          </a:xfrm>
          <a:prstGeom prst="rect">
            <a:avLst/>
          </a:prstGeom>
          <a:solidFill>
            <a:srgbClr val="ED9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4274" tIns="32136" rIns="64274" bIns="32136" rtlCol="0" anchor="ctr"/>
          <a:lstStyle/>
          <a:p>
            <a:pPr algn="ctr"/>
            <a:endParaRPr lang="nb-NO"/>
          </a:p>
        </p:txBody>
      </p:sp>
      <p:sp>
        <p:nvSpPr>
          <p:cNvPr id="15" name="Plassholder for bilde 14"/>
          <p:cNvSpPr>
            <a:spLocks noGrp="1"/>
          </p:cNvSpPr>
          <p:nvPr>
            <p:ph type="pic" sz="quarter" idx="12" hasCustomPrompt="1"/>
          </p:nvPr>
        </p:nvSpPr>
        <p:spPr>
          <a:xfrm>
            <a:off x="253128" y="2480626"/>
            <a:ext cx="8606250" cy="4136062"/>
          </a:xfrm>
          <a:noFill/>
        </p:spPr>
        <p:txBody>
          <a:bodyPr tIns="1644764"/>
          <a:lstStyle>
            <a:lvl1pPr algn="ctr">
              <a:buNone/>
              <a:defRPr baseline="0"/>
            </a:lvl1pPr>
          </a:lstStyle>
          <a:p>
            <a:r>
              <a:rPr lang="nb-NO" dirty="0" smtClean="0"/>
              <a:t>Sett inn bilde</a:t>
            </a:r>
            <a:endParaRPr lang="nb-NO" dirty="0"/>
          </a:p>
        </p:txBody>
      </p:sp>
      <p:sp>
        <p:nvSpPr>
          <p:cNvPr id="2" name="Tittel 1"/>
          <p:cNvSpPr>
            <a:spLocks noGrp="1"/>
          </p:cNvSpPr>
          <p:nvPr>
            <p:ph type="ctrTitle"/>
          </p:nvPr>
        </p:nvSpPr>
        <p:spPr>
          <a:xfrm>
            <a:off x="1536470" y="1380605"/>
            <a:ext cx="5870848" cy="502024"/>
          </a:xfrm>
        </p:spPr>
        <p:txBody>
          <a:bodyPr>
            <a:normAutofit/>
          </a:bodyPr>
          <a:lstStyle>
            <a:lvl1pPr>
              <a:defRPr sz="2800"/>
            </a:lvl1pPr>
          </a:lstStyle>
          <a:p>
            <a:r>
              <a:rPr lang="nb-NO" smtClean="0"/>
              <a:t>Klikk for å redigere tittelstil</a:t>
            </a:r>
            <a:endParaRPr lang="nb-NO" dirty="0"/>
          </a:p>
        </p:txBody>
      </p:sp>
      <p:sp>
        <p:nvSpPr>
          <p:cNvPr id="3" name="Undertittel 2"/>
          <p:cNvSpPr>
            <a:spLocks noGrp="1"/>
          </p:cNvSpPr>
          <p:nvPr>
            <p:ph type="subTitle" idx="1"/>
          </p:nvPr>
        </p:nvSpPr>
        <p:spPr>
          <a:xfrm>
            <a:off x="1536468" y="1099100"/>
            <a:ext cx="5870846" cy="339502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rgbClr val="ED9300"/>
                </a:solidFill>
              </a:defRPr>
            </a:lvl1pPr>
            <a:lvl2pPr marL="45701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0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05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06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08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210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91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613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b-NO" smtClean="0"/>
              <a:t>Klikk for å redigere undertittelstil i malen</a:t>
            </a:r>
            <a:endParaRPr lang="nb-NO" dirty="0"/>
          </a:p>
        </p:txBody>
      </p:sp>
      <p:sp>
        <p:nvSpPr>
          <p:cNvPr id="4" name="Plassholder for dato 3"/>
          <p:cNvSpPr>
            <a:spLocks noGrp="1"/>
          </p:cNvSpPr>
          <p:nvPr>
            <p:ph type="dt" sz="half" idx="10"/>
          </p:nvPr>
        </p:nvSpPr>
        <p:spPr>
          <a:xfrm>
            <a:off x="253128" y="1993709"/>
            <a:ext cx="1042388" cy="172125"/>
          </a:xfrm>
        </p:spPr>
        <p:txBody>
          <a:bodyPr/>
          <a:lstStyle>
            <a:lvl1pPr>
              <a:defRPr spc="80" baseline="0"/>
            </a:lvl1pPr>
          </a:lstStyle>
          <a:p>
            <a:fld id="{44F90966-7596-4402-AE20-F46E6732D616}" type="datetime1">
              <a:rPr lang="nb-NO" smtClean="0"/>
              <a:t>08.06.2017</a:t>
            </a:fld>
            <a:endParaRPr lang="nb-NO"/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35238" y="-5421"/>
            <a:ext cx="1508763" cy="88297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5421"/>
            <a:ext cx="1354458" cy="1808801"/>
          </a:xfrm>
          <a:prstGeom prst="rect">
            <a:avLst/>
          </a:prstGeom>
        </p:spPr>
      </p:pic>
      <p:sp>
        <p:nvSpPr>
          <p:cNvPr id="11" name="Plassholder for bunntekst 4"/>
          <p:cNvSpPr>
            <a:spLocks noGrp="1"/>
          </p:cNvSpPr>
          <p:nvPr>
            <p:ph type="ftr" sz="quarter" idx="3"/>
          </p:nvPr>
        </p:nvSpPr>
        <p:spPr>
          <a:xfrm>
            <a:off x="1547664" y="1995359"/>
            <a:ext cx="7247338" cy="172165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r">
              <a:defRPr sz="1200" b="0">
                <a:solidFill>
                  <a:schemeClr val="tx1"/>
                </a:solidFill>
              </a:defRPr>
            </a:lvl1pPr>
          </a:lstStyle>
          <a:p>
            <a:r>
              <a:rPr lang="nb-NO" dirty="0" smtClean="0"/>
              <a:t>Bunntekst</a:t>
            </a:r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17916130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Forside m/møn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ktangel 7"/>
          <p:cNvSpPr/>
          <p:nvPr/>
        </p:nvSpPr>
        <p:spPr>
          <a:xfrm>
            <a:off x="1295775" y="1951083"/>
            <a:ext cx="7558687" cy="260719"/>
          </a:xfrm>
          <a:prstGeom prst="rect">
            <a:avLst/>
          </a:prstGeom>
          <a:solidFill>
            <a:srgbClr val="DADA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4274" tIns="32136" rIns="64274" bIns="32136" rtlCol="0" anchor="ctr"/>
          <a:lstStyle/>
          <a:p>
            <a:pPr algn="ctr"/>
            <a:endParaRPr lang="nb-NO"/>
          </a:p>
        </p:txBody>
      </p:sp>
      <p:sp>
        <p:nvSpPr>
          <p:cNvPr id="9" name="Rektangel 8"/>
          <p:cNvSpPr/>
          <p:nvPr/>
        </p:nvSpPr>
        <p:spPr>
          <a:xfrm>
            <a:off x="253126" y="1948926"/>
            <a:ext cx="1043819" cy="260719"/>
          </a:xfrm>
          <a:prstGeom prst="rect">
            <a:avLst/>
          </a:prstGeom>
          <a:solidFill>
            <a:srgbClr val="ED9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4274" tIns="32136" rIns="64274" bIns="32136" rtlCol="0" anchor="ctr"/>
          <a:lstStyle/>
          <a:p>
            <a:pPr algn="ctr"/>
            <a:endParaRPr lang="nb-NO"/>
          </a:p>
        </p:txBody>
      </p:sp>
      <p:sp>
        <p:nvSpPr>
          <p:cNvPr id="2" name="Tittel 1"/>
          <p:cNvSpPr>
            <a:spLocks noGrp="1"/>
          </p:cNvSpPr>
          <p:nvPr>
            <p:ph type="ctrTitle"/>
          </p:nvPr>
        </p:nvSpPr>
        <p:spPr>
          <a:xfrm>
            <a:off x="1536470" y="1380605"/>
            <a:ext cx="5870848" cy="502024"/>
          </a:xfrm>
        </p:spPr>
        <p:txBody>
          <a:bodyPr>
            <a:normAutofit/>
          </a:bodyPr>
          <a:lstStyle>
            <a:lvl1pPr>
              <a:defRPr sz="2800"/>
            </a:lvl1pPr>
          </a:lstStyle>
          <a:p>
            <a:r>
              <a:rPr lang="nb-NO" smtClean="0"/>
              <a:t>Klikk for å redigere tittelstil</a:t>
            </a:r>
            <a:endParaRPr lang="nb-NO" dirty="0"/>
          </a:p>
        </p:txBody>
      </p:sp>
      <p:sp>
        <p:nvSpPr>
          <p:cNvPr id="3" name="Undertittel 2"/>
          <p:cNvSpPr>
            <a:spLocks noGrp="1"/>
          </p:cNvSpPr>
          <p:nvPr>
            <p:ph type="subTitle" idx="1"/>
          </p:nvPr>
        </p:nvSpPr>
        <p:spPr>
          <a:xfrm>
            <a:off x="1536468" y="1099100"/>
            <a:ext cx="5870846" cy="339502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rgbClr val="ED9300"/>
                </a:solidFill>
              </a:defRPr>
            </a:lvl1pPr>
            <a:lvl2pPr marL="45701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0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05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06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08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210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91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613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b-NO" smtClean="0"/>
              <a:t>Klikk for å redigere undertittelstil i malen</a:t>
            </a:r>
            <a:endParaRPr lang="nb-NO" dirty="0"/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35238" y="-5421"/>
            <a:ext cx="1508763" cy="88297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5421"/>
            <a:ext cx="1354458" cy="1808801"/>
          </a:xfrm>
          <a:prstGeom prst="rect">
            <a:avLst/>
          </a:prstGeom>
        </p:spPr>
      </p:pic>
      <p:pic>
        <p:nvPicPr>
          <p:cNvPr id="6" name="Picture 5"/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956" y="2479826"/>
            <a:ext cx="8606105" cy="4135442"/>
          </a:xfrm>
          <a:prstGeom prst="rect">
            <a:avLst/>
          </a:prstGeom>
        </p:spPr>
      </p:pic>
      <p:sp>
        <p:nvSpPr>
          <p:cNvPr id="12" name="Plassholder for dato 3"/>
          <p:cNvSpPr>
            <a:spLocks noGrp="1"/>
          </p:cNvSpPr>
          <p:nvPr>
            <p:ph type="dt" sz="half" idx="10"/>
          </p:nvPr>
        </p:nvSpPr>
        <p:spPr>
          <a:xfrm>
            <a:off x="253126" y="1993709"/>
            <a:ext cx="1042389" cy="172125"/>
          </a:xfrm>
        </p:spPr>
        <p:txBody>
          <a:bodyPr/>
          <a:lstStyle>
            <a:lvl1pPr>
              <a:defRPr spc="80" baseline="0"/>
            </a:lvl1pPr>
          </a:lstStyle>
          <a:p>
            <a:fld id="{C99FDD5D-C0C7-4411-BAB6-0F6A9201BA7D}" type="datetime1">
              <a:rPr lang="nb-NO" smtClean="0"/>
              <a:t>08.06.2017</a:t>
            </a:fld>
            <a:endParaRPr lang="nb-NO"/>
          </a:p>
        </p:txBody>
      </p:sp>
      <p:sp>
        <p:nvSpPr>
          <p:cNvPr id="11" name="Plassholder for bunntekst 4"/>
          <p:cNvSpPr>
            <a:spLocks noGrp="1"/>
          </p:cNvSpPr>
          <p:nvPr>
            <p:ph type="ftr" sz="quarter" idx="3"/>
          </p:nvPr>
        </p:nvSpPr>
        <p:spPr>
          <a:xfrm>
            <a:off x="1547664" y="1993202"/>
            <a:ext cx="7247338" cy="172165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r">
              <a:defRPr sz="1200" b="0">
                <a:solidFill>
                  <a:schemeClr val="tx1"/>
                </a:solidFill>
              </a:defRPr>
            </a:lvl1pPr>
          </a:lstStyle>
          <a:p>
            <a:r>
              <a:rPr lang="nb-NO" dirty="0" smtClean="0"/>
              <a:t>Bunntekst</a:t>
            </a:r>
            <a:endParaRPr lang="nb-NO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tel, innhold og 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smtClean="0"/>
              <a:t>Klikk for å redigere tittelstil</a:t>
            </a:r>
            <a:endParaRPr lang="nb-NO"/>
          </a:p>
        </p:txBody>
      </p:sp>
      <p:sp>
        <p:nvSpPr>
          <p:cNvPr id="14" name="Plassholder for tekst 7"/>
          <p:cNvSpPr>
            <a:spLocks noGrp="1"/>
          </p:cNvSpPr>
          <p:nvPr>
            <p:ph type="body" sz="quarter" idx="17"/>
          </p:nvPr>
        </p:nvSpPr>
        <p:spPr>
          <a:xfrm>
            <a:off x="1275280" y="699472"/>
            <a:ext cx="5692781" cy="354711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rgbClr val="ED901A"/>
                </a:solidFill>
              </a:defRPr>
            </a:lvl1pPr>
          </a:lstStyle>
          <a:p>
            <a:pPr lvl="0"/>
            <a:r>
              <a:rPr lang="nb-NO" smtClean="0"/>
              <a:t>Klikk for å redigere tekststiler i malen</a:t>
            </a:r>
          </a:p>
        </p:txBody>
      </p:sp>
      <p:sp>
        <p:nvSpPr>
          <p:cNvPr id="18" name="Plassholder for innhold 2"/>
          <p:cNvSpPr>
            <a:spLocks noGrp="1"/>
          </p:cNvSpPr>
          <p:nvPr>
            <p:ph idx="1"/>
          </p:nvPr>
        </p:nvSpPr>
        <p:spPr>
          <a:xfrm>
            <a:off x="1273621" y="1777857"/>
            <a:ext cx="4018334" cy="4293806"/>
          </a:xfrm>
        </p:spPr>
        <p:txBody>
          <a:bodyPr/>
          <a:lstStyle/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nb-NO" dirty="0"/>
          </a:p>
        </p:txBody>
      </p:sp>
      <p:sp>
        <p:nvSpPr>
          <p:cNvPr id="20" name="Plassholder for bilde 3"/>
          <p:cNvSpPr>
            <a:spLocks noGrp="1"/>
          </p:cNvSpPr>
          <p:nvPr>
            <p:ph type="pic" sz="quarter" idx="19"/>
          </p:nvPr>
        </p:nvSpPr>
        <p:spPr>
          <a:xfrm>
            <a:off x="5752687" y="1834333"/>
            <a:ext cx="3131456" cy="4236219"/>
          </a:xfrm>
        </p:spPr>
        <p:txBody>
          <a:bodyPr tIns="1619676"/>
          <a:lstStyle>
            <a:lvl1pPr marL="0" indent="0" algn="ctr">
              <a:buNone/>
              <a:defRPr/>
            </a:lvl1pPr>
          </a:lstStyle>
          <a:p>
            <a:r>
              <a:rPr lang="nb-NO" smtClean="0"/>
              <a:t>Klikk ikonet for å legge til et bilde</a:t>
            </a:r>
            <a:endParaRPr lang="en-GB" dirty="0"/>
          </a:p>
        </p:txBody>
      </p:sp>
      <p:sp>
        <p:nvSpPr>
          <p:cNvPr id="11" name="Plassholder for lysbildenummer 5"/>
          <p:cNvSpPr>
            <a:spLocks noGrp="1"/>
          </p:cNvSpPr>
          <p:nvPr>
            <p:ph type="sldNum" sz="quarter" idx="4"/>
          </p:nvPr>
        </p:nvSpPr>
        <p:spPr>
          <a:xfrm>
            <a:off x="8470558" y="6160824"/>
            <a:ext cx="259723" cy="151892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DDE8D9C2-5F05-44EF-B7C1-1B71CE36FE82}" type="slidenum">
              <a:rPr lang="nb-NO" smtClean="0"/>
              <a:t>‹#›</a:t>
            </a:fld>
            <a:endParaRPr lang="nb-NO"/>
          </a:p>
        </p:txBody>
      </p:sp>
      <p:sp>
        <p:nvSpPr>
          <p:cNvPr id="12" name="Plassholder for dato 3"/>
          <p:cNvSpPr>
            <a:spLocks noGrp="1"/>
          </p:cNvSpPr>
          <p:nvPr>
            <p:ph type="dt" sz="half" idx="2"/>
          </p:nvPr>
        </p:nvSpPr>
        <p:spPr>
          <a:xfrm>
            <a:off x="258951" y="6385407"/>
            <a:ext cx="1025822" cy="1721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900" b="0" spc="80" baseline="0">
                <a:solidFill>
                  <a:schemeClr val="bg1"/>
                </a:solidFill>
              </a:defRPr>
            </a:lvl1pPr>
          </a:lstStyle>
          <a:p>
            <a:fld id="{8E7DD8E5-618F-4019-88F3-9051A15A3CBC}" type="datetime1">
              <a:rPr lang="nb-NO" smtClean="0"/>
              <a:t>08.06.2017</a:t>
            </a:fld>
            <a:endParaRPr lang="nb-NO"/>
          </a:p>
        </p:txBody>
      </p:sp>
      <p:sp>
        <p:nvSpPr>
          <p:cNvPr id="9" name="Plassholder for bunntekst 4"/>
          <p:cNvSpPr>
            <a:spLocks noGrp="1"/>
          </p:cNvSpPr>
          <p:nvPr>
            <p:ph type="ftr" sz="quarter" idx="3"/>
          </p:nvPr>
        </p:nvSpPr>
        <p:spPr>
          <a:xfrm>
            <a:off x="1577122" y="6374164"/>
            <a:ext cx="7247338" cy="172165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r">
              <a:defRPr sz="1200" b="0">
                <a:solidFill>
                  <a:schemeClr val="tx1"/>
                </a:solidFill>
              </a:defRPr>
            </a:lvl1pPr>
          </a:lstStyle>
          <a:p>
            <a:r>
              <a:rPr lang="nb-NO" dirty="0" smtClean="0"/>
              <a:t>Bunntekst</a:t>
            </a:r>
            <a:endParaRPr lang="nb-NO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tel, innhold og info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lassholder for tekst 14"/>
          <p:cNvSpPr>
            <a:spLocks noGrp="1"/>
          </p:cNvSpPr>
          <p:nvPr>
            <p:ph type="body" sz="quarter" idx="16"/>
          </p:nvPr>
        </p:nvSpPr>
        <p:spPr>
          <a:xfrm>
            <a:off x="5751013" y="2089626"/>
            <a:ext cx="3133130" cy="718194"/>
          </a:xfrm>
          <a:solidFill>
            <a:srgbClr val="C8CACB"/>
          </a:solidFill>
        </p:spPr>
        <p:txBody>
          <a:bodyPr wrap="square" lIns="197936" tIns="172744" rIns="197936" bIns="172744">
            <a:spAutoFit/>
          </a:bodyPr>
          <a:lstStyle>
            <a:lvl1pPr marL="0" indent="0">
              <a:spcBef>
                <a:spcPts val="0"/>
              </a:spcBef>
              <a:buNone/>
              <a:defRPr sz="1200"/>
            </a:lvl1pPr>
          </a:lstStyle>
          <a:p>
            <a:pPr lvl="0"/>
            <a:r>
              <a:rPr lang="nb-NO" smtClean="0"/>
              <a:t>Klikk for å redigere tekststiler i malen</a:t>
            </a:r>
          </a:p>
        </p:txBody>
      </p:sp>
      <p:sp>
        <p:nvSpPr>
          <p:cNvPr id="13" name="Plassholder for tekst 10"/>
          <p:cNvSpPr>
            <a:spLocks noGrp="1"/>
          </p:cNvSpPr>
          <p:nvPr>
            <p:ph type="body" sz="quarter" idx="15" hasCustomPrompt="1"/>
          </p:nvPr>
        </p:nvSpPr>
        <p:spPr>
          <a:xfrm>
            <a:off x="5752687" y="1837687"/>
            <a:ext cx="3131456" cy="251942"/>
          </a:xfrm>
          <a:solidFill>
            <a:srgbClr val="ED9300"/>
          </a:solidFill>
        </p:spPr>
        <p:txBody>
          <a:bodyPr wrap="square" lIns="101217" tIns="50608" rIns="75913" bIns="50608" anchor="ctr">
            <a:noAutofit/>
          </a:bodyPr>
          <a:lstStyle>
            <a:lvl1pPr marL="0" indent="0" algn="r">
              <a:buNone/>
              <a:defRPr sz="900" b="1" cap="none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nb-NO" dirty="0" smtClean="0"/>
              <a:t>Forklaringstekst</a:t>
            </a:r>
            <a:endParaRPr lang="nb-NO" dirty="0"/>
          </a:p>
        </p:txBody>
      </p:sp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smtClean="0"/>
              <a:t>Klikk for å redigere tittelstil</a:t>
            </a:r>
            <a:endParaRPr lang="nb-NO"/>
          </a:p>
        </p:txBody>
      </p:sp>
      <p:sp>
        <p:nvSpPr>
          <p:cNvPr id="8" name="Plassholder for innhold 2"/>
          <p:cNvSpPr>
            <a:spLocks noGrp="1"/>
          </p:cNvSpPr>
          <p:nvPr>
            <p:ph idx="1"/>
          </p:nvPr>
        </p:nvSpPr>
        <p:spPr>
          <a:xfrm>
            <a:off x="1273621" y="1777988"/>
            <a:ext cx="3802349" cy="4293806"/>
          </a:xfrm>
        </p:spPr>
        <p:txBody>
          <a:bodyPr/>
          <a:lstStyle/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nb-NO" dirty="0"/>
          </a:p>
        </p:txBody>
      </p:sp>
      <p:sp>
        <p:nvSpPr>
          <p:cNvPr id="11" name="Plassholder for tekst 10"/>
          <p:cNvSpPr>
            <a:spLocks noGrp="1"/>
          </p:cNvSpPr>
          <p:nvPr>
            <p:ph type="body" sz="quarter" idx="14" hasCustomPrompt="1"/>
          </p:nvPr>
        </p:nvSpPr>
        <p:spPr>
          <a:xfrm>
            <a:off x="5751415" y="1844793"/>
            <a:ext cx="828076" cy="240704"/>
          </a:xfrm>
          <a:solidFill>
            <a:srgbClr val="58B02C"/>
          </a:solidFill>
        </p:spPr>
        <p:txBody>
          <a:bodyPr wrap="none" lIns="75913" tIns="50608" rIns="101217" bIns="50608" anchor="ctr">
            <a:spAutoFit/>
          </a:bodyPr>
          <a:lstStyle>
            <a:lvl1pPr marL="0" indent="0">
              <a:buNone/>
              <a:defRPr sz="900" b="1" cap="all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nb-NO" dirty="0" smtClean="0"/>
              <a:t>Infotittel</a:t>
            </a:r>
            <a:endParaRPr lang="nb-NO" dirty="0"/>
          </a:p>
        </p:txBody>
      </p:sp>
      <p:sp>
        <p:nvSpPr>
          <p:cNvPr id="14" name="Plassholder for tekst 7"/>
          <p:cNvSpPr>
            <a:spLocks noGrp="1"/>
          </p:cNvSpPr>
          <p:nvPr>
            <p:ph type="body" sz="quarter" idx="17"/>
          </p:nvPr>
        </p:nvSpPr>
        <p:spPr>
          <a:xfrm>
            <a:off x="1275280" y="699472"/>
            <a:ext cx="5692781" cy="354711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rgbClr val="ED901A"/>
                </a:solidFill>
              </a:defRPr>
            </a:lvl1pPr>
          </a:lstStyle>
          <a:p>
            <a:pPr lvl="0"/>
            <a:r>
              <a:rPr lang="nb-NO" smtClean="0"/>
              <a:t>Klikk for å redigere tekststiler i malen</a:t>
            </a:r>
          </a:p>
        </p:txBody>
      </p:sp>
      <p:sp>
        <p:nvSpPr>
          <p:cNvPr id="18" name="Plassholder for lysbildenummer 5"/>
          <p:cNvSpPr>
            <a:spLocks noGrp="1"/>
          </p:cNvSpPr>
          <p:nvPr>
            <p:ph type="sldNum" sz="quarter" idx="4"/>
          </p:nvPr>
        </p:nvSpPr>
        <p:spPr>
          <a:xfrm>
            <a:off x="8470558" y="6160824"/>
            <a:ext cx="259723" cy="151892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DDE8D9C2-5F05-44EF-B7C1-1B71CE36FE82}" type="slidenum">
              <a:rPr lang="nb-NO" smtClean="0"/>
              <a:t>‹#›</a:t>
            </a:fld>
            <a:endParaRPr lang="nb-NO"/>
          </a:p>
        </p:txBody>
      </p:sp>
      <p:sp>
        <p:nvSpPr>
          <p:cNvPr id="12" name="Plassholder for dato 3"/>
          <p:cNvSpPr>
            <a:spLocks noGrp="1"/>
          </p:cNvSpPr>
          <p:nvPr>
            <p:ph type="dt" sz="half" idx="2"/>
          </p:nvPr>
        </p:nvSpPr>
        <p:spPr>
          <a:xfrm>
            <a:off x="258951" y="6385407"/>
            <a:ext cx="1025822" cy="1721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900" b="0" spc="80" baseline="0">
                <a:solidFill>
                  <a:schemeClr val="bg1"/>
                </a:solidFill>
              </a:defRPr>
            </a:lvl1pPr>
          </a:lstStyle>
          <a:p>
            <a:fld id="{5EB2E243-E1A4-4D00-88DB-AECA92C56AD4}" type="datetime1">
              <a:rPr lang="nb-NO" smtClean="0"/>
              <a:t>08.06.2017</a:t>
            </a:fld>
            <a:endParaRPr lang="nb-NO"/>
          </a:p>
        </p:txBody>
      </p:sp>
      <p:sp>
        <p:nvSpPr>
          <p:cNvPr id="16" name="Plassholder for bunntekst 4"/>
          <p:cNvSpPr>
            <a:spLocks noGrp="1"/>
          </p:cNvSpPr>
          <p:nvPr>
            <p:ph type="ftr" sz="quarter" idx="3"/>
          </p:nvPr>
        </p:nvSpPr>
        <p:spPr>
          <a:xfrm>
            <a:off x="1577122" y="6374164"/>
            <a:ext cx="7247338" cy="172165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r">
              <a:defRPr sz="1200" b="0">
                <a:solidFill>
                  <a:schemeClr val="tx1"/>
                </a:solidFill>
              </a:defRPr>
            </a:lvl1pPr>
          </a:lstStyle>
          <a:p>
            <a:r>
              <a:rPr lang="nb-NO" dirty="0" smtClean="0"/>
              <a:t>Bunntekst</a:t>
            </a:r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31492826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tel, bilde og info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lassholder for tekst 14"/>
          <p:cNvSpPr>
            <a:spLocks noGrp="1"/>
          </p:cNvSpPr>
          <p:nvPr>
            <p:ph type="body" sz="quarter" idx="16"/>
          </p:nvPr>
        </p:nvSpPr>
        <p:spPr>
          <a:xfrm>
            <a:off x="5751013" y="2089626"/>
            <a:ext cx="3133130" cy="718194"/>
          </a:xfrm>
          <a:solidFill>
            <a:srgbClr val="C8CACB"/>
          </a:solidFill>
        </p:spPr>
        <p:txBody>
          <a:bodyPr wrap="square" lIns="197936" tIns="172744" rIns="197936" bIns="172744">
            <a:spAutoFit/>
          </a:bodyPr>
          <a:lstStyle>
            <a:lvl1pPr marL="0" indent="0">
              <a:spcBef>
                <a:spcPts val="0"/>
              </a:spcBef>
              <a:buNone/>
              <a:defRPr sz="1200"/>
            </a:lvl1pPr>
          </a:lstStyle>
          <a:p>
            <a:pPr lvl="0"/>
            <a:r>
              <a:rPr lang="nb-NO" smtClean="0"/>
              <a:t>Klikk for å redigere tekststiler i malen</a:t>
            </a:r>
          </a:p>
        </p:txBody>
      </p:sp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smtClean="0"/>
              <a:t>Klikk for å redigere tittelstil</a:t>
            </a:r>
            <a:endParaRPr lang="nb-NO"/>
          </a:p>
        </p:txBody>
      </p:sp>
      <p:sp>
        <p:nvSpPr>
          <p:cNvPr id="14" name="Plassholder for tekst 7"/>
          <p:cNvSpPr>
            <a:spLocks noGrp="1"/>
          </p:cNvSpPr>
          <p:nvPr>
            <p:ph type="body" sz="quarter" idx="17"/>
          </p:nvPr>
        </p:nvSpPr>
        <p:spPr>
          <a:xfrm>
            <a:off x="1275280" y="699472"/>
            <a:ext cx="5692781" cy="354711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rgbClr val="ED901A"/>
                </a:solidFill>
              </a:defRPr>
            </a:lvl1pPr>
          </a:lstStyle>
          <a:p>
            <a:pPr lvl="0"/>
            <a:r>
              <a:rPr lang="nb-NO" smtClean="0"/>
              <a:t>Klikk for å redigere tekststiler i malen</a:t>
            </a:r>
          </a:p>
        </p:txBody>
      </p:sp>
      <p:sp>
        <p:nvSpPr>
          <p:cNvPr id="4" name="Plassholder for bilde 3"/>
          <p:cNvSpPr>
            <a:spLocks noGrp="1"/>
          </p:cNvSpPr>
          <p:nvPr>
            <p:ph type="pic" sz="quarter" idx="18"/>
          </p:nvPr>
        </p:nvSpPr>
        <p:spPr>
          <a:xfrm>
            <a:off x="259155" y="1834333"/>
            <a:ext cx="5219094" cy="4236219"/>
          </a:xfrm>
        </p:spPr>
        <p:txBody>
          <a:bodyPr tIns="1619676"/>
          <a:lstStyle>
            <a:lvl1pPr marL="0" indent="0" algn="ctr">
              <a:buNone/>
              <a:defRPr/>
            </a:lvl1pPr>
          </a:lstStyle>
          <a:p>
            <a:r>
              <a:rPr lang="nb-NO" smtClean="0"/>
              <a:t>Klikk ikonet for å legge til et bilde</a:t>
            </a:r>
            <a:endParaRPr lang="en-GB" dirty="0"/>
          </a:p>
        </p:txBody>
      </p:sp>
      <p:sp>
        <p:nvSpPr>
          <p:cNvPr id="19" name="Plassholder for tekst 10"/>
          <p:cNvSpPr>
            <a:spLocks noGrp="1"/>
          </p:cNvSpPr>
          <p:nvPr>
            <p:ph type="body" sz="quarter" idx="15" hasCustomPrompt="1"/>
          </p:nvPr>
        </p:nvSpPr>
        <p:spPr>
          <a:xfrm>
            <a:off x="5752687" y="1837687"/>
            <a:ext cx="3131456" cy="251942"/>
          </a:xfrm>
          <a:solidFill>
            <a:srgbClr val="ED9300"/>
          </a:solidFill>
        </p:spPr>
        <p:txBody>
          <a:bodyPr wrap="square" lIns="101217" tIns="50608" rIns="75913" bIns="50608" anchor="ctr">
            <a:noAutofit/>
          </a:bodyPr>
          <a:lstStyle>
            <a:lvl1pPr marL="0" indent="0" algn="r">
              <a:buNone/>
              <a:defRPr sz="900" b="1" cap="none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nb-NO" dirty="0" smtClean="0"/>
              <a:t>Forklaringstekst</a:t>
            </a:r>
            <a:endParaRPr lang="nb-NO" dirty="0"/>
          </a:p>
        </p:txBody>
      </p:sp>
      <p:sp>
        <p:nvSpPr>
          <p:cNvPr id="20" name="Plassholder for tekst 10"/>
          <p:cNvSpPr>
            <a:spLocks noGrp="1"/>
          </p:cNvSpPr>
          <p:nvPr>
            <p:ph type="body" sz="quarter" idx="14" hasCustomPrompt="1"/>
          </p:nvPr>
        </p:nvSpPr>
        <p:spPr>
          <a:xfrm>
            <a:off x="5751415" y="1844793"/>
            <a:ext cx="828076" cy="240704"/>
          </a:xfrm>
          <a:solidFill>
            <a:srgbClr val="58B02C"/>
          </a:solidFill>
        </p:spPr>
        <p:txBody>
          <a:bodyPr wrap="none" lIns="75913" tIns="50608" rIns="101217" bIns="50608" anchor="ctr">
            <a:spAutoFit/>
          </a:bodyPr>
          <a:lstStyle>
            <a:lvl1pPr marL="0" indent="0">
              <a:buNone/>
              <a:defRPr sz="900" b="1" cap="all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nb-NO" dirty="0" smtClean="0"/>
              <a:t>Infotittel</a:t>
            </a:r>
            <a:endParaRPr lang="nb-NO" dirty="0"/>
          </a:p>
        </p:txBody>
      </p:sp>
      <p:sp>
        <p:nvSpPr>
          <p:cNvPr id="16" name="Plassholder for lysbildenummer 5"/>
          <p:cNvSpPr>
            <a:spLocks noGrp="1"/>
          </p:cNvSpPr>
          <p:nvPr>
            <p:ph type="sldNum" sz="quarter" idx="4"/>
          </p:nvPr>
        </p:nvSpPr>
        <p:spPr>
          <a:xfrm>
            <a:off x="8470558" y="6160824"/>
            <a:ext cx="259723" cy="151892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DDE8D9C2-5F05-44EF-B7C1-1B71CE36FE82}" type="slidenum">
              <a:rPr lang="nb-NO" smtClean="0"/>
              <a:t>‹#›</a:t>
            </a:fld>
            <a:endParaRPr lang="nb-NO"/>
          </a:p>
        </p:txBody>
      </p:sp>
      <p:sp>
        <p:nvSpPr>
          <p:cNvPr id="12" name="Plassholder for dato 3"/>
          <p:cNvSpPr>
            <a:spLocks noGrp="1"/>
          </p:cNvSpPr>
          <p:nvPr>
            <p:ph type="dt" sz="half" idx="2"/>
          </p:nvPr>
        </p:nvSpPr>
        <p:spPr>
          <a:xfrm>
            <a:off x="258951" y="6385407"/>
            <a:ext cx="1025822" cy="1721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900" b="0" spc="80" baseline="0">
                <a:solidFill>
                  <a:schemeClr val="bg1"/>
                </a:solidFill>
              </a:defRPr>
            </a:lvl1pPr>
          </a:lstStyle>
          <a:p>
            <a:fld id="{C1459DE6-7436-4635-96EF-5D609ACF0BB0}" type="datetime1">
              <a:rPr lang="nb-NO" smtClean="0"/>
              <a:t>08.06.2017</a:t>
            </a:fld>
            <a:endParaRPr lang="nb-NO"/>
          </a:p>
        </p:txBody>
      </p:sp>
      <p:sp>
        <p:nvSpPr>
          <p:cNvPr id="11" name="Plassholder for bunntekst 4"/>
          <p:cNvSpPr>
            <a:spLocks noGrp="1"/>
          </p:cNvSpPr>
          <p:nvPr>
            <p:ph type="ftr" sz="quarter" idx="3"/>
          </p:nvPr>
        </p:nvSpPr>
        <p:spPr>
          <a:xfrm>
            <a:off x="1577122" y="6374164"/>
            <a:ext cx="7247338" cy="172165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r">
              <a:defRPr sz="1200" b="0">
                <a:solidFill>
                  <a:schemeClr val="tx1"/>
                </a:solidFill>
              </a:defRPr>
            </a:lvl1pPr>
          </a:lstStyle>
          <a:p>
            <a:r>
              <a:rPr lang="nb-NO" dirty="0" smtClean="0"/>
              <a:t>Bunntekst</a:t>
            </a:r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13128397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itat, navn og 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>
          <a:xfrm>
            <a:off x="230504" y="1701208"/>
            <a:ext cx="5262926" cy="1727792"/>
          </a:xfrm>
        </p:spPr>
        <p:txBody>
          <a:bodyPr wrap="square">
            <a:noAutofit/>
          </a:bodyPr>
          <a:lstStyle>
            <a:lvl1pPr>
              <a:defRPr sz="3600"/>
            </a:lvl1pPr>
          </a:lstStyle>
          <a:p>
            <a:r>
              <a:rPr lang="nb-NO" smtClean="0"/>
              <a:t>Klikk for å redigere tittelstil</a:t>
            </a:r>
            <a:endParaRPr lang="nb-NO" dirty="0"/>
          </a:p>
        </p:txBody>
      </p:sp>
      <p:sp>
        <p:nvSpPr>
          <p:cNvPr id="14" name="Plassholder for tekst 7"/>
          <p:cNvSpPr>
            <a:spLocks noGrp="1"/>
          </p:cNvSpPr>
          <p:nvPr>
            <p:ph type="body" sz="quarter" idx="17" hasCustomPrompt="1"/>
          </p:nvPr>
        </p:nvSpPr>
        <p:spPr>
          <a:xfrm>
            <a:off x="230504" y="3429001"/>
            <a:ext cx="5262926" cy="354711"/>
          </a:xfrm>
        </p:spPr>
        <p:txBody>
          <a:bodyPr>
            <a:normAutofit/>
          </a:bodyPr>
          <a:lstStyle>
            <a:lvl1pPr marL="0" indent="0" algn="r">
              <a:buNone/>
              <a:defRPr sz="1700">
                <a:solidFill>
                  <a:srgbClr val="ED9300"/>
                </a:solidFill>
              </a:defRPr>
            </a:lvl1pPr>
          </a:lstStyle>
          <a:p>
            <a:pPr lvl="0"/>
            <a:r>
              <a:rPr lang="nb-NO" dirty="0" smtClean="0"/>
              <a:t>Navn </a:t>
            </a:r>
            <a:r>
              <a:rPr lang="nb-NO" dirty="0" err="1" smtClean="0"/>
              <a:t>Navnesen</a:t>
            </a:r>
            <a:endParaRPr lang="nb-NO" dirty="0"/>
          </a:p>
        </p:txBody>
      </p:sp>
      <p:sp>
        <p:nvSpPr>
          <p:cNvPr id="20" name="Plassholder for bilde 3"/>
          <p:cNvSpPr>
            <a:spLocks noGrp="1"/>
          </p:cNvSpPr>
          <p:nvPr>
            <p:ph type="pic" sz="quarter" idx="19"/>
          </p:nvPr>
        </p:nvSpPr>
        <p:spPr>
          <a:xfrm>
            <a:off x="5752687" y="1834333"/>
            <a:ext cx="3131456" cy="4236219"/>
          </a:xfrm>
        </p:spPr>
        <p:txBody>
          <a:bodyPr tIns="1619676"/>
          <a:lstStyle>
            <a:lvl1pPr marL="0" indent="0" algn="ctr">
              <a:buNone/>
              <a:defRPr/>
            </a:lvl1pPr>
          </a:lstStyle>
          <a:p>
            <a:r>
              <a:rPr lang="nb-NO" smtClean="0"/>
              <a:t>Klikk ikonet for å legge til et bilde</a:t>
            </a:r>
            <a:endParaRPr lang="en-GB" dirty="0"/>
          </a:p>
        </p:txBody>
      </p:sp>
      <p:sp>
        <p:nvSpPr>
          <p:cNvPr id="4" name="Rektangel 3"/>
          <p:cNvSpPr/>
          <p:nvPr/>
        </p:nvSpPr>
        <p:spPr>
          <a:xfrm>
            <a:off x="180276" y="477356"/>
            <a:ext cx="935941" cy="10798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1" tIns="45705" rIns="91411" bIns="45705" rtlCol="0" anchor="ctr"/>
          <a:lstStyle/>
          <a:p>
            <a:pPr algn="ctr"/>
            <a:endParaRPr lang="en-GB"/>
          </a:p>
        </p:txBody>
      </p:sp>
      <p:sp>
        <p:nvSpPr>
          <p:cNvPr id="11" name="Plassholder for lysbildenummer 5"/>
          <p:cNvSpPr>
            <a:spLocks noGrp="1"/>
          </p:cNvSpPr>
          <p:nvPr>
            <p:ph type="sldNum" sz="quarter" idx="4"/>
          </p:nvPr>
        </p:nvSpPr>
        <p:spPr>
          <a:xfrm>
            <a:off x="8470558" y="6160824"/>
            <a:ext cx="259723" cy="151892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DDE8D9C2-5F05-44EF-B7C1-1B71CE36FE82}" type="slidenum">
              <a:rPr lang="nb-NO" smtClean="0"/>
              <a:t>‹#›</a:t>
            </a:fld>
            <a:endParaRPr lang="nb-NO"/>
          </a:p>
        </p:txBody>
      </p:sp>
      <p:sp>
        <p:nvSpPr>
          <p:cNvPr id="12" name="Plassholder for dato 3"/>
          <p:cNvSpPr>
            <a:spLocks noGrp="1"/>
          </p:cNvSpPr>
          <p:nvPr>
            <p:ph type="dt" sz="half" idx="2"/>
          </p:nvPr>
        </p:nvSpPr>
        <p:spPr>
          <a:xfrm>
            <a:off x="258951" y="6385407"/>
            <a:ext cx="1025822" cy="1721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900" b="0" spc="80" baseline="0">
                <a:solidFill>
                  <a:schemeClr val="bg1"/>
                </a:solidFill>
              </a:defRPr>
            </a:lvl1pPr>
          </a:lstStyle>
          <a:p>
            <a:fld id="{93B05D01-8EE7-45A9-A4BF-E69BBE68892A}" type="datetime1">
              <a:rPr lang="nb-NO" smtClean="0"/>
              <a:t>08.06.2017</a:t>
            </a:fld>
            <a:endParaRPr lang="nb-NO"/>
          </a:p>
        </p:txBody>
      </p:sp>
      <p:sp>
        <p:nvSpPr>
          <p:cNvPr id="9" name="Plassholder for bunntekst 4"/>
          <p:cNvSpPr>
            <a:spLocks noGrp="1"/>
          </p:cNvSpPr>
          <p:nvPr>
            <p:ph type="ftr" sz="quarter" idx="3"/>
          </p:nvPr>
        </p:nvSpPr>
        <p:spPr>
          <a:xfrm>
            <a:off x="1577122" y="6374164"/>
            <a:ext cx="7247338" cy="172165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r">
              <a:defRPr sz="1200" b="0">
                <a:solidFill>
                  <a:schemeClr val="tx1"/>
                </a:solidFill>
              </a:defRPr>
            </a:lvl1pPr>
          </a:lstStyle>
          <a:p>
            <a:r>
              <a:rPr lang="nb-NO" dirty="0" smtClean="0"/>
              <a:t>Bunntekst</a:t>
            </a:r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18589780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tort 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tel 1"/>
          <p:cNvSpPr>
            <a:spLocks noGrp="1"/>
          </p:cNvSpPr>
          <p:nvPr>
            <p:ph type="title"/>
          </p:nvPr>
        </p:nvSpPr>
        <p:spPr>
          <a:xfrm>
            <a:off x="1275281" y="1065656"/>
            <a:ext cx="6999085" cy="468282"/>
          </a:xfrm>
        </p:spPr>
        <p:txBody>
          <a:bodyPr/>
          <a:lstStyle/>
          <a:p>
            <a:r>
              <a:rPr lang="nb-NO" smtClean="0"/>
              <a:t>Klikk for å redigere tittelstil</a:t>
            </a:r>
            <a:endParaRPr lang="nb-NO" dirty="0"/>
          </a:p>
        </p:txBody>
      </p:sp>
      <p:sp>
        <p:nvSpPr>
          <p:cNvPr id="12" name="Plassholder for tekst 7"/>
          <p:cNvSpPr>
            <a:spLocks noGrp="1"/>
          </p:cNvSpPr>
          <p:nvPr>
            <p:ph type="body" sz="quarter" idx="17"/>
          </p:nvPr>
        </p:nvSpPr>
        <p:spPr>
          <a:xfrm>
            <a:off x="1275280" y="699472"/>
            <a:ext cx="5692781" cy="354711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rgbClr val="ED901A"/>
                </a:solidFill>
              </a:defRPr>
            </a:lvl1pPr>
          </a:lstStyle>
          <a:p>
            <a:pPr lvl="0"/>
            <a:r>
              <a:rPr lang="nb-NO" smtClean="0"/>
              <a:t>Klikk for å redigere tekststiler i malen</a:t>
            </a:r>
          </a:p>
        </p:txBody>
      </p:sp>
      <p:sp>
        <p:nvSpPr>
          <p:cNvPr id="15" name="Plassholder for bilde 3"/>
          <p:cNvSpPr>
            <a:spLocks noGrp="1"/>
          </p:cNvSpPr>
          <p:nvPr>
            <p:ph type="pic" sz="quarter" idx="19"/>
          </p:nvPr>
        </p:nvSpPr>
        <p:spPr>
          <a:xfrm>
            <a:off x="252270" y="1834333"/>
            <a:ext cx="8631873" cy="4236219"/>
          </a:xfrm>
        </p:spPr>
        <p:txBody>
          <a:bodyPr tIns="1619676"/>
          <a:lstStyle>
            <a:lvl1pPr marL="0" indent="0" algn="ctr">
              <a:buNone/>
              <a:defRPr/>
            </a:lvl1pPr>
          </a:lstStyle>
          <a:p>
            <a:r>
              <a:rPr lang="nb-NO" smtClean="0"/>
              <a:t>Klikk ikonet for å legge til et bilde</a:t>
            </a:r>
            <a:endParaRPr lang="en-GB" dirty="0"/>
          </a:p>
        </p:txBody>
      </p:sp>
      <p:sp>
        <p:nvSpPr>
          <p:cNvPr id="13" name="Plassholder for lysbildenummer 5"/>
          <p:cNvSpPr>
            <a:spLocks noGrp="1"/>
          </p:cNvSpPr>
          <p:nvPr>
            <p:ph type="sldNum" sz="quarter" idx="4"/>
          </p:nvPr>
        </p:nvSpPr>
        <p:spPr>
          <a:xfrm>
            <a:off x="8470558" y="6160824"/>
            <a:ext cx="259723" cy="151892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DDE8D9C2-5F05-44EF-B7C1-1B71CE36FE82}" type="slidenum">
              <a:rPr lang="nb-NO" smtClean="0"/>
              <a:t>‹#›</a:t>
            </a:fld>
            <a:endParaRPr lang="nb-NO"/>
          </a:p>
        </p:txBody>
      </p:sp>
      <p:sp>
        <p:nvSpPr>
          <p:cNvPr id="10" name="Plassholder for dato 3"/>
          <p:cNvSpPr>
            <a:spLocks noGrp="1"/>
          </p:cNvSpPr>
          <p:nvPr>
            <p:ph type="dt" sz="half" idx="2"/>
          </p:nvPr>
        </p:nvSpPr>
        <p:spPr>
          <a:xfrm>
            <a:off x="258951" y="6385407"/>
            <a:ext cx="1025822" cy="1721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900" b="0" spc="80" baseline="0">
                <a:solidFill>
                  <a:schemeClr val="bg1"/>
                </a:solidFill>
              </a:defRPr>
            </a:lvl1pPr>
          </a:lstStyle>
          <a:p>
            <a:fld id="{AB3DC51B-3E28-44F1-A691-1F15EC5940FA}" type="datetime1">
              <a:rPr lang="nb-NO" smtClean="0"/>
              <a:t>08.06.2017</a:t>
            </a:fld>
            <a:endParaRPr lang="nb-NO"/>
          </a:p>
        </p:txBody>
      </p:sp>
      <p:sp>
        <p:nvSpPr>
          <p:cNvPr id="8" name="Plassholder for bunntekst 4"/>
          <p:cNvSpPr>
            <a:spLocks noGrp="1"/>
          </p:cNvSpPr>
          <p:nvPr>
            <p:ph type="ftr" sz="quarter" idx="3"/>
          </p:nvPr>
        </p:nvSpPr>
        <p:spPr>
          <a:xfrm>
            <a:off x="1577122" y="6374164"/>
            <a:ext cx="7247338" cy="172165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r">
              <a:defRPr sz="1200" b="0">
                <a:solidFill>
                  <a:schemeClr val="tx1"/>
                </a:solidFill>
              </a:defRPr>
            </a:lvl1pPr>
          </a:lstStyle>
          <a:p>
            <a:r>
              <a:rPr lang="nb-NO" dirty="0" smtClean="0"/>
              <a:t>Bunntekst</a:t>
            </a:r>
            <a:endParaRPr lang="nb-NO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slideLayout" Target="../slideLayouts/slideLayout25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17" Type="http://schemas.openxmlformats.org/officeDocument/2006/relationships/image" Target="../media/image2.png"/><Relationship Id="rId2" Type="http://schemas.openxmlformats.org/officeDocument/2006/relationships/slideLayout" Target="../slideLayouts/slideLayout14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5" Type="http://schemas.openxmlformats.org/officeDocument/2006/relationships/theme" Target="../theme/theme2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slideLayout" Target="../slideLayouts/slideLayout2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Rektangel 28"/>
          <p:cNvSpPr/>
          <p:nvPr userDrawn="1"/>
        </p:nvSpPr>
        <p:spPr>
          <a:xfrm>
            <a:off x="1284771" y="6328393"/>
            <a:ext cx="7594681" cy="260719"/>
          </a:xfrm>
          <a:prstGeom prst="rect">
            <a:avLst/>
          </a:prstGeom>
          <a:solidFill>
            <a:srgbClr val="DADA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4274" tIns="32136" rIns="64274" bIns="32136" rtlCol="0" anchor="ctr"/>
          <a:lstStyle/>
          <a:p>
            <a:pPr algn="ctr"/>
            <a:endParaRPr lang="nb-NO"/>
          </a:p>
        </p:txBody>
      </p:sp>
      <p:sp>
        <p:nvSpPr>
          <p:cNvPr id="30" name="Rektangel 29"/>
          <p:cNvSpPr/>
          <p:nvPr/>
        </p:nvSpPr>
        <p:spPr>
          <a:xfrm>
            <a:off x="258950" y="6328393"/>
            <a:ext cx="1025822" cy="260719"/>
          </a:xfrm>
          <a:prstGeom prst="rect">
            <a:avLst/>
          </a:prstGeom>
          <a:solidFill>
            <a:srgbClr val="ED9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4274" tIns="32136" rIns="64274" bIns="32136" rtlCol="0" anchor="ctr"/>
          <a:lstStyle/>
          <a:p>
            <a:pPr algn="ctr"/>
            <a:endParaRPr lang="nb-NO"/>
          </a:p>
        </p:txBody>
      </p:sp>
      <p:sp>
        <p:nvSpPr>
          <p:cNvPr id="2" name="Plassholder for tittel 1"/>
          <p:cNvSpPr>
            <a:spLocks noGrp="1"/>
          </p:cNvSpPr>
          <p:nvPr>
            <p:ph type="title"/>
          </p:nvPr>
        </p:nvSpPr>
        <p:spPr>
          <a:xfrm>
            <a:off x="1275281" y="1058555"/>
            <a:ext cx="6999085" cy="469132"/>
          </a:xfrm>
          <a:prstGeom prst="rect">
            <a:avLst/>
          </a:prstGeom>
        </p:spPr>
        <p:txBody>
          <a:bodyPr vert="horz" lIns="0" tIns="0" rIns="0" bIns="0" rtlCol="0" anchor="t">
            <a:normAutofit/>
          </a:bodyPr>
          <a:lstStyle/>
          <a:p>
            <a:r>
              <a:rPr lang="nb-NO" dirty="0" smtClean="0"/>
              <a:t>Klikk for å redigere tittelstil</a:t>
            </a:r>
            <a:endParaRPr lang="nb-NO" dirty="0"/>
          </a:p>
        </p:txBody>
      </p:sp>
      <p:sp>
        <p:nvSpPr>
          <p:cNvPr id="3" name="Plassholder for tekst 2"/>
          <p:cNvSpPr>
            <a:spLocks noGrp="1"/>
          </p:cNvSpPr>
          <p:nvPr>
            <p:ph type="body" idx="1"/>
          </p:nvPr>
        </p:nvSpPr>
        <p:spPr>
          <a:xfrm>
            <a:off x="1273622" y="1777858"/>
            <a:ext cx="7000745" cy="4293806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nb-NO" dirty="0" smtClean="0"/>
              <a:t>Klikk for å redigere tekststiler i malen</a:t>
            </a:r>
          </a:p>
          <a:p>
            <a:pPr lvl="1"/>
            <a:r>
              <a:rPr lang="nb-NO" dirty="0" smtClean="0"/>
              <a:t>Andre nivå</a:t>
            </a:r>
          </a:p>
          <a:p>
            <a:pPr lvl="2"/>
            <a:r>
              <a:rPr lang="nb-NO" dirty="0" smtClean="0"/>
              <a:t>Tredje nivå</a:t>
            </a:r>
          </a:p>
          <a:p>
            <a:pPr lvl="3"/>
            <a:r>
              <a:rPr lang="nb-NO" dirty="0" smtClean="0"/>
              <a:t>Fjerde nivå</a:t>
            </a:r>
          </a:p>
          <a:p>
            <a:pPr lvl="4"/>
            <a:r>
              <a:rPr lang="nb-NO" dirty="0" smtClean="0"/>
              <a:t>Femte nivå</a:t>
            </a:r>
            <a:endParaRPr lang="nb-NO" dirty="0"/>
          </a:p>
        </p:txBody>
      </p:sp>
      <p:sp>
        <p:nvSpPr>
          <p:cNvPr id="4" name="Plassholder for dato 3"/>
          <p:cNvSpPr>
            <a:spLocks noGrp="1"/>
          </p:cNvSpPr>
          <p:nvPr>
            <p:ph type="dt" sz="half" idx="2"/>
          </p:nvPr>
        </p:nvSpPr>
        <p:spPr>
          <a:xfrm>
            <a:off x="258951" y="6385407"/>
            <a:ext cx="1025822" cy="1721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900" b="0" spc="80" baseline="0">
                <a:solidFill>
                  <a:schemeClr val="bg1"/>
                </a:solidFill>
              </a:defRPr>
            </a:lvl1pPr>
          </a:lstStyle>
          <a:p>
            <a:fld id="{15650DCB-8242-431E-BE3F-D6E79D1AB133}" type="datetime1">
              <a:rPr lang="nb-NO" smtClean="0"/>
              <a:t>08.06.2017</a:t>
            </a:fld>
            <a:endParaRPr lang="nb-NO"/>
          </a:p>
        </p:txBody>
      </p:sp>
      <p:sp>
        <p:nvSpPr>
          <p:cNvPr id="6" name="Plassholder for lysbildenummer 5"/>
          <p:cNvSpPr>
            <a:spLocks noGrp="1"/>
          </p:cNvSpPr>
          <p:nvPr>
            <p:ph type="sldNum" sz="quarter" idx="4"/>
          </p:nvPr>
        </p:nvSpPr>
        <p:spPr>
          <a:xfrm>
            <a:off x="8470558" y="6160824"/>
            <a:ext cx="259723" cy="151892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DDE8D9C2-5F05-44EF-B7C1-1B71CE36FE82}" type="slidenum">
              <a:rPr lang="nb-NO" smtClean="0"/>
              <a:t>‹#›</a:t>
            </a:fld>
            <a:endParaRPr lang="nb-NO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5"/>
            <a:ext cx="1014810" cy="1398711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35238" y="0"/>
            <a:ext cx="1508763" cy="882970"/>
          </a:xfrm>
          <a:prstGeom prst="rect">
            <a:avLst/>
          </a:prstGeom>
        </p:spPr>
      </p:pic>
      <p:sp>
        <p:nvSpPr>
          <p:cNvPr id="12" name="Plassholder for bunntekst 4"/>
          <p:cNvSpPr>
            <a:spLocks noGrp="1"/>
          </p:cNvSpPr>
          <p:nvPr>
            <p:ph type="ftr" sz="quarter" idx="3"/>
          </p:nvPr>
        </p:nvSpPr>
        <p:spPr>
          <a:xfrm>
            <a:off x="1577122" y="6374164"/>
            <a:ext cx="7247338" cy="172165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r">
              <a:defRPr sz="1200" b="0">
                <a:solidFill>
                  <a:schemeClr val="tx1"/>
                </a:solidFill>
              </a:defRPr>
            </a:lvl1pPr>
          </a:lstStyle>
          <a:p>
            <a:r>
              <a:rPr lang="nb-NO" dirty="0" smtClean="0"/>
              <a:t>Bunntekst</a:t>
            </a:r>
            <a:endParaRPr lang="nb-NO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2" r:id="rId2"/>
    <p:sldLayoutId id="2147483663" r:id="rId3"/>
    <p:sldLayoutId id="2147483661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2" r:id="rId11"/>
    <p:sldLayoutId id="2147483675" r:id="rId12"/>
  </p:sldLayoutIdLst>
  <p:hf sldNum="0" hdr="0" ftr="0"/>
  <p:txStyles>
    <p:titleStyle>
      <a:lvl1pPr algn="l" defTabSz="914035" rtl="0" eaLnBrk="1" latinLnBrk="0" hangingPunct="1">
        <a:spcBef>
          <a:spcPct val="0"/>
        </a:spcBef>
        <a:buNone/>
        <a:defRPr sz="2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02394" indent="-302394" algn="l" defTabSz="914035" rtl="0" eaLnBrk="1" latinLnBrk="0" hangingPunct="1">
        <a:spcBef>
          <a:spcPts val="432"/>
        </a:spcBef>
        <a:buClr>
          <a:srgbClr val="ED9300"/>
        </a:buClr>
        <a:buFont typeface="Arial" pitchFamily="34" charset="0"/>
        <a:buChar char="●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569076" indent="-251065" algn="l" defTabSz="914035" rtl="0" eaLnBrk="1" latinLnBrk="0" hangingPunct="1">
        <a:spcBef>
          <a:spcPts val="432"/>
        </a:spcBef>
        <a:buFont typeface="Arial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694052" indent="-191925" algn="l" defTabSz="914035" rtl="0" eaLnBrk="1" latinLnBrk="0" hangingPunct="1">
        <a:spcBef>
          <a:spcPts val="432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945116" indent="-251065" algn="l" defTabSz="914035" rtl="0" eaLnBrk="1" latinLnBrk="0" hangingPunct="1">
        <a:spcBef>
          <a:spcPts val="432"/>
        </a:spcBef>
        <a:buFont typeface="Arial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197294" indent="-252181" algn="l" defTabSz="914035" rtl="0" eaLnBrk="1" latinLnBrk="0" hangingPunct="1">
        <a:spcBef>
          <a:spcPts val="432"/>
        </a:spcBef>
        <a:buFont typeface="Arial" pitchFamily="34" charset="0"/>
        <a:buChar char="»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3594" indent="-228507" algn="l" defTabSz="914035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0612" indent="-228507" algn="l" defTabSz="914035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7628" indent="-228507" algn="l" defTabSz="914035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4646" indent="-228507" algn="l" defTabSz="914035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b-NO"/>
      </a:defPPr>
      <a:lvl1pPr marL="0" algn="l" defTabSz="914035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1pPr>
      <a:lvl2pPr marL="457018" algn="l" defTabSz="914035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2pPr>
      <a:lvl3pPr marL="914035" algn="l" defTabSz="914035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052" algn="l" defTabSz="914035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069" algn="l" defTabSz="914035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086" algn="l" defTabSz="914035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103" algn="l" defTabSz="914035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120" algn="l" defTabSz="914035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138" algn="l" defTabSz="914035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Rektangel 28"/>
          <p:cNvSpPr/>
          <p:nvPr/>
        </p:nvSpPr>
        <p:spPr>
          <a:xfrm>
            <a:off x="1284771" y="6328393"/>
            <a:ext cx="7594681" cy="260719"/>
          </a:xfrm>
          <a:prstGeom prst="rect">
            <a:avLst/>
          </a:prstGeom>
          <a:solidFill>
            <a:srgbClr val="DADA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4274" tIns="32136" rIns="64274" bIns="32136" rtlCol="0" anchor="ctr"/>
          <a:lstStyle/>
          <a:p>
            <a:pPr algn="ctr"/>
            <a:endParaRPr lang="nb-NO">
              <a:solidFill>
                <a:prstClr val="white"/>
              </a:solidFill>
            </a:endParaRPr>
          </a:p>
        </p:txBody>
      </p:sp>
      <p:sp>
        <p:nvSpPr>
          <p:cNvPr id="30" name="Rektangel 29"/>
          <p:cNvSpPr/>
          <p:nvPr/>
        </p:nvSpPr>
        <p:spPr>
          <a:xfrm>
            <a:off x="258950" y="6328393"/>
            <a:ext cx="1025822" cy="260719"/>
          </a:xfrm>
          <a:prstGeom prst="rect">
            <a:avLst/>
          </a:prstGeom>
          <a:solidFill>
            <a:srgbClr val="ED9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4274" tIns="32136" rIns="64274" bIns="32136" rtlCol="0" anchor="ctr"/>
          <a:lstStyle/>
          <a:p>
            <a:pPr algn="ctr"/>
            <a:endParaRPr lang="nb-NO">
              <a:solidFill>
                <a:prstClr val="white"/>
              </a:solidFill>
            </a:endParaRPr>
          </a:p>
        </p:txBody>
      </p:sp>
      <p:sp>
        <p:nvSpPr>
          <p:cNvPr id="2" name="Plassholder for tittel 1"/>
          <p:cNvSpPr>
            <a:spLocks noGrp="1"/>
          </p:cNvSpPr>
          <p:nvPr>
            <p:ph type="title"/>
          </p:nvPr>
        </p:nvSpPr>
        <p:spPr>
          <a:xfrm>
            <a:off x="1275281" y="1058555"/>
            <a:ext cx="6999085" cy="469132"/>
          </a:xfrm>
          <a:prstGeom prst="rect">
            <a:avLst/>
          </a:prstGeom>
        </p:spPr>
        <p:txBody>
          <a:bodyPr vert="horz" lIns="0" tIns="0" rIns="0" bIns="0" rtlCol="0" anchor="t">
            <a:normAutofit/>
          </a:bodyPr>
          <a:lstStyle/>
          <a:p>
            <a:r>
              <a:rPr lang="nb-NO" dirty="0" smtClean="0"/>
              <a:t>Klikk for å redigere tittelstil</a:t>
            </a:r>
            <a:endParaRPr lang="nb-NO" dirty="0"/>
          </a:p>
        </p:txBody>
      </p:sp>
      <p:sp>
        <p:nvSpPr>
          <p:cNvPr id="3" name="Plassholder for tekst 2"/>
          <p:cNvSpPr>
            <a:spLocks noGrp="1"/>
          </p:cNvSpPr>
          <p:nvPr>
            <p:ph type="body" idx="1"/>
          </p:nvPr>
        </p:nvSpPr>
        <p:spPr>
          <a:xfrm>
            <a:off x="1273622" y="1777858"/>
            <a:ext cx="7000745" cy="4293806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nb-NO" dirty="0" smtClean="0"/>
              <a:t>Klikk for å redigere tekststiler i malen</a:t>
            </a:r>
          </a:p>
          <a:p>
            <a:pPr lvl="1"/>
            <a:r>
              <a:rPr lang="nb-NO" dirty="0" smtClean="0"/>
              <a:t>Andre nivå</a:t>
            </a:r>
          </a:p>
          <a:p>
            <a:pPr lvl="2"/>
            <a:r>
              <a:rPr lang="nb-NO" dirty="0" smtClean="0"/>
              <a:t>Tredje nivå</a:t>
            </a:r>
          </a:p>
          <a:p>
            <a:pPr lvl="3"/>
            <a:r>
              <a:rPr lang="nb-NO" dirty="0" smtClean="0"/>
              <a:t>Fjerde nivå</a:t>
            </a:r>
          </a:p>
          <a:p>
            <a:pPr lvl="4"/>
            <a:r>
              <a:rPr lang="nb-NO" dirty="0" smtClean="0"/>
              <a:t>Femte nivå</a:t>
            </a:r>
            <a:endParaRPr lang="nb-NO" dirty="0"/>
          </a:p>
        </p:txBody>
      </p:sp>
      <p:sp>
        <p:nvSpPr>
          <p:cNvPr id="4" name="Plassholder for dato 3"/>
          <p:cNvSpPr>
            <a:spLocks noGrp="1"/>
          </p:cNvSpPr>
          <p:nvPr>
            <p:ph type="dt" sz="half" idx="2"/>
          </p:nvPr>
        </p:nvSpPr>
        <p:spPr>
          <a:xfrm>
            <a:off x="258951" y="6385407"/>
            <a:ext cx="1025822" cy="1721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900" b="0" spc="80" baseline="0">
                <a:solidFill>
                  <a:schemeClr val="bg1"/>
                </a:solidFill>
              </a:defRPr>
            </a:lvl1pPr>
          </a:lstStyle>
          <a:p>
            <a:fld id="{5B991113-9BB6-47E7-9E98-FB4BCFE343FB}" type="datetime1">
              <a:rPr lang="nb-NO" smtClean="0">
                <a:solidFill>
                  <a:prstClr val="white"/>
                </a:solidFill>
              </a:rPr>
              <a:pPr/>
              <a:t>08.06.2017</a:t>
            </a:fld>
            <a:endParaRPr lang="nb-NO">
              <a:solidFill>
                <a:prstClr val="white"/>
              </a:solidFill>
            </a:endParaRPr>
          </a:p>
        </p:txBody>
      </p:sp>
      <p:sp>
        <p:nvSpPr>
          <p:cNvPr id="6" name="Plassholder for lysbildenummer 5"/>
          <p:cNvSpPr>
            <a:spLocks noGrp="1"/>
          </p:cNvSpPr>
          <p:nvPr>
            <p:ph type="sldNum" sz="quarter" idx="4"/>
          </p:nvPr>
        </p:nvSpPr>
        <p:spPr>
          <a:xfrm>
            <a:off x="8470558" y="6160824"/>
            <a:ext cx="259723" cy="151892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DDE8D9C2-5F05-44EF-B7C1-1B71CE36FE82}" type="slidenum">
              <a:rPr lang="nb-NO" smtClean="0">
                <a:solidFill>
                  <a:prstClr val="black"/>
                </a:solidFill>
              </a:rPr>
              <a:pPr/>
              <a:t>‹#›</a:t>
            </a:fld>
            <a:endParaRPr lang="nb-NO">
              <a:solidFill>
                <a:prstClr val="black"/>
              </a:solidFill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5"/>
            <a:ext cx="1014810" cy="1398711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35238" y="0"/>
            <a:ext cx="1508763" cy="882970"/>
          </a:xfrm>
          <a:prstGeom prst="rect">
            <a:avLst/>
          </a:prstGeom>
        </p:spPr>
      </p:pic>
      <p:sp>
        <p:nvSpPr>
          <p:cNvPr id="12" name="Plassholder for bunntekst 4"/>
          <p:cNvSpPr>
            <a:spLocks noGrp="1"/>
          </p:cNvSpPr>
          <p:nvPr>
            <p:ph type="ftr" sz="quarter" idx="3"/>
          </p:nvPr>
        </p:nvSpPr>
        <p:spPr>
          <a:xfrm>
            <a:off x="1577122" y="6374164"/>
            <a:ext cx="7247338" cy="172165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r">
              <a:defRPr sz="1200" b="0">
                <a:solidFill>
                  <a:schemeClr val="tx1"/>
                </a:solidFill>
              </a:defRPr>
            </a:lvl1pPr>
          </a:lstStyle>
          <a:p>
            <a:endParaRPr lang="nb-NO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09812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  <p:sldLayoutId id="2147483680" r:id="rId4"/>
    <p:sldLayoutId id="2147483681" r:id="rId5"/>
    <p:sldLayoutId id="2147483682" r:id="rId6"/>
    <p:sldLayoutId id="2147483683" r:id="rId7"/>
    <p:sldLayoutId id="2147483684" r:id="rId8"/>
    <p:sldLayoutId id="2147483685" r:id="rId9"/>
    <p:sldLayoutId id="2147483686" r:id="rId10"/>
    <p:sldLayoutId id="2147483687" r:id="rId11"/>
    <p:sldLayoutId id="2147483688" r:id="rId12"/>
    <p:sldLayoutId id="2147483689" r:id="rId13"/>
    <p:sldLayoutId id="2147483690" r:id="rId14"/>
  </p:sldLayoutIdLst>
  <p:hf sldNum="0" hdr="0" ftr="0"/>
  <p:txStyles>
    <p:titleStyle>
      <a:lvl1pPr algn="l" defTabSz="914035" rtl="0" eaLnBrk="1" latinLnBrk="0" hangingPunct="1">
        <a:spcBef>
          <a:spcPct val="0"/>
        </a:spcBef>
        <a:buNone/>
        <a:defRPr sz="2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02394" indent="-302394" algn="l" defTabSz="914035" rtl="0" eaLnBrk="1" latinLnBrk="0" hangingPunct="1">
        <a:spcBef>
          <a:spcPts val="432"/>
        </a:spcBef>
        <a:buClr>
          <a:srgbClr val="ED9300"/>
        </a:buClr>
        <a:buFont typeface="Arial" pitchFamily="34" charset="0"/>
        <a:buChar char="●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569076" indent="-251065" algn="l" defTabSz="914035" rtl="0" eaLnBrk="1" latinLnBrk="0" hangingPunct="1">
        <a:spcBef>
          <a:spcPts val="432"/>
        </a:spcBef>
        <a:buFont typeface="Arial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694052" indent="-191925" algn="l" defTabSz="914035" rtl="0" eaLnBrk="1" latinLnBrk="0" hangingPunct="1">
        <a:spcBef>
          <a:spcPts val="432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945116" indent="-251065" algn="l" defTabSz="914035" rtl="0" eaLnBrk="1" latinLnBrk="0" hangingPunct="1">
        <a:spcBef>
          <a:spcPts val="432"/>
        </a:spcBef>
        <a:buFont typeface="Arial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197294" indent="-252181" algn="l" defTabSz="914035" rtl="0" eaLnBrk="1" latinLnBrk="0" hangingPunct="1">
        <a:spcBef>
          <a:spcPts val="432"/>
        </a:spcBef>
        <a:buFont typeface="Arial" pitchFamily="34" charset="0"/>
        <a:buChar char="»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3594" indent="-228507" algn="l" defTabSz="914035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0612" indent="-228507" algn="l" defTabSz="914035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7628" indent="-228507" algn="l" defTabSz="914035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4646" indent="-228507" algn="l" defTabSz="914035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b-NO"/>
      </a:defPPr>
      <a:lvl1pPr marL="0" algn="l" defTabSz="914035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1pPr>
      <a:lvl2pPr marL="457018" algn="l" defTabSz="914035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2pPr>
      <a:lvl3pPr marL="914035" algn="l" defTabSz="914035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052" algn="l" defTabSz="914035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069" algn="l" defTabSz="914035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086" algn="l" defTabSz="914035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103" algn="l" defTabSz="914035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120" algn="l" defTabSz="914035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138" algn="l" defTabSz="914035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13" Type="http://schemas.openxmlformats.org/officeDocument/2006/relationships/image" Target="../media/image24.png"/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12" Type="http://schemas.openxmlformats.org/officeDocument/2006/relationships/image" Target="../media/image23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11" Type="http://schemas.openxmlformats.org/officeDocument/2006/relationships/image" Target="../media/image22.png"/><Relationship Id="rId5" Type="http://schemas.openxmlformats.org/officeDocument/2006/relationships/image" Target="../media/image16.png"/><Relationship Id="rId15" Type="http://schemas.openxmlformats.org/officeDocument/2006/relationships/image" Target="../media/image26.png"/><Relationship Id="rId10" Type="http://schemas.openxmlformats.org/officeDocument/2006/relationships/image" Target="../media/image21.png"/><Relationship Id="rId4" Type="http://schemas.openxmlformats.org/officeDocument/2006/relationships/image" Target="../media/image15.png"/><Relationship Id="rId9" Type="http://schemas.openxmlformats.org/officeDocument/2006/relationships/image" Target="../media/image20.png"/><Relationship Id="rId14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30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jpeg"/><Relationship Id="rId3" Type="http://schemas.openxmlformats.org/officeDocument/2006/relationships/image" Target="../media/image32.gif"/><Relationship Id="rId7" Type="http://schemas.openxmlformats.org/officeDocument/2006/relationships/image" Target="../media/image36.emf"/><Relationship Id="rId2" Type="http://schemas.openxmlformats.org/officeDocument/2006/relationships/image" Target="../media/image31.wmf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35.jpeg"/><Relationship Id="rId11" Type="http://schemas.openxmlformats.org/officeDocument/2006/relationships/image" Target="../media/image40.png"/><Relationship Id="rId5" Type="http://schemas.openxmlformats.org/officeDocument/2006/relationships/image" Target="../media/image34.jpeg"/><Relationship Id="rId10" Type="http://schemas.openxmlformats.org/officeDocument/2006/relationships/image" Target="../media/image39.jpeg"/><Relationship Id="rId4" Type="http://schemas.openxmlformats.org/officeDocument/2006/relationships/image" Target="../media/image33.jpeg"/><Relationship Id="rId9" Type="http://schemas.openxmlformats.org/officeDocument/2006/relationships/image" Target="../media/image38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Date Placeholder 5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F00648AA-424B-472F-9D8F-B56E045E7975}" type="datetime1">
              <a:rPr lang="nb-NO" smtClean="0"/>
              <a:t>08.06.2017</a:t>
            </a:fld>
            <a:endParaRPr lang="nb-NO" dirty="0"/>
          </a:p>
        </p:txBody>
      </p:sp>
      <p:sp>
        <p:nvSpPr>
          <p:cNvPr id="7" name="Tittel 3"/>
          <p:cNvSpPr>
            <a:spLocks noGrp="1"/>
          </p:cNvSpPr>
          <p:nvPr>
            <p:ph type="ctrTitle"/>
          </p:nvPr>
        </p:nvSpPr>
        <p:spPr>
          <a:xfrm>
            <a:off x="1619664" y="2060849"/>
            <a:ext cx="7206328" cy="1656567"/>
          </a:xfrm>
        </p:spPr>
        <p:txBody>
          <a:bodyPr>
            <a:normAutofit/>
          </a:bodyPr>
          <a:lstStyle/>
          <a:p>
            <a:r>
              <a:rPr lang="en-GB" b="1" dirty="0" smtClean="0"/>
              <a:t>Seminar, Traffic </a:t>
            </a:r>
            <a:r>
              <a:rPr lang="en-GB" b="1" dirty="0"/>
              <a:t>Management and Control</a:t>
            </a:r>
            <a:br>
              <a:rPr lang="en-GB" b="1" dirty="0"/>
            </a:br>
            <a:r>
              <a:rPr lang="en-GB" b="1" dirty="0"/>
              <a:t>Oslo, 8th of June 2017</a:t>
            </a:r>
            <a:endParaRPr lang="nb-NO" dirty="0"/>
          </a:p>
        </p:txBody>
      </p:sp>
      <p:sp>
        <p:nvSpPr>
          <p:cNvPr id="8" name="Undertittel 4"/>
          <p:cNvSpPr>
            <a:spLocks noGrp="1"/>
          </p:cNvSpPr>
          <p:nvPr>
            <p:ph type="subTitle" idx="1"/>
          </p:nvPr>
        </p:nvSpPr>
        <p:spPr>
          <a:xfrm>
            <a:off x="1686383" y="3861048"/>
            <a:ext cx="7206039" cy="1080370"/>
          </a:xfrm>
        </p:spPr>
        <p:txBody>
          <a:bodyPr>
            <a:noAutofit/>
          </a:bodyPr>
          <a:lstStyle/>
          <a:p>
            <a:r>
              <a:rPr lang="nb-NO" dirty="0" smtClean="0"/>
              <a:t>VTS 2020</a:t>
            </a:r>
          </a:p>
          <a:p>
            <a:r>
              <a:rPr lang="nb-NO" dirty="0"/>
              <a:t>Jan Vidar Myrland </a:t>
            </a:r>
            <a:endParaRPr lang="nb-NO" dirty="0" smtClean="0"/>
          </a:p>
          <a:p>
            <a:r>
              <a:rPr lang="nb-NO" dirty="0" smtClean="0"/>
              <a:t>Vegdirektoratet</a:t>
            </a:r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12458623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dirty="0" smtClean="0"/>
              <a:t>Trafikkstyringshåndbok</a:t>
            </a:r>
            <a:endParaRPr lang="nb-NO" dirty="0"/>
          </a:p>
        </p:txBody>
      </p:sp>
      <p:sp>
        <p:nvSpPr>
          <p:cNvPr id="3" name="Plassholder for innhold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nb-NO" u="sng" dirty="0" smtClean="0"/>
              <a:t>Noe av innholdet:</a:t>
            </a:r>
            <a:r>
              <a:rPr lang="nb-NO" dirty="0" smtClean="0"/>
              <a:t/>
            </a:r>
            <a:br>
              <a:rPr lang="nb-NO" dirty="0" smtClean="0"/>
            </a:br>
            <a:endParaRPr lang="nb-NO" dirty="0" smtClean="0"/>
          </a:p>
          <a:p>
            <a:pPr marL="0" indent="0">
              <a:buNone/>
            </a:pPr>
            <a:r>
              <a:rPr lang="nb-NO" dirty="0" smtClean="0"/>
              <a:t>-Trafikkreguleringssystemer for en gitt </a:t>
            </a:r>
            <a:r>
              <a:rPr lang="nb-NO" dirty="0" err="1" smtClean="0"/>
              <a:t>veglenke</a:t>
            </a:r>
            <a:r>
              <a:rPr lang="nb-NO" dirty="0" smtClean="0"/>
              <a:t>. Prinsipielle krav til systemutfordring og overordnede krav til funksjonalitet for trafikkplaner for </a:t>
            </a:r>
            <a:r>
              <a:rPr lang="nb-NO" dirty="0" err="1" smtClean="0"/>
              <a:t>operering</a:t>
            </a:r>
            <a:r>
              <a:rPr lang="nb-NO" dirty="0" smtClean="0"/>
              <a:t> av de styrbare trafikkinstallasjonene.</a:t>
            </a:r>
            <a:br>
              <a:rPr lang="nb-NO" dirty="0" smtClean="0"/>
            </a:br>
            <a:r>
              <a:rPr lang="nb-NO" dirty="0" smtClean="0"/>
              <a:t/>
            </a:r>
            <a:br>
              <a:rPr lang="nb-NO" dirty="0" smtClean="0"/>
            </a:br>
            <a:r>
              <a:rPr lang="nb-NO" dirty="0" smtClean="0"/>
              <a:t>-Overordnede varslings- og informasjonssystemer basert på variable opplysningstavler. </a:t>
            </a:r>
          </a:p>
          <a:p>
            <a:pPr marL="0" indent="0">
              <a:buNone/>
            </a:pPr>
            <a:endParaRPr lang="nb-NO" dirty="0"/>
          </a:p>
          <a:p>
            <a:pPr marL="0" indent="0">
              <a:buNone/>
            </a:pPr>
            <a:r>
              <a:rPr lang="nb-NO" dirty="0" smtClean="0"/>
              <a:t>-Eget kapittel om overordnet funksjonalitet for trafikkstyring, bl.a. grunnleggende styringsprinsipper og oppbygging av trafikkplaner. </a:t>
            </a:r>
            <a:br>
              <a:rPr lang="nb-NO" dirty="0" smtClean="0"/>
            </a:br>
            <a:endParaRPr lang="nb-NO" dirty="0" smtClean="0"/>
          </a:p>
          <a:p>
            <a:pPr marL="0" indent="0">
              <a:buNone/>
            </a:pPr>
            <a:r>
              <a:rPr lang="nb-NO" dirty="0" smtClean="0"/>
              <a:t>Håndboka har også en vedleggsdel med skisser og konkrete eksempler for utstyrsplaner og trafikkplaner.  </a:t>
            </a:r>
            <a:br>
              <a:rPr lang="nb-NO" dirty="0" smtClean="0"/>
            </a:br>
            <a:endParaRPr lang="nb-NO" dirty="0" smtClean="0"/>
          </a:p>
        </p:txBody>
      </p:sp>
      <p:sp>
        <p:nvSpPr>
          <p:cNvPr id="4" name="Plassholder for tekst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nb-NO" dirty="0" smtClean="0"/>
              <a:t>VTS 2020</a:t>
            </a:r>
            <a:endParaRPr lang="nb-NO" dirty="0"/>
          </a:p>
        </p:txBody>
      </p:sp>
      <p:sp>
        <p:nvSpPr>
          <p:cNvPr id="5" name="Plassholder for dato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91C1BDA6-6FC7-4031-B0EE-715EEFBF688C}" type="datetime1">
              <a:rPr lang="nb-NO" smtClean="0">
                <a:solidFill>
                  <a:prstClr val="white"/>
                </a:solidFill>
              </a:rPr>
              <a:pPr/>
              <a:t>08.06.2017</a:t>
            </a:fld>
            <a:endParaRPr lang="nb-NO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03077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lassholder for tekst 3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r>
              <a:rPr lang="nb-NO" dirty="0" smtClean="0"/>
              <a:t>Hendelse Basert Toppsystem (HBT)</a:t>
            </a:r>
            <a:endParaRPr lang="nb-NO" dirty="0"/>
          </a:p>
        </p:txBody>
      </p:sp>
      <p:sp>
        <p:nvSpPr>
          <p:cNvPr id="5" name="Plassholder for dato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ECE1DC77-5DA6-4A80-91FE-1E3B1FD80C8E}" type="datetime1">
              <a:rPr lang="nb-NO" smtClean="0">
                <a:solidFill>
                  <a:prstClr val="white"/>
                </a:solidFill>
              </a:rPr>
              <a:pPr/>
              <a:t>08.06.2017</a:t>
            </a:fld>
            <a:endParaRPr lang="nb-NO">
              <a:solidFill>
                <a:prstClr val="white"/>
              </a:solidFill>
            </a:endParaRPr>
          </a:p>
        </p:txBody>
      </p:sp>
      <p:pic>
        <p:nvPicPr>
          <p:cNvPr id="6" name="Bilde 5"/>
          <p:cNvPicPr/>
          <p:nvPr/>
        </p:nvPicPr>
        <p:blipFill>
          <a:blip r:embed="rId2"/>
          <a:stretch>
            <a:fillRect/>
          </a:stretch>
        </p:blipFill>
        <p:spPr>
          <a:xfrm>
            <a:off x="1284773" y="2531511"/>
            <a:ext cx="7128791" cy="4032448"/>
          </a:xfrm>
          <a:prstGeom prst="rect">
            <a:avLst/>
          </a:prstGeom>
        </p:spPr>
      </p:pic>
      <p:sp>
        <p:nvSpPr>
          <p:cNvPr id="3" name="Rektangel 2"/>
          <p:cNvSpPr/>
          <p:nvPr/>
        </p:nvSpPr>
        <p:spPr>
          <a:xfrm>
            <a:off x="899592" y="1054183"/>
            <a:ext cx="763284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nb-NO" sz="1600" dirty="0"/>
              <a:t>Løsningen skal være brukervennlig og bruks-effektiv, og skal støtte trafikkoperatørene ved håndtering av hendelser, gjennom hele verdikjeden fra hendelsen oppstår til den avsluttes. I dette inngår funksjonalitet for trafikkstyring og funksjonalitet for produksjon og distribusjon av veg- og trafikkmeldinger.</a:t>
            </a:r>
          </a:p>
        </p:txBody>
      </p:sp>
    </p:spTree>
    <p:extLst>
      <p:ext uri="{BB962C8B-B14F-4D97-AF65-F5344CB8AC3E}">
        <p14:creationId xmlns:p14="http://schemas.microsoft.com/office/powerpoint/2010/main" val="2922763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nb-NO" dirty="0" smtClean="0"/>
              <a:t>Grunnlag for mulig samarbeid med Trafikverket</a:t>
            </a:r>
            <a:endParaRPr lang="nb-NO" dirty="0"/>
          </a:p>
        </p:txBody>
      </p:sp>
      <p:sp>
        <p:nvSpPr>
          <p:cNvPr id="3" name="Plassholder for innhold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nb-NO" dirty="0" smtClean="0"/>
              <a:t>Sammenfallende organisering</a:t>
            </a:r>
          </a:p>
          <a:p>
            <a:endParaRPr lang="nb-NO" dirty="0" smtClean="0"/>
          </a:p>
          <a:p>
            <a:r>
              <a:rPr lang="nb-NO" dirty="0" smtClean="0"/>
              <a:t>Sammenfallende behov for trafikkstyring</a:t>
            </a:r>
          </a:p>
          <a:p>
            <a:pPr lvl="1"/>
            <a:r>
              <a:rPr lang="nb-NO" dirty="0" smtClean="0"/>
              <a:t>Samme type veg</a:t>
            </a:r>
          </a:p>
          <a:p>
            <a:pPr lvl="1"/>
            <a:r>
              <a:rPr lang="nb-NO" dirty="0"/>
              <a:t>Samme type </a:t>
            </a:r>
            <a:r>
              <a:rPr lang="nb-NO" dirty="0" smtClean="0"/>
              <a:t>hendelser</a:t>
            </a:r>
          </a:p>
          <a:p>
            <a:pPr lvl="1"/>
            <a:r>
              <a:rPr lang="nb-NO" dirty="0" smtClean="0"/>
              <a:t>Samme behov for trafikkinformasjon</a:t>
            </a:r>
          </a:p>
          <a:p>
            <a:pPr lvl="1"/>
            <a:r>
              <a:rPr lang="nb-NO" dirty="0" smtClean="0"/>
              <a:t>Hovedveger som krysser landegrensene</a:t>
            </a:r>
            <a:endParaRPr lang="nb-NO" dirty="0"/>
          </a:p>
          <a:p>
            <a:endParaRPr lang="nb-NO" dirty="0" smtClean="0"/>
          </a:p>
          <a:p>
            <a:r>
              <a:rPr lang="nb-NO" dirty="0" smtClean="0"/>
              <a:t>Sammenfallende anskaffelsesfase</a:t>
            </a:r>
          </a:p>
          <a:p>
            <a:r>
              <a:rPr lang="nb-NO" dirty="0" smtClean="0"/>
              <a:t>Tilsvarende samhandling mellom Nederland og England</a:t>
            </a:r>
          </a:p>
          <a:p>
            <a:r>
              <a:rPr lang="nb-NO" dirty="0" smtClean="0"/>
              <a:t>Begge underlagt flere felles EU – direktiver</a:t>
            </a:r>
          </a:p>
          <a:p>
            <a:endParaRPr lang="nb-NO" dirty="0"/>
          </a:p>
          <a:p>
            <a:endParaRPr lang="nb-NO" dirty="0" smtClean="0"/>
          </a:p>
          <a:p>
            <a:endParaRPr lang="nb-NO" dirty="0" smtClean="0"/>
          </a:p>
          <a:p>
            <a:endParaRPr lang="nb-NO" dirty="0" smtClean="0"/>
          </a:p>
          <a:p>
            <a:endParaRPr lang="nb-NO" dirty="0" smtClean="0"/>
          </a:p>
          <a:p>
            <a:endParaRPr lang="nb-NO" dirty="0"/>
          </a:p>
        </p:txBody>
      </p:sp>
      <p:sp>
        <p:nvSpPr>
          <p:cNvPr id="5" name="Plassholder for dato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F7E51D25-2D1C-4D66-85F3-514C135BDB23}" type="datetime1">
              <a:rPr lang="nb-NO" smtClean="0">
                <a:solidFill>
                  <a:prstClr val="white"/>
                </a:solidFill>
              </a:rPr>
              <a:pPr/>
              <a:t>08.06.2017</a:t>
            </a:fld>
            <a:endParaRPr lang="nb-NO">
              <a:solidFill>
                <a:prstClr val="white"/>
              </a:solidFill>
            </a:endParaRPr>
          </a:p>
        </p:txBody>
      </p:sp>
      <p:sp>
        <p:nvSpPr>
          <p:cNvPr id="6" name="Plassholder for tekst 5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nb-NO" dirty="0" smtClean="0"/>
              <a:t>Mulig samarbeide med Trafikverket</a:t>
            </a:r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35232638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dirty="0"/>
              <a:t>Grunnlag for mulig </a:t>
            </a:r>
            <a:r>
              <a:rPr lang="nb-NO" dirty="0" smtClean="0"/>
              <a:t>samarbeid 2</a:t>
            </a:r>
            <a:endParaRPr lang="nb-NO" dirty="0"/>
          </a:p>
        </p:txBody>
      </p:sp>
      <p:sp>
        <p:nvSpPr>
          <p:cNvPr id="3" name="Plassholder for innhold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nb-NO" dirty="0" smtClean="0"/>
              <a:t>Vi samarbeider allerede innen flere relevante områder</a:t>
            </a:r>
            <a:endParaRPr lang="nb-NO" dirty="0"/>
          </a:p>
          <a:p>
            <a:pPr lvl="1"/>
            <a:r>
              <a:rPr lang="nb-NO" dirty="0" smtClean="0"/>
              <a:t>NVF</a:t>
            </a:r>
          </a:p>
          <a:p>
            <a:pPr lvl="1"/>
            <a:r>
              <a:rPr lang="nb-NO" dirty="0" smtClean="0"/>
              <a:t>VIKING</a:t>
            </a:r>
            <a:endParaRPr lang="nb-NO" dirty="0"/>
          </a:p>
          <a:p>
            <a:pPr lvl="1"/>
            <a:r>
              <a:rPr lang="nb-NO" dirty="0" smtClean="0"/>
              <a:t>DATEX inkl. RDS TMC</a:t>
            </a:r>
          </a:p>
          <a:p>
            <a:pPr lvl="1"/>
            <a:r>
              <a:rPr lang="nb-NO" dirty="0" smtClean="0"/>
              <a:t>Værstasjoner</a:t>
            </a:r>
          </a:p>
          <a:p>
            <a:pPr lvl="1"/>
            <a:r>
              <a:rPr lang="nb-NO" dirty="0" smtClean="0"/>
              <a:t>NVDB</a:t>
            </a:r>
          </a:p>
          <a:p>
            <a:pPr lvl="1"/>
            <a:r>
              <a:rPr lang="nb-NO" dirty="0" smtClean="0"/>
              <a:t>IKT</a:t>
            </a:r>
          </a:p>
          <a:p>
            <a:r>
              <a:rPr lang="nb-NO" dirty="0" smtClean="0"/>
              <a:t>Sammenfallende trafikkutrustning, delvis levert av de samme leverandørene.</a:t>
            </a:r>
          </a:p>
          <a:p>
            <a:r>
              <a:rPr lang="nb-NO" dirty="0" smtClean="0"/>
              <a:t>Sammenfallende behov for telefonisystem, Statens vegvesen er i anskaffelse skal integreres med nytt trafikkledningssystem </a:t>
            </a:r>
            <a:r>
              <a:rPr lang="nb-NO" dirty="0"/>
              <a:t>for </a:t>
            </a:r>
            <a:r>
              <a:rPr lang="nb-NO" dirty="0" smtClean="0"/>
              <a:t>Norge.</a:t>
            </a:r>
          </a:p>
          <a:p>
            <a:endParaRPr lang="nb-NO" dirty="0" smtClean="0"/>
          </a:p>
          <a:p>
            <a:endParaRPr lang="nb-NO" dirty="0" smtClean="0"/>
          </a:p>
          <a:p>
            <a:endParaRPr lang="nb-NO" dirty="0" smtClean="0"/>
          </a:p>
          <a:p>
            <a:endParaRPr lang="nb-NO" dirty="0"/>
          </a:p>
        </p:txBody>
      </p:sp>
      <p:sp>
        <p:nvSpPr>
          <p:cNvPr id="4" name="Plassholder for tekst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nb-NO" dirty="0" smtClean="0"/>
              <a:t>Mulig samarbeide med Trafikverket</a:t>
            </a:r>
            <a:endParaRPr lang="nb-NO" dirty="0"/>
          </a:p>
        </p:txBody>
      </p:sp>
      <p:sp>
        <p:nvSpPr>
          <p:cNvPr id="5" name="Plassholder for dato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F7E51D25-2D1C-4D66-85F3-514C135BDB23}" type="datetime1">
              <a:rPr lang="nb-NO" smtClean="0">
                <a:solidFill>
                  <a:prstClr val="white"/>
                </a:solidFill>
              </a:rPr>
              <a:pPr/>
              <a:t>08.06.2017</a:t>
            </a:fld>
            <a:endParaRPr lang="nb-NO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76084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nb-NO" dirty="0" smtClean="0"/>
              <a:t>Samarbeidsavtale ble signert 11. januar 2017</a:t>
            </a:r>
            <a:endParaRPr lang="nb-NO" dirty="0"/>
          </a:p>
        </p:txBody>
      </p:sp>
      <p:sp>
        <p:nvSpPr>
          <p:cNvPr id="4" name="Plassholder for tekst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nb-NO" dirty="0"/>
              <a:t>VTS </a:t>
            </a:r>
            <a:r>
              <a:rPr lang="nb-NO" dirty="0" smtClean="0"/>
              <a:t>2020/MTLIV</a:t>
            </a:r>
            <a:endParaRPr lang="nb-NO" dirty="0"/>
          </a:p>
        </p:txBody>
      </p:sp>
      <p:sp>
        <p:nvSpPr>
          <p:cNvPr id="5" name="Plassholder for dato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F7E51D25-2D1C-4D66-85F3-514C135BDB23}" type="datetime1">
              <a:rPr lang="nb-NO" smtClean="0">
                <a:solidFill>
                  <a:prstClr val="white"/>
                </a:solidFill>
              </a:rPr>
              <a:pPr/>
              <a:t>08.06.2017</a:t>
            </a:fld>
            <a:endParaRPr lang="nb-NO">
              <a:solidFill>
                <a:prstClr val="white"/>
              </a:solidFill>
            </a:endParaRPr>
          </a:p>
        </p:txBody>
      </p:sp>
      <p:pic>
        <p:nvPicPr>
          <p:cNvPr id="6" name="Bilde 5" descr="C:\Users\janmyr\AppData\Local\Microsoft\Windows\Temporary Internet Files\Content.Word\undertecknar avtal gemensamt trafikledningssystem 03_bästa skärpa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2064211"/>
            <a:ext cx="5581650" cy="37211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1551081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>
          <a:xfrm>
            <a:off x="1303297" y="1047166"/>
            <a:ext cx="6999085" cy="469132"/>
          </a:xfrm>
        </p:spPr>
        <p:txBody>
          <a:bodyPr>
            <a:normAutofit/>
          </a:bodyPr>
          <a:lstStyle/>
          <a:p>
            <a:r>
              <a:rPr lang="nb-NO" dirty="0" smtClean="0"/>
              <a:t>Hva skal vi lage sammen med TRV?</a:t>
            </a:r>
            <a:endParaRPr lang="nb-NO" dirty="0"/>
          </a:p>
        </p:txBody>
      </p:sp>
      <p:sp>
        <p:nvSpPr>
          <p:cNvPr id="3" name="Plassholder for innhold 2"/>
          <p:cNvSpPr>
            <a:spLocks noGrp="1"/>
          </p:cNvSpPr>
          <p:nvPr>
            <p:ph idx="1"/>
          </p:nvPr>
        </p:nvSpPr>
        <p:spPr>
          <a:xfrm>
            <a:off x="1273622" y="1916831"/>
            <a:ext cx="7000745" cy="4392489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nb-NO" dirty="0"/>
          </a:p>
          <a:p>
            <a:r>
              <a:rPr lang="nb-NO" dirty="0"/>
              <a:t>Samarbeidsavtalen gjelder samarbeid om å utvikle en felles løsning som skal utgjøre basis for en løsning som gir trafikkoperatørene i veitrafikksentralene en felles, enhetlig, integrert brukerflate. </a:t>
            </a:r>
            <a:endParaRPr lang="nb-NO" dirty="0" smtClean="0"/>
          </a:p>
          <a:p>
            <a:r>
              <a:rPr lang="nb-NO" dirty="0" smtClean="0"/>
              <a:t>Løsningen </a:t>
            </a:r>
            <a:r>
              <a:rPr lang="nb-NO" dirty="0"/>
              <a:t>skal være brukervennlig og bruks-effektiv, og skal støtte trafikkoperatørene ved håndtering av hendelser, gjennom hele verdikjeden fra hendelsen oppstår til den avsluttes. </a:t>
            </a:r>
            <a:endParaRPr lang="nb-NO" dirty="0" smtClean="0"/>
          </a:p>
          <a:p>
            <a:r>
              <a:rPr lang="nb-NO" dirty="0" smtClean="0"/>
              <a:t>I </a:t>
            </a:r>
            <a:r>
              <a:rPr lang="nb-NO" dirty="0"/>
              <a:t>dette inngår funksjonalitet for trafikkstyring og funksjonalitet for produksjon og distribusjon av veg- og trafikkmeldinger.</a:t>
            </a:r>
          </a:p>
          <a:p>
            <a:endParaRPr lang="nb-NO" dirty="0"/>
          </a:p>
          <a:p>
            <a:endParaRPr lang="nb-NO" dirty="0"/>
          </a:p>
          <a:p>
            <a:endParaRPr lang="nb-NO" dirty="0"/>
          </a:p>
        </p:txBody>
      </p:sp>
      <p:sp>
        <p:nvSpPr>
          <p:cNvPr id="4" name="Plassholder for tekst 3"/>
          <p:cNvSpPr>
            <a:spLocks noGrp="1"/>
          </p:cNvSpPr>
          <p:nvPr>
            <p:ph type="body" sz="quarter" idx="13"/>
          </p:nvPr>
        </p:nvSpPr>
        <p:spPr>
          <a:xfrm>
            <a:off x="1273622" y="291923"/>
            <a:ext cx="5692781" cy="354711"/>
          </a:xfrm>
        </p:spPr>
        <p:txBody>
          <a:bodyPr/>
          <a:lstStyle/>
          <a:p>
            <a:r>
              <a:rPr lang="nb-NO" dirty="0"/>
              <a:t>VTS 2020</a:t>
            </a:r>
          </a:p>
          <a:p>
            <a:endParaRPr lang="nb-NO" dirty="0"/>
          </a:p>
        </p:txBody>
      </p:sp>
      <p:sp>
        <p:nvSpPr>
          <p:cNvPr id="5" name="Plassholder for dato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F7E51D25-2D1C-4D66-85F3-514C135BDB23}" type="datetime1">
              <a:rPr lang="nb-NO" smtClean="0">
                <a:solidFill>
                  <a:prstClr val="white"/>
                </a:solidFill>
              </a:rPr>
              <a:pPr/>
              <a:t>08.06.2017</a:t>
            </a:fld>
            <a:endParaRPr lang="nb-NO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79218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lassholder for tekst 3"/>
          <p:cNvSpPr>
            <a:spLocks noGrp="1"/>
          </p:cNvSpPr>
          <p:nvPr>
            <p:ph type="body" sz="quarter" idx="13"/>
          </p:nvPr>
        </p:nvSpPr>
        <p:spPr>
          <a:xfrm>
            <a:off x="1206912" y="772028"/>
            <a:ext cx="5161474" cy="437911"/>
          </a:xfrm>
        </p:spPr>
        <p:txBody>
          <a:bodyPr>
            <a:normAutofit/>
          </a:bodyPr>
          <a:lstStyle/>
          <a:p>
            <a:r>
              <a:rPr lang="nb-NO" dirty="0" smtClean="0"/>
              <a:t>Felles organisasjon</a:t>
            </a:r>
            <a:endParaRPr lang="nb-NO" dirty="0"/>
          </a:p>
          <a:p>
            <a:endParaRPr lang="nb-NO" dirty="0"/>
          </a:p>
        </p:txBody>
      </p:sp>
      <p:sp>
        <p:nvSpPr>
          <p:cNvPr id="5" name="Plassholder for dato 4"/>
          <p:cNvSpPr>
            <a:spLocks noGrp="1"/>
          </p:cNvSpPr>
          <p:nvPr>
            <p:ph type="dt" sz="half" idx="2"/>
          </p:nvPr>
        </p:nvSpPr>
        <p:spPr>
          <a:xfrm>
            <a:off x="1206912" y="5643246"/>
            <a:ext cx="769367" cy="129094"/>
          </a:xfrm>
        </p:spPr>
        <p:txBody>
          <a:bodyPr/>
          <a:lstStyle/>
          <a:p>
            <a:fld id="{91C1BDA6-6FC7-4031-B0EE-715EEFBF688C}" type="datetime1">
              <a:rPr lang="nb-NO" smtClean="0">
                <a:solidFill>
                  <a:prstClr val="white"/>
                </a:solidFill>
              </a:rPr>
              <a:pPr/>
              <a:t>08.06.2017</a:t>
            </a:fld>
            <a:endParaRPr lang="nb-NO" dirty="0">
              <a:solidFill>
                <a:prstClr val="white"/>
              </a:solidFill>
            </a:endParaRPr>
          </a:p>
        </p:txBody>
      </p:sp>
      <p:sp>
        <p:nvSpPr>
          <p:cNvPr id="314" name="Avrundet rektangel 27"/>
          <p:cNvSpPr/>
          <p:nvPr/>
        </p:nvSpPr>
        <p:spPr>
          <a:xfrm>
            <a:off x="3808681" y="2440511"/>
            <a:ext cx="3296345" cy="3145163"/>
          </a:xfrm>
          <a:prstGeom prst="roundRect">
            <a:avLst>
              <a:gd name="adj" fmla="val 10304"/>
            </a:avLst>
          </a:prstGeom>
          <a:solidFill>
            <a:srgbClr val="00B0F0">
              <a:alpha val="75000"/>
            </a:srgbClr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r>
              <a:rPr lang="nb-NO" sz="1350" dirty="0">
                <a:solidFill>
                  <a:prstClr val="white"/>
                </a:solidFill>
              </a:rPr>
              <a:t>                      MTLIV</a:t>
            </a:r>
          </a:p>
        </p:txBody>
      </p:sp>
      <p:grpSp>
        <p:nvGrpSpPr>
          <p:cNvPr id="315" name="Gruppe 17"/>
          <p:cNvGrpSpPr/>
          <p:nvPr/>
        </p:nvGrpSpPr>
        <p:grpSpPr>
          <a:xfrm>
            <a:off x="4560459" y="2893022"/>
            <a:ext cx="1066500" cy="494100"/>
            <a:chOff x="3622699" y="2857546"/>
            <a:chExt cx="1922516" cy="922259"/>
          </a:xfrm>
        </p:grpSpPr>
        <p:sp>
          <p:nvSpPr>
            <p:cNvPr id="316" name="Avrundet rektangel 5"/>
            <p:cNvSpPr/>
            <p:nvPr/>
          </p:nvSpPr>
          <p:spPr>
            <a:xfrm>
              <a:off x="3622699" y="2857546"/>
              <a:ext cx="1922516" cy="922259"/>
            </a:xfrm>
            <a:prstGeom prst="roundRect">
              <a:avLst/>
            </a:prstGeom>
            <a:gradFill flip="none" rotWithShape="1">
              <a:gsLst>
                <a:gs pos="0">
                  <a:schemeClr val="accent5">
                    <a:lumMod val="60000"/>
                    <a:lumOff val="40000"/>
                    <a:shade val="30000"/>
                    <a:satMod val="115000"/>
                  </a:schemeClr>
                </a:gs>
                <a:gs pos="50000">
                  <a:schemeClr val="accent5">
                    <a:lumMod val="60000"/>
                    <a:lumOff val="40000"/>
                    <a:shade val="67500"/>
                    <a:satMod val="115000"/>
                  </a:schemeClr>
                </a:gs>
                <a:gs pos="100000">
                  <a:schemeClr val="accent5">
                    <a:lumMod val="60000"/>
                    <a:lumOff val="40000"/>
                    <a:shade val="100000"/>
                    <a:satMod val="115000"/>
                  </a:schemeClr>
                </a:gs>
              </a:gsLst>
              <a:lin ang="18900000" scaled="1"/>
              <a:tileRect/>
            </a:gra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>
                <a:spcAft>
                  <a:spcPts val="450"/>
                </a:spcAft>
              </a:pPr>
              <a:r>
                <a:rPr lang="nb-NO" sz="900" dirty="0">
                  <a:solidFill>
                    <a:prstClr val="white"/>
                  </a:solidFill>
                  <a:cs typeface="Arial" panose="020B0604020202020204" pitchFamily="34" charset="0"/>
                </a:rPr>
                <a:t>Projekledning</a:t>
              </a:r>
            </a:p>
            <a:p>
              <a:pPr algn="ctr" defTabSz="685800"/>
              <a:endParaRPr lang="nb-NO" sz="1200" dirty="0">
                <a:solidFill>
                  <a:prstClr val="white"/>
                </a:solidFill>
                <a:cs typeface="Arial" panose="020B0604020202020204" pitchFamily="34" charset="0"/>
              </a:endParaRPr>
            </a:p>
          </p:txBody>
        </p:sp>
        <p:pic>
          <p:nvPicPr>
            <p:cNvPr id="317" name="Bilde 8" descr="Description Svensk flagg 1815.png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341084" y="3293229"/>
              <a:ext cx="546123" cy="390087"/>
            </a:xfrm>
            <a:prstGeom prst="rect">
              <a:avLst/>
            </a:prstGeom>
          </p:spPr>
        </p:pic>
        <p:pic>
          <p:nvPicPr>
            <p:cNvPr id="318" name="Bilde 9" descr="This licensing tag was added to this file as part of the GFDL ...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819893" y="3441017"/>
              <a:ext cx="286555" cy="203194"/>
            </a:xfrm>
            <a:prstGeom prst="rect">
              <a:avLst/>
            </a:prstGeom>
          </p:spPr>
        </p:pic>
      </p:grpSp>
      <p:grpSp>
        <p:nvGrpSpPr>
          <p:cNvPr id="319" name="Gruppe 18"/>
          <p:cNvGrpSpPr/>
          <p:nvPr/>
        </p:nvGrpSpPr>
        <p:grpSpPr>
          <a:xfrm>
            <a:off x="4025564" y="1375542"/>
            <a:ext cx="1066500" cy="494100"/>
            <a:chOff x="3838719" y="1527687"/>
            <a:chExt cx="1805339" cy="831794"/>
          </a:xfrm>
          <a:solidFill>
            <a:schemeClr val="bg1">
              <a:lumMod val="85000"/>
            </a:schemeClr>
          </a:solidFill>
        </p:grpSpPr>
        <p:sp>
          <p:nvSpPr>
            <p:cNvPr id="321" name="Avrundet rektangel 19"/>
            <p:cNvSpPr>
              <a:spLocks noChangeAspect="1"/>
            </p:cNvSpPr>
            <p:nvPr/>
          </p:nvSpPr>
          <p:spPr>
            <a:xfrm>
              <a:off x="3838719" y="1527687"/>
              <a:ext cx="1805339" cy="831794"/>
            </a:xfrm>
            <a:prstGeom prst="roundRect">
              <a:avLst/>
            </a:prstGeom>
            <a:gradFill flip="none" rotWithShape="1">
              <a:gsLst>
                <a:gs pos="0">
                  <a:schemeClr val="bg1">
                    <a:lumMod val="85000"/>
                    <a:shade val="30000"/>
                    <a:satMod val="115000"/>
                  </a:schemeClr>
                </a:gs>
                <a:gs pos="50000">
                  <a:schemeClr val="bg1">
                    <a:lumMod val="85000"/>
                    <a:shade val="67500"/>
                    <a:satMod val="115000"/>
                  </a:schemeClr>
                </a:gs>
                <a:gs pos="100000">
                  <a:schemeClr val="bg1">
                    <a:lumMod val="85000"/>
                    <a:shade val="100000"/>
                    <a:satMod val="115000"/>
                  </a:schemeClr>
                </a:gs>
              </a:gsLst>
              <a:lin ang="18900000" scaled="1"/>
              <a:tileRect/>
            </a:gra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nb-NO" sz="1050" dirty="0">
                <a:solidFill>
                  <a:prstClr val="white"/>
                </a:solidFill>
                <a:cs typeface="Arial" panose="020B0604020202020204" pitchFamily="34" charset="0"/>
              </a:endParaRPr>
            </a:p>
            <a:p>
              <a:pPr algn="ctr" defTabSz="685800"/>
              <a:r>
                <a:rPr lang="nb-NO" sz="900" dirty="0">
                  <a:solidFill>
                    <a:prstClr val="white"/>
                  </a:solidFill>
                  <a:cs typeface="Arial" panose="020B0604020202020204" pitchFamily="34" charset="0"/>
                </a:rPr>
                <a:t>Statusmøter</a:t>
              </a:r>
            </a:p>
            <a:p>
              <a:pPr algn="ctr" defTabSz="685800"/>
              <a:r>
                <a:rPr lang="nb-NO" sz="900" dirty="0">
                  <a:solidFill>
                    <a:prstClr val="white"/>
                  </a:solidFill>
                  <a:cs typeface="Arial" panose="020B0604020202020204" pitchFamily="34" charset="0"/>
                </a:rPr>
                <a:t>Linje</a:t>
              </a:r>
            </a:p>
            <a:p>
              <a:pPr algn="ctr" defTabSz="685800"/>
              <a:endParaRPr lang="nb-NO" sz="1200" dirty="0">
                <a:solidFill>
                  <a:prstClr val="white"/>
                </a:solidFill>
                <a:cs typeface="Arial" panose="020B0604020202020204" pitchFamily="34" charset="0"/>
              </a:endParaRPr>
            </a:p>
            <a:p>
              <a:pPr algn="ctr" defTabSz="685800"/>
              <a:endParaRPr lang="nb-NO" sz="1200" dirty="0">
                <a:solidFill>
                  <a:prstClr val="white"/>
                </a:solidFill>
                <a:cs typeface="Arial" panose="020B0604020202020204" pitchFamily="34" charset="0"/>
              </a:endParaRPr>
            </a:p>
          </p:txBody>
        </p:sp>
        <p:pic>
          <p:nvPicPr>
            <p:cNvPr id="328" name="Bilde 20" descr="Description Svensk flagg 1815.png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09355" y="2040320"/>
              <a:ext cx="394865" cy="282047"/>
            </a:xfrm>
            <a:prstGeom prst="rect">
              <a:avLst/>
            </a:prstGeom>
            <a:grpFill/>
          </p:spPr>
        </p:pic>
        <p:pic>
          <p:nvPicPr>
            <p:cNvPr id="329" name="Bilde 21" descr="This licensing tag was added to this file as part of the GFDL ...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46111" y="2019130"/>
              <a:ext cx="396001" cy="280800"/>
            </a:xfrm>
            <a:prstGeom prst="rect">
              <a:avLst/>
            </a:prstGeom>
            <a:grpFill/>
          </p:spPr>
        </p:pic>
      </p:grpSp>
      <p:cxnSp>
        <p:nvCxnSpPr>
          <p:cNvPr id="338" name="Rett linje 26"/>
          <p:cNvCxnSpPr>
            <a:stCxn id="404" idx="3"/>
            <a:endCxn id="316" idx="1"/>
          </p:cNvCxnSpPr>
          <p:nvPr/>
        </p:nvCxnSpPr>
        <p:spPr>
          <a:xfrm flipV="1">
            <a:off x="2674048" y="3140074"/>
            <a:ext cx="1886413" cy="127"/>
          </a:xfrm>
          <a:prstGeom prst="bentConnector3">
            <a:avLst>
              <a:gd name="adj1" fmla="val 50000"/>
            </a:avLst>
          </a:prstGeom>
          <a:ln w="12700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39" name="Gruppe 292"/>
          <p:cNvGrpSpPr/>
          <p:nvPr/>
        </p:nvGrpSpPr>
        <p:grpSpPr>
          <a:xfrm>
            <a:off x="5501328" y="1598564"/>
            <a:ext cx="1030720" cy="495140"/>
            <a:chOff x="7034971" y="1479790"/>
            <a:chExt cx="1374293" cy="660187"/>
          </a:xfrm>
        </p:grpSpPr>
        <p:sp>
          <p:nvSpPr>
            <p:cNvPr id="340" name="Avrundet rektangel 62"/>
            <p:cNvSpPr/>
            <p:nvPr/>
          </p:nvSpPr>
          <p:spPr>
            <a:xfrm>
              <a:off x="7034971" y="1479790"/>
              <a:ext cx="1374293" cy="660187"/>
            </a:xfrm>
            <a:prstGeom prst="roundRect">
              <a:avLst/>
            </a:prstGeom>
            <a:gradFill flip="none" rotWithShape="1">
              <a:gsLst>
                <a:gs pos="0">
                  <a:srgbClr val="0070C0">
                    <a:shade val="30000"/>
                    <a:satMod val="115000"/>
                  </a:srgbClr>
                </a:gs>
                <a:gs pos="50000">
                  <a:srgbClr val="0070C0">
                    <a:shade val="67500"/>
                    <a:satMod val="115000"/>
                  </a:srgbClr>
                </a:gs>
                <a:gs pos="100000">
                  <a:srgbClr val="0070C0">
                    <a:shade val="100000"/>
                    <a:satMod val="115000"/>
                  </a:srgbClr>
                </a:gs>
              </a:gsLst>
              <a:lin ang="18900000" scaled="1"/>
              <a:tileRect/>
            </a:gra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nb-NO" sz="900" dirty="0">
                <a:solidFill>
                  <a:prstClr val="white"/>
                </a:solidFill>
                <a:cs typeface="Arial" panose="020B0604020202020204" pitchFamily="34" charset="0"/>
              </a:endParaRPr>
            </a:p>
            <a:p>
              <a:pPr algn="ctr" defTabSz="685800"/>
              <a:r>
                <a:rPr lang="nb-NO" sz="900" dirty="0">
                  <a:solidFill>
                    <a:prstClr val="white"/>
                  </a:solidFill>
                  <a:cs typeface="Arial" panose="020B0604020202020204" pitchFamily="34" charset="0"/>
                </a:rPr>
                <a:t>Sponsor</a:t>
              </a:r>
            </a:p>
            <a:p>
              <a:pPr algn="ctr" defTabSz="685800"/>
              <a:endParaRPr lang="nb-NO" sz="1200" dirty="0">
                <a:solidFill>
                  <a:prstClr val="white"/>
                </a:solidFill>
                <a:cs typeface="Arial" panose="020B0604020202020204" pitchFamily="34" charset="0"/>
              </a:endParaRPr>
            </a:p>
            <a:p>
              <a:pPr algn="ctr" defTabSz="685800"/>
              <a:endParaRPr lang="nb-NO" sz="1200" dirty="0">
                <a:solidFill>
                  <a:prstClr val="white"/>
                </a:solidFill>
                <a:cs typeface="Arial" panose="020B0604020202020204" pitchFamily="34" charset="0"/>
              </a:endParaRPr>
            </a:p>
          </p:txBody>
        </p:sp>
        <p:pic>
          <p:nvPicPr>
            <p:cNvPr id="341" name="Bilde 63" descr="Description Svensk flagg 1815.png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028771" y="1852799"/>
              <a:ext cx="272160" cy="194400"/>
            </a:xfrm>
            <a:prstGeom prst="rect">
              <a:avLst/>
            </a:prstGeom>
          </p:spPr>
        </p:pic>
      </p:grpSp>
      <p:grpSp>
        <p:nvGrpSpPr>
          <p:cNvPr id="342" name="Gruppe 291"/>
          <p:cNvGrpSpPr/>
          <p:nvPr/>
        </p:nvGrpSpPr>
        <p:grpSpPr>
          <a:xfrm>
            <a:off x="6877810" y="1877701"/>
            <a:ext cx="1030720" cy="495140"/>
            <a:chOff x="6992636" y="2249091"/>
            <a:chExt cx="1374293" cy="660187"/>
          </a:xfrm>
        </p:grpSpPr>
        <p:sp>
          <p:nvSpPr>
            <p:cNvPr id="343" name="Avrundet rektangel 56"/>
            <p:cNvSpPr/>
            <p:nvPr/>
          </p:nvSpPr>
          <p:spPr>
            <a:xfrm>
              <a:off x="6992636" y="2249091"/>
              <a:ext cx="1374293" cy="660187"/>
            </a:xfrm>
            <a:prstGeom prst="roundRect">
              <a:avLst/>
            </a:prstGeom>
            <a:gradFill flip="none" rotWithShape="1">
              <a:gsLst>
                <a:gs pos="0">
                  <a:srgbClr val="0070C0">
                    <a:shade val="30000"/>
                    <a:satMod val="115000"/>
                  </a:srgbClr>
                </a:gs>
                <a:gs pos="50000">
                  <a:srgbClr val="0070C0">
                    <a:shade val="67500"/>
                    <a:satMod val="115000"/>
                  </a:srgbClr>
                </a:gs>
                <a:gs pos="100000">
                  <a:srgbClr val="0070C0">
                    <a:shade val="100000"/>
                    <a:satMod val="115000"/>
                  </a:srgbClr>
                </a:gs>
              </a:gsLst>
              <a:lin ang="18900000" scaled="1"/>
              <a:tileRect/>
            </a:gra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nb-NO" sz="900" dirty="0">
                <a:solidFill>
                  <a:prstClr val="white"/>
                </a:solidFill>
                <a:cs typeface="Arial" panose="020B0604020202020204" pitchFamily="34" charset="0"/>
              </a:endParaRPr>
            </a:p>
            <a:p>
              <a:pPr algn="ctr" defTabSz="685800"/>
              <a:r>
                <a:rPr lang="nb-NO" sz="900" dirty="0">
                  <a:solidFill>
                    <a:prstClr val="white"/>
                  </a:solidFill>
                  <a:cs typeface="Arial" panose="020B0604020202020204" pitchFamily="34" charset="0"/>
                </a:rPr>
                <a:t>Styrgrupp</a:t>
              </a:r>
            </a:p>
            <a:p>
              <a:pPr algn="ctr" defTabSz="685800"/>
              <a:endParaRPr lang="nb-NO" sz="1200" dirty="0">
                <a:solidFill>
                  <a:prstClr val="white"/>
                </a:solidFill>
                <a:cs typeface="Arial" panose="020B0604020202020204" pitchFamily="34" charset="0"/>
              </a:endParaRPr>
            </a:p>
            <a:p>
              <a:pPr algn="ctr" defTabSz="685800"/>
              <a:endParaRPr lang="nb-NO" sz="1200" dirty="0">
                <a:solidFill>
                  <a:prstClr val="white"/>
                </a:solidFill>
                <a:cs typeface="Arial" panose="020B0604020202020204" pitchFamily="34" charset="0"/>
              </a:endParaRPr>
            </a:p>
          </p:txBody>
        </p:sp>
        <p:pic>
          <p:nvPicPr>
            <p:cNvPr id="344" name="Bilde 44" descr="Description Svensk flagg 1815.png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877666" y="2570483"/>
              <a:ext cx="348240" cy="248743"/>
            </a:xfrm>
            <a:prstGeom prst="rect">
              <a:avLst/>
            </a:prstGeom>
          </p:spPr>
        </p:pic>
        <p:pic>
          <p:nvPicPr>
            <p:cNvPr id="345" name="Bilde 2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135248" y="2634270"/>
              <a:ext cx="210961" cy="150017"/>
            </a:xfrm>
            <a:prstGeom prst="rect">
              <a:avLst/>
            </a:prstGeom>
          </p:spPr>
        </p:pic>
      </p:grpSp>
      <p:grpSp>
        <p:nvGrpSpPr>
          <p:cNvPr id="346" name="Gruppe 289"/>
          <p:cNvGrpSpPr/>
          <p:nvPr/>
        </p:nvGrpSpPr>
        <p:grpSpPr>
          <a:xfrm>
            <a:off x="7105025" y="3427017"/>
            <a:ext cx="864503" cy="412654"/>
            <a:chOff x="7984325" y="3086518"/>
            <a:chExt cx="1123200" cy="550205"/>
          </a:xfrm>
        </p:grpSpPr>
        <p:sp>
          <p:nvSpPr>
            <p:cNvPr id="347" name="Avrundet rektangel 161"/>
            <p:cNvSpPr/>
            <p:nvPr/>
          </p:nvSpPr>
          <p:spPr>
            <a:xfrm>
              <a:off x="7984325" y="3086518"/>
              <a:ext cx="1123200" cy="550205"/>
            </a:xfrm>
            <a:prstGeom prst="roundRect">
              <a:avLst/>
            </a:prstGeom>
            <a:gradFill flip="none" rotWithShape="1">
              <a:gsLst>
                <a:gs pos="0">
                  <a:srgbClr val="0070C0">
                    <a:shade val="30000"/>
                    <a:satMod val="115000"/>
                  </a:srgbClr>
                </a:gs>
                <a:gs pos="50000">
                  <a:srgbClr val="0070C0">
                    <a:shade val="67500"/>
                    <a:satMod val="115000"/>
                  </a:srgbClr>
                </a:gs>
                <a:gs pos="100000">
                  <a:srgbClr val="0070C0">
                    <a:shade val="100000"/>
                    <a:satMod val="115000"/>
                  </a:srgbClr>
                </a:gs>
              </a:gsLst>
              <a:lin ang="18900000" scaled="1"/>
              <a:tileRect/>
            </a:gra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nb-NO" sz="750" dirty="0">
                <a:solidFill>
                  <a:prstClr val="white"/>
                </a:solidFill>
                <a:cs typeface="Arial" panose="020B0604020202020204" pitchFamily="34" charset="0"/>
              </a:endParaRPr>
            </a:p>
            <a:p>
              <a:pPr algn="ctr" defTabSz="685800"/>
              <a:r>
                <a:rPr lang="nb-NO" sz="675" dirty="0" err="1">
                  <a:solidFill>
                    <a:prstClr val="white"/>
                  </a:solidFill>
                  <a:cs typeface="Arial" panose="020B0604020202020204" pitchFamily="34" charset="0"/>
                </a:rPr>
                <a:t>Referensgrupp</a:t>
              </a:r>
              <a:endParaRPr lang="nb-NO" sz="675" dirty="0">
                <a:solidFill>
                  <a:prstClr val="white"/>
                </a:solidFill>
                <a:cs typeface="Arial" panose="020B0604020202020204" pitchFamily="34" charset="0"/>
              </a:endParaRPr>
            </a:p>
            <a:p>
              <a:pPr algn="ctr" defTabSz="685800"/>
              <a:endParaRPr lang="nb-NO" sz="788" dirty="0">
                <a:solidFill>
                  <a:prstClr val="white"/>
                </a:solidFill>
                <a:cs typeface="Arial" panose="020B0604020202020204" pitchFamily="34" charset="0"/>
              </a:endParaRPr>
            </a:p>
            <a:p>
              <a:pPr algn="ctr" defTabSz="685800"/>
              <a:endParaRPr lang="nb-NO" sz="788" dirty="0">
                <a:solidFill>
                  <a:prstClr val="white"/>
                </a:solidFill>
                <a:cs typeface="Arial" panose="020B0604020202020204" pitchFamily="34" charset="0"/>
              </a:endParaRPr>
            </a:p>
          </p:txBody>
        </p:sp>
        <p:pic>
          <p:nvPicPr>
            <p:cNvPr id="348" name="Bilde 166" descr="Description Svensk flagg 1815.png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763332" y="3426531"/>
              <a:ext cx="236881" cy="169200"/>
            </a:xfrm>
            <a:prstGeom prst="rect">
              <a:avLst/>
            </a:prstGeom>
          </p:spPr>
        </p:pic>
      </p:grpSp>
      <p:grpSp>
        <p:nvGrpSpPr>
          <p:cNvPr id="349" name="Gruppe 51"/>
          <p:cNvGrpSpPr/>
          <p:nvPr/>
        </p:nvGrpSpPr>
        <p:grpSpPr>
          <a:xfrm>
            <a:off x="5798102" y="4759137"/>
            <a:ext cx="1132109" cy="400738"/>
            <a:chOff x="6435055" y="5481126"/>
            <a:chExt cx="1375200" cy="483057"/>
          </a:xfrm>
        </p:grpSpPr>
        <p:sp>
          <p:nvSpPr>
            <p:cNvPr id="350" name="Avrundet rektangel 140"/>
            <p:cNvSpPr/>
            <p:nvPr/>
          </p:nvSpPr>
          <p:spPr>
            <a:xfrm>
              <a:off x="6435055" y="5481126"/>
              <a:ext cx="1375200" cy="483057"/>
            </a:xfrm>
            <a:prstGeom prst="roundRect">
              <a:avLst/>
            </a:prstGeom>
            <a:gradFill flip="none" rotWithShape="1">
              <a:gsLst>
                <a:gs pos="0">
                  <a:srgbClr val="0070C0">
                    <a:shade val="30000"/>
                    <a:satMod val="115000"/>
                  </a:srgbClr>
                </a:gs>
                <a:gs pos="50000">
                  <a:srgbClr val="0070C0">
                    <a:shade val="67500"/>
                    <a:satMod val="115000"/>
                  </a:srgbClr>
                </a:gs>
                <a:gs pos="100000">
                  <a:srgbClr val="0070C0">
                    <a:shade val="100000"/>
                    <a:satMod val="115000"/>
                  </a:srgbClr>
                </a:gs>
              </a:gsLst>
              <a:lin ang="18900000" scaled="1"/>
              <a:tileRect/>
            </a:gra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>
                <a:spcAft>
                  <a:spcPts val="900"/>
                </a:spcAft>
              </a:pPr>
              <a:r>
                <a:rPr lang="nb-NO" sz="600" dirty="0">
                  <a:solidFill>
                    <a:prstClr val="white"/>
                  </a:solidFill>
                  <a:cs typeface="Arial" panose="020B0604020202020204" pitchFamily="34" charset="0"/>
                </a:rPr>
                <a:t>SCRUM team Linne</a:t>
              </a:r>
            </a:p>
            <a:p>
              <a:pPr algn="ctr" defTabSz="685800">
                <a:spcAft>
                  <a:spcPts val="900"/>
                </a:spcAft>
              </a:pPr>
              <a:endParaRPr lang="nb-NO" sz="750" dirty="0">
                <a:solidFill>
                  <a:prstClr val="white"/>
                </a:solidFill>
                <a:cs typeface="Arial" panose="020B0604020202020204" pitchFamily="34" charset="0"/>
              </a:endParaRPr>
            </a:p>
          </p:txBody>
        </p:sp>
        <p:pic>
          <p:nvPicPr>
            <p:cNvPr id="351" name="Bilde 31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6658050" y="5654980"/>
              <a:ext cx="187200" cy="131040"/>
            </a:xfrm>
            <a:prstGeom prst="rect">
              <a:avLst/>
            </a:prstGeom>
          </p:spPr>
        </p:pic>
        <p:pic>
          <p:nvPicPr>
            <p:cNvPr id="352" name="Bilde 33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7039131" y="5657993"/>
              <a:ext cx="188992" cy="128027"/>
            </a:xfrm>
            <a:prstGeom prst="rect">
              <a:avLst/>
            </a:prstGeom>
          </p:spPr>
        </p:pic>
        <p:pic>
          <p:nvPicPr>
            <p:cNvPr id="353" name="Bilde 34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7422004" y="5814900"/>
              <a:ext cx="188992" cy="128027"/>
            </a:xfrm>
            <a:prstGeom prst="rect">
              <a:avLst/>
            </a:prstGeom>
          </p:spPr>
        </p:pic>
        <p:pic>
          <p:nvPicPr>
            <p:cNvPr id="354" name="Bilde 40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6658050" y="5814026"/>
              <a:ext cx="188992" cy="128027"/>
            </a:xfrm>
            <a:prstGeom prst="rect">
              <a:avLst/>
            </a:prstGeom>
          </p:spPr>
        </p:pic>
        <p:pic>
          <p:nvPicPr>
            <p:cNvPr id="355" name="Bilde 41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7040027" y="5814899"/>
              <a:ext cx="188992" cy="128027"/>
            </a:xfrm>
            <a:prstGeom prst="rect">
              <a:avLst/>
            </a:prstGeom>
          </p:spPr>
        </p:pic>
        <p:pic>
          <p:nvPicPr>
            <p:cNvPr id="356" name="Bilde 47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7422004" y="5657993"/>
              <a:ext cx="188992" cy="128027"/>
            </a:xfrm>
            <a:prstGeom prst="rect">
              <a:avLst/>
            </a:prstGeom>
          </p:spPr>
        </p:pic>
      </p:grpSp>
      <p:grpSp>
        <p:nvGrpSpPr>
          <p:cNvPr id="357" name="Gruppe 68"/>
          <p:cNvGrpSpPr/>
          <p:nvPr/>
        </p:nvGrpSpPr>
        <p:grpSpPr>
          <a:xfrm>
            <a:off x="4558725" y="5037205"/>
            <a:ext cx="1066500" cy="362293"/>
            <a:chOff x="3889025" y="5111227"/>
            <a:chExt cx="1420346" cy="483057"/>
          </a:xfrm>
        </p:grpSpPr>
        <p:sp>
          <p:nvSpPr>
            <p:cNvPr id="358" name="Avrundet rektangel 114"/>
            <p:cNvSpPr/>
            <p:nvPr/>
          </p:nvSpPr>
          <p:spPr>
            <a:xfrm>
              <a:off x="3889025" y="5111227"/>
              <a:ext cx="1420346" cy="483057"/>
            </a:xfrm>
            <a:prstGeom prst="roundRect">
              <a:avLst/>
            </a:prstGeom>
            <a:gradFill flip="none" rotWithShape="1">
              <a:gsLst>
                <a:gs pos="0">
                  <a:schemeClr val="accent5">
                    <a:lumMod val="60000"/>
                    <a:lumOff val="40000"/>
                    <a:shade val="30000"/>
                    <a:satMod val="115000"/>
                  </a:schemeClr>
                </a:gs>
                <a:gs pos="50000">
                  <a:schemeClr val="accent5">
                    <a:lumMod val="60000"/>
                    <a:lumOff val="40000"/>
                    <a:shade val="67500"/>
                    <a:satMod val="115000"/>
                  </a:schemeClr>
                </a:gs>
                <a:gs pos="100000">
                  <a:schemeClr val="accent5">
                    <a:lumMod val="60000"/>
                    <a:lumOff val="40000"/>
                    <a:shade val="100000"/>
                    <a:satMod val="115000"/>
                  </a:schemeClr>
                </a:gs>
              </a:gsLst>
              <a:lin ang="18900000" scaled="1"/>
              <a:tileRect/>
            </a:gra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>
                <a:spcAft>
                  <a:spcPts val="600"/>
                </a:spcAft>
              </a:pPr>
              <a:r>
                <a:rPr lang="nb-NO" sz="600" dirty="0">
                  <a:solidFill>
                    <a:prstClr val="white"/>
                  </a:solidFill>
                  <a:cs typeface="Arial" panose="020B0604020202020204" pitchFamily="34" charset="0"/>
                </a:rPr>
                <a:t>SCRUM team </a:t>
              </a:r>
              <a:r>
                <a:rPr lang="nb-NO" sz="600" dirty="0" err="1">
                  <a:solidFill>
                    <a:prstClr val="white"/>
                  </a:solidFill>
                  <a:cs typeface="Arial" panose="020B0604020202020204" pitchFamily="34" charset="0"/>
                </a:rPr>
                <a:t>Scanderna</a:t>
              </a:r>
              <a:r>
                <a:rPr lang="nb-NO" sz="600" dirty="0">
                  <a:solidFill>
                    <a:prstClr val="white"/>
                  </a:solidFill>
                  <a:cs typeface="Arial" panose="020B0604020202020204" pitchFamily="34" charset="0"/>
                </a:rPr>
                <a:t> </a:t>
              </a:r>
            </a:p>
            <a:p>
              <a:pPr algn="ctr" defTabSz="685800"/>
              <a:endParaRPr lang="nb-NO" sz="1050" dirty="0">
                <a:solidFill>
                  <a:prstClr val="white"/>
                </a:solidFill>
                <a:cs typeface="Arial" panose="020B0604020202020204" pitchFamily="34" charset="0"/>
              </a:endParaRPr>
            </a:p>
          </p:txBody>
        </p:sp>
        <p:pic>
          <p:nvPicPr>
            <p:cNvPr id="359" name="Bilde 115"/>
            <p:cNvPicPr>
              <a:picLocks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4888889" y="5259281"/>
              <a:ext cx="193346" cy="126000"/>
            </a:xfrm>
            <a:prstGeom prst="rect">
              <a:avLst/>
            </a:prstGeom>
          </p:spPr>
        </p:pic>
        <p:pic>
          <p:nvPicPr>
            <p:cNvPr id="360" name="Bilde 116"/>
            <p:cNvPicPr>
              <a:picLocks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4108636" y="5432178"/>
              <a:ext cx="193346" cy="126000"/>
            </a:xfrm>
            <a:prstGeom prst="rect">
              <a:avLst/>
            </a:prstGeom>
          </p:spPr>
        </p:pic>
        <p:pic>
          <p:nvPicPr>
            <p:cNvPr id="361" name="Bilde 117"/>
            <p:cNvPicPr>
              <a:picLocks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4888889" y="5430292"/>
              <a:ext cx="193346" cy="125429"/>
            </a:xfrm>
            <a:prstGeom prst="rect">
              <a:avLst/>
            </a:prstGeom>
          </p:spPr>
        </p:pic>
        <p:pic>
          <p:nvPicPr>
            <p:cNvPr id="362" name="Bilde 118"/>
            <p:cNvPicPr>
              <a:picLocks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4505853" y="5259444"/>
              <a:ext cx="193346" cy="125429"/>
            </a:xfrm>
            <a:prstGeom prst="rect">
              <a:avLst/>
            </a:prstGeom>
          </p:spPr>
        </p:pic>
        <p:pic>
          <p:nvPicPr>
            <p:cNvPr id="363" name="Bilde 121"/>
            <p:cNvPicPr>
              <a:picLocks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4505853" y="5432400"/>
              <a:ext cx="193346" cy="126000"/>
            </a:xfrm>
            <a:prstGeom prst="rect">
              <a:avLst/>
            </a:prstGeom>
          </p:spPr>
        </p:pic>
        <p:pic>
          <p:nvPicPr>
            <p:cNvPr id="364" name="Bilde 139"/>
            <p:cNvPicPr>
              <a:picLocks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4108636" y="5259298"/>
              <a:ext cx="193346" cy="126000"/>
            </a:xfrm>
            <a:prstGeom prst="rect">
              <a:avLst/>
            </a:prstGeom>
          </p:spPr>
        </p:pic>
      </p:grpSp>
      <p:grpSp>
        <p:nvGrpSpPr>
          <p:cNvPr id="365" name="Gruppe 168"/>
          <p:cNvGrpSpPr/>
          <p:nvPr/>
        </p:nvGrpSpPr>
        <p:grpSpPr>
          <a:xfrm>
            <a:off x="3910119" y="3517000"/>
            <a:ext cx="1066500" cy="424245"/>
            <a:chOff x="3889029" y="4281202"/>
            <a:chExt cx="1420348" cy="483057"/>
          </a:xfrm>
        </p:grpSpPr>
        <p:sp>
          <p:nvSpPr>
            <p:cNvPr id="366" name="Avrundet rektangel 93"/>
            <p:cNvSpPr/>
            <p:nvPr/>
          </p:nvSpPr>
          <p:spPr>
            <a:xfrm>
              <a:off x="3889029" y="4281202"/>
              <a:ext cx="1420348" cy="483057"/>
            </a:xfrm>
            <a:prstGeom prst="roundRect">
              <a:avLst/>
            </a:prstGeom>
            <a:gradFill flip="none" rotWithShape="1">
              <a:gsLst>
                <a:gs pos="0">
                  <a:schemeClr val="accent5">
                    <a:lumMod val="60000"/>
                    <a:lumOff val="40000"/>
                    <a:shade val="30000"/>
                    <a:satMod val="115000"/>
                  </a:schemeClr>
                </a:gs>
                <a:gs pos="50000">
                  <a:schemeClr val="accent5">
                    <a:lumMod val="60000"/>
                    <a:lumOff val="40000"/>
                    <a:shade val="67500"/>
                    <a:satMod val="115000"/>
                  </a:schemeClr>
                </a:gs>
                <a:gs pos="100000">
                  <a:schemeClr val="accent5">
                    <a:lumMod val="60000"/>
                    <a:lumOff val="40000"/>
                    <a:shade val="100000"/>
                    <a:satMod val="115000"/>
                  </a:schemeClr>
                </a:gs>
              </a:gsLst>
              <a:lin ang="18900000" scaled="1"/>
              <a:tileRect/>
            </a:gra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>
                <a:spcAft>
                  <a:spcPts val="900"/>
                </a:spcAft>
              </a:pPr>
              <a:r>
                <a:rPr lang="nb-NO" sz="675" dirty="0">
                  <a:solidFill>
                    <a:prstClr val="white"/>
                  </a:solidFill>
                  <a:cs typeface="Arial" panose="020B0604020202020204" pitchFamily="34" charset="0"/>
                </a:rPr>
                <a:t>ARKITEKT team</a:t>
              </a:r>
            </a:p>
            <a:p>
              <a:pPr algn="ctr" defTabSz="685800">
                <a:spcBef>
                  <a:spcPts val="900"/>
                </a:spcBef>
              </a:pPr>
              <a:endParaRPr lang="nb-NO" sz="600" dirty="0">
                <a:solidFill>
                  <a:prstClr val="white"/>
                </a:solidFill>
                <a:cs typeface="Arial" panose="020B0604020202020204" pitchFamily="34" charset="0"/>
              </a:endParaRPr>
            </a:p>
          </p:txBody>
        </p:sp>
        <p:pic>
          <p:nvPicPr>
            <p:cNvPr id="367" name="Bilde 171"/>
            <p:cNvPicPr>
              <a:picLocks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4290796" y="4602153"/>
              <a:ext cx="193346" cy="126000"/>
            </a:xfrm>
            <a:prstGeom prst="rect">
              <a:avLst/>
            </a:prstGeom>
          </p:spPr>
        </p:pic>
        <p:pic>
          <p:nvPicPr>
            <p:cNvPr id="368" name="Bilde 172"/>
            <p:cNvPicPr>
              <a:picLocks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4682811" y="4604629"/>
              <a:ext cx="193346" cy="125429"/>
            </a:xfrm>
            <a:prstGeom prst="rect">
              <a:avLst/>
            </a:prstGeom>
          </p:spPr>
        </p:pic>
        <p:pic>
          <p:nvPicPr>
            <p:cNvPr id="369" name="Bilde 174"/>
            <p:cNvPicPr>
              <a:picLocks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4683657" y="4429422"/>
              <a:ext cx="193346" cy="125429"/>
            </a:xfrm>
            <a:prstGeom prst="rect">
              <a:avLst/>
            </a:prstGeom>
          </p:spPr>
        </p:pic>
        <p:pic>
          <p:nvPicPr>
            <p:cNvPr id="370" name="Bilde 175"/>
            <p:cNvPicPr>
              <a:picLocks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4290791" y="4431602"/>
              <a:ext cx="193346" cy="126000"/>
            </a:xfrm>
            <a:prstGeom prst="rect">
              <a:avLst/>
            </a:prstGeom>
          </p:spPr>
        </p:pic>
      </p:grpSp>
      <p:grpSp>
        <p:nvGrpSpPr>
          <p:cNvPr id="371" name="Gruppe 194"/>
          <p:cNvGrpSpPr/>
          <p:nvPr/>
        </p:nvGrpSpPr>
        <p:grpSpPr>
          <a:xfrm>
            <a:off x="4559284" y="4532097"/>
            <a:ext cx="1066500" cy="362293"/>
            <a:chOff x="3889025" y="5111227"/>
            <a:chExt cx="1420346" cy="483057"/>
          </a:xfrm>
        </p:grpSpPr>
        <p:sp>
          <p:nvSpPr>
            <p:cNvPr id="372" name="Avrundet rektangel 114"/>
            <p:cNvSpPr/>
            <p:nvPr/>
          </p:nvSpPr>
          <p:spPr>
            <a:xfrm>
              <a:off x="3889025" y="5111227"/>
              <a:ext cx="1420346" cy="483057"/>
            </a:xfrm>
            <a:prstGeom prst="roundRect">
              <a:avLst/>
            </a:prstGeom>
            <a:gradFill flip="none" rotWithShape="1">
              <a:gsLst>
                <a:gs pos="0">
                  <a:schemeClr val="accent5">
                    <a:lumMod val="60000"/>
                    <a:lumOff val="40000"/>
                    <a:shade val="30000"/>
                    <a:satMod val="115000"/>
                  </a:schemeClr>
                </a:gs>
                <a:gs pos="50000">
                  <a:schemeClr val="accent5">
                    <a:lumMod val="60000"/>
                    <a:lumOff val="40000"/>
                    <a:shade val="67500"/>
                    <a:satMod val="115000"/>
                  </a:schemeClr>
                </a:gs>
                <a:gs pos="100000">
                  <a:schemeClr val="accent5">
                    <a:lumMod val="60000"/>
                    <a:lumOff val="40000"/>
                    <a:shade val="100000"/>
                    <a:satMod val="115000"/>
                  </a:schemeClr>
                </a:gs>
              </a:gsLst>
              <a:lin ang="18900000" scaled="1"/>
              <a:tileRect/>
            </a:gra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>
                <a:spcAft>
                  <a:spcPts val="600"/>
                </a:spcAft>
              </a:pPr>
              <a:r>
                <a:rPr lang="nb-NO" sz="600" dirty="0">
                  <a:solidFill>
                    <a:prstClr val="white"/>
                  </a:solidFill>
                  <a:cs typeface="Arial" panose="020B0604020202020204" pitchFamily="34" charset="0"/>
                </a:rPr>
                <a:t>SCRUM team Vikingene </a:t>
              </a:r>
            </a:p>
            <a:p>
              <a:pPr algn="ctr" defTabSz="685800"/>
              <a:endParaRPr lang="nb-NO" sz="1050" dirty="0">
                <a:solidFill>
                  <a:prstClr val="white"/>
                </a:solidFill>
                <a:cs typeface="Arial" panose="020B0604020202020204" pitchFamily="34" charset="0"/>
              </a:endParaRPr>
            </a:p>
          </p:txBody>
        </p:sp>
        <p:pic>
          <p:nvPicPr>
            <p:cNvPr id="373" name="Bilde 196"/>
            <p:cNvPicPr>
              <a:picLocks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4888889" y="5259281"/>
              <a:ext cx="193346" cy="126000"/>
            </a:xfrm>
            <a:prstGeom prst="rect">
              <a:avLst/>
            </a:prstGeom>
          </p:spPr>
        </p:pic>
        <p:pic>
          <p:nvPicPr>
            <p:cNvPr id="374" name="Bilde 197"/>
            <p:cNvPicPr>
              <a:picLocks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4108636" y="5432178"/>
              <a:ext cx="193346" cy="126000"/>
            </a:xfrm>
            <a:prstGeom prst="rect">
              <a:avLst/>
            </a:prstGeom>
          </p:spPr>
        </p:pic>
        <p:pic>
          <p:nvPicPr>
            <p:cNvPr id="375" name="Bilde 198"/>
            <p:cNvPicPr>
              <a:picLocks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4888889" y="5430292"/>
              <a:ext cx="193346" cy="125429"/>
            </a:xfrm>
            <a:prstGeom prst="rect">
              <a:avLst/>
            </a:prstGeom>
          </p:spPr>
        </p:pic>
        <p:pic>
          <p:nvPicPr>
            <p:cNvPr id="376" name="Bilde 199"/>
            <p:cNvPicPr>
              <a:picLocks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4505853" y="5259444"/>
              <a:ext cx="193346" cy="125429"/>
            </a:xfrm>
            <a:prstGeom prst="rect">
              <a:avLst/>
            </a:prstGeom>
          </p:spPr>
        </p:pic>
        <p:pic>
          <p:nvPicPr>
            <p:cNvPr id="377" name="Bilde 200"/>
            <p:cNvPicPr>
              <a:picLocks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4505853" y="5432400"/>
              <a:ext cx="193346" cy="126000"/>
            </a:xfrm>
            <a:prstGeom prst="rect">
              <a:avLst/>
            </a:prstGeom>
          </p:spPr>
        </p:pic>
        <p:pic>
          <p:nvPicPr>
            <p:cNvPr id="378" name="Bilde 201"/>
            <p:cNvPicPr>
              <a:picLocks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4108636" y="5259298"/>
              <a:ext cx="193346" cy="126000"/>
            </a:xfrm>
            <a:prstGeom prst="rect">
              <a:avLst/>
            </a:prstGeom>
          </p:spPr>
        </p:pic>
      </p:grpSp>
      <p:cxnSp>
        <p:nvCxnSpPr>
          <p:cNvPr id="379" name="Rett linje 274"/>
          <p:cNvCxnSpPr>
            <a:stCxn id="372" idx="2"/>
            <a:endCxn id="358" idx="0"/>
          </p:cNvCxnSpPr>
          <p:nvPr/>
        </p:nvCxnSpPr>
        <p:spPr>
          <a:xfrm flipH="1">
            <a:off x="5091976" y="4894389"/>
            <a:ext cx="559" cy="14281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0" name="Kobling: vinkel 278"/>
          <p:cNvCxnSpPr>
            <a:stCxn id="366" idx="3"/>
            <a:endCxn id="316" idx="2"/>
          </p:cNvCxnSpPr>
          <p:nvPr/>
        </p:nvCxnSpPr>
        <p:spPr>
          <a:xfrm flipV="1">
            <a:off x="4976619" y="3387124"/>
            <a:ext cx="117090" cy="341999"/>
          </a:xfrm>
          <a:prstGeom prst="bentConnector2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1" name="Kobling: vinkel 281"/>
          <p:cNvCxnSpPr>
            <a:stCxn id="384" idx="3"/>
            <a:endCxn id="316" idx="2"/>
          </p:cNvCxnSpPr>
          <p:nvPr/>
        </p:nvCxnSpPr>
        <p:spPr>
          <a:xfrm flipV="1">
            <a:off x="4959793" y="3387122"/>
            <a:ext cx="133916" cy="832352"/>
          </a:xfrm>
          <a:prstGeom prst="bentConnector2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2" name="Vinkel 163"/>
          <p:cNvCxnSpPr>
            <a:stCxn id="347" idx="0"/>
            <a:endCxn id="316" idx="3"/>
          </p:cNvCxnSpPr>
          <p:nvPr/>
        </p:nvCxnSpPr>
        <p:spPr>
          <a:xfrm rot="16200000" flipV="1">
            <a:off x="6438647" y="2328388"/>
            <a:ext cx="286945" cy="1910317"/>
          </a:xfrm>
          <a:prstGeom prst="bentConnector2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83" name="Gruppe 6"/>
          <p:cNvGrpSpPr/>
          <p:nvPr/>
        </p:nvGrpSpPr>
        <p:grpSpPr>
          <a:xfrm>
            <a:off x="3894251" y="4000972"/>
            <a:ext cx="1065543" cy="437004"/>
            <a:chOff x="4734913" y="3205524"/>
            <a:chExt cx="1420724" cy="582672"/>
          </a:xfrm>
        </p:grpSpPr>
        <p:sp>
          <p:nvSpPr>
            <p:cNvPr id="384" name="Avrundet rektangel 112"/>
            <p:cNvSpPr/>
            <p:nvPr/>
          </p:nvSpPr>
          <p:spPr>
            <a:xfrm>
              <a:off x="4734913" y="3205524"/>
              <a:ext cx="1420724" cy="582672"/>
            </a:xfrm>
            <a:prstGeom prst="roundRect">
              <a:avLst/>
            </a:prstGeom>
            <a:gradFill flip="none" rotWithShape="1">
              <a:gsLst>
                <a:gs pos="0">
                  <a:srgbClr val="92D050">
                    <a:shade val="30000"/>
                    <a:satMod val="115000"/>
                  </a:srgbClr>
                </a:gs>
                <a:gs pos="50000">
                  <a:srgbClr val="92D050">
                    <a:shade val="67500"/>
                    <a:satMod val="115000"/>
                  </a:srgbClr>
                </a:gs>
                <a:gs pos="100000">
                  <a:srgbClr val="92D050">
                    <a:shade val="100000"/>
                    <a:satMod val="115000"/>
                  </a:srgbClr>
                </a:gs>
              </a:gsLst>
              <a:lin ang="18900000" scaled="1"/>
              <a:tileRect/>
            </a:gra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>
                <a:spcBef>
                  <a:spcPts val="1800"/>
                </a:spcBef>
              </a:pPr>
              <a:r>
                <a:rPr lang="nb-NO" sz="675" dirty="0">
                  <a:solidFill>
                    <a:prstClr val="white"/>
                  </a:solidFill>
                  <a:cs typeface="Arial" panose="020B0604020202020204" pitchFamily="34" charset="0"/>
                </a:rPr>
                <a:t>PRODUKT team</a:t>
              </a:r>
            </a:p>
            <a:p>
              <a:pPr algn="ctr" defTabSz="685800">
                <a:spcBef>
                  <a:spcPts val="900"/>
                </a:spcBef>
              </a:pPr>
              <a:r>
                <a:rPr lang="nb-NO" sz="750" dirty="0">
                  <a:solidFill>
                    <a:prstClr val="white"/>
                  </a:solidFill>
                  <a:cs typeface="Arial" panose="020B0604020202020204" pitchFamily="34" charset="0"/>
                </a:rPr>
                <a:t/>
              </a:r>
              <a:br>
                <a:rPr lang="nb-NO" sz="750" dirty="0">
                  <a:solidFill>
                    <a:prstClr val="white"/>
                  </a:solidFill>
                  <a:cs typeface="Arial" panose="020B0604020202020204" pitchFamily="34" charset="0"/>
                </a:rPr>
              </a:br>
              <a:endParaRPr lang="nb-NO" sz="600" dirty="0">
                <a:solidFill>
                  <a:prstClr val="white"/>
                </a:solidFill>
                <a:cs typeface="Arial" panose="020B0604020202020204" pitchFamily="34" charset="0"/>
              </a:endParaRPr>
            </a:p>
          </p:txBody>
        </p:sp>
        <p:pic>
          <p:nvPicPr>
            <p:cNvPr id="385" name="Bilde 57"/>
            <p:cNvPicPr>
              <a:picLocks noChangeAspect="1"/>
            </p:cNvPicPr>
            <p:nvPr/>
          </p:nvPicPr>
          <p:blipFill>
            <a:blip r:embed="rId12"/>
            <a:stretch>
              <a:fillRect/>
            </a:stretch>
          </p:blipFill>
          <p:spPr>
            <a:xfrm>
              <a:off x="5491159" y="3640959"/>
              <a:ext cx="195667" cy="121931"/>
            </a:xfrm>
            <a:prstGeom prst="rect">
              <a:avLst/>
            </a:prstGeom>
          </p:spPr>
        </p:pic>
        <p:pic>
          <p:nvPicPr>
            <p:cNvPr id="386" name="Bilde 135"/>
            <p:cNvPicPr>
              <a:picLocks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4895127" y="3484821"/>
              <a:ext cx="193919" cy="126000"/>
            </a:xfrm>
            <a:prstGeom prst="rect">
              <a:avLst/>
            </a:prstGeom>
          </p:spPr>
        </p:pic>
        <p:pic>
          <p:nvPicPr>
            <p:cNvPr id="387" name="Bilde 136"/>
            <p:cNvPicPr>
              <a:picLocks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4892407" y="3636890"/>
              <a:ext cx="187755" cy="126000"/>
            </a:xfrm>
            <a:prstGeom prst="rect">
              <a:avLst/>
            </a:prstGeom>
          </p:spPr>
        </p:pic>
        <p:pic>
          <p:nvPicPr>
            <p:cNvPr id="388" name="Bilde 64"/>
            <p:cNvPicPr>
              <a:picLocks noChangeAspect="1"/>
            </p:cNvPicPr>
            <p:nvPr/>
          </p:nvPicPr>
          <p:blipFill>
            <a:blip r:embed="rId13"/>
            <a:stretch>
              <a:fillRect/>
            </a:stretch>
          </p:blipFill>
          <p:spPr>
            <a:xfrm>
              <a:off x="5795709" y="3484821"/>
              <a:ext cx="195667" cy="128027"/>
            </a:xfrm>
            <a:prstGeom prst="rect">
              <a:avLst/>
            </a:prstGeom>
          </p:spPr>
        </p:pic>
        <p:pic>
          <p:nvPicPr>
            <p:cNvPr id="389" name="Bilde 137"/>
            <p:cNvPicPr>
              <a:picLocks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5797457" y="3645928"/>
              <a:ext cx="193919" cy="125429"/>
            </a:xfrm>
            <a:prstGeom prst="rect">
              <a:avLst/>
            </a:prstGeom>
          </p:spPr>
        </p:pic>
        <p:pic>
          <p:nvPicPr>
            <p:cNvPr id="390" name="Bilde 138"/>
            <p:cNvPicPr>
              <a:picLocks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5491159" y="3485392"/>
              <a:ext cx="193919" cy="125429"/>
            </a:xfrm>
            <a:prstGeom prst="rect">
              <a:avLst/>
            </a:prstGeom>
          </p:spPr>
        </p:pic>
        <p:pic>
          <p:nvPicPr>
            <p:cNvPr id="391" name="Bilde 65"/>
            <p:cNvPicPr>
              <a:picLocks noChangeAspect="1"/>
            </p:cNvPicPr>
            <p:nvPr/>
          </p:nvPicPr>
          <p:blipFill>
            <a:blip r:embed="rId14"/>
            <a:stretch>
              <a:fillRect/>
            </a:stretch>
          </p:blipFill>
          <p:spPr>
            <a:xfrm>
              <a:off x="5191792" y="3482794"/>
              <a:ext cx="195667" cy="128027"/>
            </a:xfrm>
            <a:prstGeom prst="rect">
              <a:avLst/>
            </a:prstGeom>
          </p:spPr>
        </p:pic>
        <p:pic>
          <p:nvPicPr>
            <p:cNvPr id="392" name="Bilde 108"/>
            <p:cNvPicPr>
              <a:picLocks noChangeAspect="1"/>
            </p:cNvPicPr>
            <p:nvPr/>
          </p:nvPicPr>
          <p:blipFill>
            <a:blip r:embed="rId14"/>
            <a:stretch>
              <a:fillRect/>
            </a:stretch>
          </p:blipFill>
          <p:spPr>
            <a:xfrm>
              <a:off x="5193792" y="3641038"/>
              <a:ext cx="195667" cy="128027"/>
            </a:xfrm>
            <a:prstGeom prst="rect">
              <a:avLst/>
            </a:prstGeom>
          </p:spPr>
        </p:pic>
      </p:grpSp>
      <p:cxnSp>
        <p:nvCxnSpPr>
          <p:cNvPr id="393" name="Kobling: vinkel 249"/>
          <p:cNvCxnSpPr>
            <a:stCxn id="340" idx="3"/>
            <a:endCxn id="343" idx="1"/>
          </p:cNvCxnSpPr>
          <p:nvPr/>
        </p:nvCxnSpPr>
        <p:spPr>
          <a:xfrm>
            <a:off x="6532048" y="1846136"/>
            <a:ext cx="345762" cy="279137"/>
          </a:xfrm>
          <a:prstGeom prst="bentConnector3">
            <a:avLst>
              <a:gd name="adj1" fmla="val 50000"/>
            </a:avLst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4" name="Kobling: vinkel 249"/>
          <p:cNvCxnSpPr>
            <a:stCxn id="397" idx="0"/>
            <a:endCxn id="340" idx="2"/>
          </p:cNvCxnSpPr>
          <p:nvPr/>
        </p:nvCxnSpPr>
        <p:spPr>
          <a:xfrm rot="5400000" flipH="1" flipV="1">
            <a:off x="5352259" y="1833422"/>
            <a:ext cx="404147" cy="924713"/>
          </a:xfrm>
          <a:prstGeom prst="bentConnector3">
            <a:avLst>
              <a:gd name="adj1" fmla="val 50000"/>
            </a:avLst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5" name="Kobling: vinkel 210"/>
          <p:cNvCxnSpPr>
            <a:endCxn id="350" idx="0"/>
          </p:cNvCxnSpPr>
          <p:nvPr/>
        </p:nvCxnSpPr>
        <p:spPr>
          <a:xfrm rot="16200000" flipH="1">
            <a:off x="5091011" y="3485993"/>
            <a:ext cx="1274110" cy="1272179"/>
          </a:xfrm>
          <a:prstGeom prst="bentConnector3">
            <a:avLst>
              <a:gd name="adj1" fmla="val 57848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96" name="Gruppe 290"/>
          <p:cNvGrpSpPr/>
          <p:nvPr/>
        </p:nvGrpSpPr>
        <p:grpSpPr>
          <a:xfrm>
            <a:off x="4738035" y="2497851"/>
            <a:ext cx="707883" cy="300344"/>
            <a:chOff x="7207861" y="3100548"/>
            <a:chExt cx="943844" cy="400459"/>
          </a:xfrm>
        </p:grpSpPr>
        <p:sp>
          <p:nvSpPr>
            <p:cNvPr id="397" name="Avrundet rektangel 67"/>
            <p:cNvSpPr/>
            <p:nvPr/>
          </p:nvSpPr>
          <p:spPr>
            <a:xfrm>
              <a:off x="7207861" y="3100548"/>
              <a:ext cx="943844" cy="400459"/>
            </a:xfrm>
            <a:prstGeom prst="roundRect">
              <a:avLst/>
            </a:prstGeom>
            <a:gradFill flip="none" rotWithShape="1">
              <a:gsLst>
                <a:gs pos="0">
                  <a:srgbClr val="0070C0">
                    <a:shade val="30000"/>
                    <a:satMod val="115000"/>
                  </a:srgbClr>
                </a:gs>
                <a:gs pos="50000">
                  <a:srgbClr val="0070C0">
                    <a:shade val="67500"/>
                    <a:satMod val="115000"/>
                  </a:srgbClr>
                </a:gs>
                <a:gs pos="100000">
                  <a:srgbClr val="0070C0">
                    <a:shade val="100000"/>
                    <a:satMod val="115000"/>
                  </a:srgbClr>
                </a:gs>
              </a:gsLst>
              <a:lin ang="18900000" scaled="1"/>
              <a:tileRect/>
            </a:gra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rtlCol="0" anchor="ctr" anchorCtr="0"/>
            <a:lstStyle/>
            <a:p>
              <a:pPr algn="ctr" defTabSz="685800"/>
              <a:endParaRPr lang="nb-NO" sz="1050" dirty="0">
                <a:solidFill>
                  <a:prstClr val="white"/>
                </a:solidFill>
                <a:cs typeface="Arial" panose="020B0604020202020204" pitchFamily="34" charset="0"/>
              </a:endParaRPr>
            </a:p>
            <a:p>
              <a:pPr algn="ctr" defTabSz="685800"/>
              <a:endParaRPr lang="nb-NO" sz="1050" dirty="0">
                <a:solidFill>
                  <a:prstClr val="white"/>
                </a:solidFill>
                <a:cs typeface="Arial" panose="020B0604020202020204" pitchFamily="34" charset="0"/>
              </a:endParaRPr>
            </a:p>
            <a:p>
              <a:pPr algn="ctr" defTabSz="685800"/>
              <a:r>
                <a:rPr lang="nb-NO" sz="1050" dirty="0">
                  <a:solidFill>
                    <a:prstClr val="white"/>
                  </a:solidFill>
                  <a:cs typeface="Arial" panose="020B0604020202020204" pitchFamily="34" charset="0"/>
                </a:rPr>
                <a:t>PL</a:t>
              </a:r>
            </a:p>
            <a:p>
              <a:pPr algn="ctr" defTabSz="685800"/>
              <a:endParaRPr lang="nb-NO" sz="1200" dirty="0">
                <a:solidFill>
                  <a:prstClr val="white"/>
                </a:solidFill>
                <a:cs typeface="Arial" panose="020B0604020202020204" pitchFamily="34" charset="0"/>
              </a:endParaRPr>
            </a:p>
            <a:p>
              <a:pPr algn="ctr" defTabSz="685800"/>
              <a:endParaRPr lang="nb-NO" sz="1200" dirty="0">
                <a:solidFill>
                  <a:prstClr val="white"/>
                </a:solidFill>
                <a:cs typeface="Arial" panose="020B0604020202020204" pitchFamily="34" charset="0"/>
              </a:endParaRPr>
            </a:p>
          </p:txBody>
        </p:sp>
        <p:pic>
          <p:nvPicPr>
            <p:cNvPr id="398" name="Bilde 72" descr="Description Svensk flagg 1815.png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877666" y="3284984"/>
              <a:ext cx="236881" cy="169200"/>
            </a:xfrm>
            <a:prstGeom prst="rect">
              <a:avLst/>
            </a:prstGeom>
          </p:spPr>
        </p:pic>
      </p:grpSp>
      <p:cxnSp>
        <p:nvCxnSpPr>
          <p:cNvPr id="399" name="Rett linje 26"/>
          <p:cNvCxnSpPr>
            <a:stCxn id="402" idx="3"/>
            <a:endCxn id="366" idx="1"/>
          </p:cNvCxnSpPr>
          <p:nvPr/>
        </p:nvCxnSpPr>
        <p:spPr>
          <a:xfrm flipV="1">
            <a:off x="3319074" y="3729122"/>
            <a:ext cx="591046" cy="283970"/>
          </a:xfrm>
          <a:prstGeom prst="bentConnector3">
            <a:avLst>
              <a:gd name="adj1" fmla="val 50000"/>
            </a:avLst>
          </a:prstGeom>
          <a:ln w="12700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0" name="Rett linje 26"/>
          <p:cNvCxnSpPr>
            <a:stCxn id="402" idx="3"/>
            <a:endCxn id="384" idx="1"/>
          </p:cNvCxnSpPr>
          <p:nvPr/>
        </p:nvCxnSpPr>
        <p:spPr>
          <a:xfrm>
            <a:off x="3319074" y="4013092"/>
            <a:ext cx="575177" cy="206382"/>
          </a:xfrm>
          <a:prstGeom prst="bentConnector3">
            <a:avLst>
              <a:gd name="adj1" fmla="val 51913"/>
            </a:avLst>
          </a:prstGeom>
          <a:ln w="12700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1" name="Kobling: vinkel 249"/>
          <p:cNvCxnSpPr>
            <a:stCxn id="316" idx="0"/>
            <a:endCxn id="397" idx="2"/>
          </p:cNvCxnSpPr>
          <p:nvPr/>
        </p:nvCxnSpPr>
        <p:spPr>
          <a:xfrm rot="16200000" flipV="1">
            <a:off x="5045429" y="2844742"/>
            <a:ext cx="94828" cy="1734"/>
          </a:xfrm>
          <a:prstGeom prst="bentConnector3">
            <a:avLst>
              <a:gd name="adj1" fmla="val 50000"/>
            </a:avLst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2" name="Avrundet rektangel 27"/>
          <p:cNvSpPr/>
          <p:nvPr/>
        </p:nvSpPr>
        <p:spPr>
          <a:xfrm>
            <a:off x="1280759" y="2440511"/>
            <a:ext cx="2038314" cy="3145163"/>
          </a:xfrm>
          <a:prstGeom prst="roundRect">
            <a:avLst/>
          </a:prstGeom>
          <a:solidFill>
            <a:srgbClr val="00B0F0">
              <a:alpha val="75000"/>
            </a:srgbClr>
          </a:solidFill>
          <a:ln w="25400" cap="flat" cmpd="sng" algn="ctr">
            <a:solidFill>
              <a:srgbClr val="0070C0"/>
            </a:solidFill>
            <a:prstDash val="solid"/>
          </a:ln>
          <a:effectLst/>
        </p:spPr>
        <p:txBody>
          <a:bodyPr rtlCol="0" anchor="t"/>
          <a:lstStyle/>
          <a:p>
            <a:pPr defTabSz="685800">
              <a:defRPr/>
            </a:pPr>
            <a:endParaRPr lang="nb-NO" sz="1350" kern="0" dirty="0">
              <a:solidFill>
                <a:prstClr val="white"/>
              </a:solidFill>
            </a:endParaRPr>
          </a:p>
        </p:txBody>
      </p:sp>
      <p:grpSp>
        <p:nvGrpSpPr>
          <p:cNvPr id="403" name="Gruppe 402"/>
          <p:cNvGrpSpPr/>
          <p:nvPr/>
        </p:nvGrpSpPr>
        <p:grpSpPr>
          <a:xfrm>
            <a:off x="1966164" y="2990027"/>
            <a:ext cx="707883" cy="300344"/>
            <a:chOff x="964659" y="3100549"/>
            <a:chExt cx="943844" cy="400459"/>
          </a:xfrm>
        </p:grpSpPr>
        <p:sp>
          <p:nvSpPr>
            <p:cNvPr id="404" name="Avrundet rektangel 38"/>
            <p:cNvSpPr/>
            <p:nvPr/>
          </p:nvSpPr>
          <p:spPr>
            <a:xfrm>
              <a:off x="964659" y="3100549"/>
              <a:ext cx="943844" cy="400459"/>
            </a:xfrm>
            <a:prstGeom prst="roundRect">
              <a:avLst/>
            </a:prstGeom>
            <a:gradFill flip="none" rotWithShape="1">
              <a:gsLst>
                <a:gs pos="0">
                  <a:srgbClr val="0070C0">
                    <a:shade val="30000"/>
                    <a:satMod val="115000"/>
                  </a:srgbClr>
                </a:gs>
                <a:gs pos="50000">
                  <a:srgbClr val="0070C0">
                    <a:shade val="67500"/>
                    <a:satMod val="115000"/>
                  </a:srgbClr>
                </a:gs>
                <a:gs pos="100000">
                  <a:srgbClr val="0070C0">
                    <a:shade val="100000"/>
                    <a:satMod val="115000"/>
                  </a:srgbClr>
                </a:gs>
              </a:gsLst>
              <a:lin ang="18900000" scaled="1"/>
              <a:tileRect/>
            </a:gradFill>
            <a:ln w="25400" cap="flat" cmpd="sng" algn="ctr">
              <a:noFill/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rtlCol="0" anchor="ctr" anchorCtr="0"/>
            <a:lstStyle/>
            <a:p>
              <a:pPr algn="ctr" defTabSz="685800">
                <a:defRPr/>
              </a:pPr>
              <a:endParaRPr lang="nb-NO" sz="1050" kern="0" dirty="0">
                <a:solidFill>
                  <a:prstClr val="white"/>
                </a:solidFill>
                <a:cs typeface="Arial" panose="020B0604020202020204" pitchFamily="34" charset="0"/>
              </a:endParaRPr>
            </a:p>
            <a:p>
              <a:pPr algn="ctr" defTabSz="685800">
                <a:defRPr/>
              </a:pPr>
              <a:endParaRPr lang="nb-NO" sz="1050" kern="0" dirty="0">
                <a:solidFill>
                  <a:prstClr val="white"/>
                </a:solidFill>
                <a:cs typeface="Arial" panose="020B0604020202020204" pitchFamily="34" charset="0"/>
              </a:endParaRPr>
            </a:p>
            <a:p>
              <a:pPr algn="ctr" defTabSz="685800">
                <a:defRPr/>
              </a:pPr>
              <a:r>
                <a:rPr lang="nb-NO" sz="1050" kern="0" dirty="0">
                  <a:solidFill>
                    <a:prstClr val="white"/>
                  </a:solidFill>
                  <a:cs typeface="Arial" panose="020B0604020202020204" pitchFamily="34" charset="0"/>
                </a:rPr>
                <a:t>PL</a:t>
              </a:r>
            </a:p>
            <a:p>
              <a:pPr algn="ctr" defTabSz="685800">
                <a:defRPr/>
              </a:pPr>
              <a:endParaRPr lang="nb-NO" sz="1200" kern="0" dirty="0">
                <a:solidFill>
                  <a:prstClr val="white"/>
                </a:solidFill>
                <a:cs typeface="Arial" panose="020B0604020202020204" pitchFamily="34" charset="0"/>
              </a:endParaRPr>
            </a:p>
            <a:p>
              <a:pPr algn="ctr" defTabSz="685800">
                <a:defRPr/>
              </a:pPr>
              <a:endParaRPr lang="nb-NO" sz="1200" kern="0" dirty="0">
                <a:solidFill>
                  <a:prstClr val="white"/>
                </a:solidFill>
                <a:cs typeface="Arial" panose="020B0604020202020204" pitchFamily="34" charset="0"/>
              </a:endParaRPr>
            </a:p>
          </p:txBody>
        </p:sp>
        <p:pic>
          <p:nvPicPr>
            <p:cNvPr id="405" name="Bilde 404" descr="This licensing tag was added to this file as part of the GFDL ...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15944" y="3299333"/>
              <a:ext cx="240498" cy="170535"/>
            </a:xfrm>
            <a:prstGeom prst="rect">
              <a:avLst/>
            </a:prstGeom>
          </p:spPr>
        </p:pic>
      </p:grpSp>
      <p:grpSp>
        <p:nvGrpSpPr>
          <p:cNvPr id="406" name="Gruppe 405"/>
          <p:cNvGrpSpPr/>
          <p:nvPr/>
        </p:nvGrpSpPr>
        <p:grpSpPr>
          <a:xfrm>
            <a:off x="2585580" y="1614251"/>
            <a:ext cx="1030720" cy="495140"/>
            <a:chOff x="749435" y="1452596"/>
            <a:chExt cx="1374293" cy="660187"/>
          </a:xfrm>
        </p:grpSpPr>
        <p:sp>
          <p:nvSpPr>
            <p:cNvPr id="407" name="Avrundet rektangel 58"/>
            <p:cNvSpPr/>
            <p:nvPr/>
          </p:nvSpPr>
          <p:spPr>
            <a:xfrm>
              <a:off x="749435" y="1452596"/>
              <a:ext cx="1374293" cy="660187"/>
            </a:xfrm>
            <a:prstGeom prst="roundRect">
              <a:avLst/>
            </a:prstGeom>
            <a:gradFill flip="none" rotWithShape="1">
              <a:gsLst>
                <a:gs pos="0">
                  <a:srgbClr val="0070C0">
                    <a:shade val="30000"/>
                    <a:satMod val="115000"/>
                  </a:srgbClr>
                </a:gs>
                <a:gs pos="50000">
                  <a:srgbClr val="0070C0">
                    <a:shade val="67500"/>
                    <a:satMod val="115000"/>
                  </a:srgbClr>
                </a:gs>
                <a:gs pos="100000">
                  <a:srgbClr val="0070C0">
                    <a:shade val="100000"/>
                    <a:satMod val="115000"/>
                  </a:srgbClr>
                </a:gs>
              </a:gsLst>
              <a:lin ang="18900000" scaled="1"/>
              <a:tileRect/>
            </a:gradFill>
            <a:ln w="25400" cap="flat" cmpd="sng" algn="ctr">
              <a:noFill/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algn="ctr" defTabSz="685800">
                <a:defRPr/>
              </a:pPr>
              <a:endParaRPr lang="nb-NO" sz="900" kern="0" dirty="0">
                <a:solidFill>
                  <a:prstClr val="white"/>
                </a:solidFill>
                <a:cs typeface="Arial" panose="020B0604020202020204" pitchFamily="34" charset="0"/>
              </a:endParaRPr>
            </a:p>
            <a:p>
              <a:pPr algn="ctr" defTabSz="685800">
                <a:defRPr/>
              </a:pPr>
              <a:r>
                <a:rPr lang="nb-NO" sz="900" dirty="0">
                  <a:solidFill>
                    <a:prstClr val="white"/>
                  </a:solidFill>
                  <a:cs typeface="Arial" panose="020B0604020202020204" pitchFamily="34" charset="0"/>
                </a:rPr>
                <a:t>Prosjekteier</a:t>
              </a:r>
            </a:p>
            <a:p>
              <a:pPr algn="ctr" defTabSz="685800">
                <a:defRPr/>
              </a:pPr>
              <a:endParaRPr lang="nb-NO" sz="1200" kern="0" dirty="0">
                <a:solidFill>
                  <a:prstClr val="white"/>
                </a:solidFill>
                <a:cs typeface="Arial" panose="020B0604020202020204" pitchFamily="34" charset="0"/>
              </a:endParaRPr>
            </a:p>
            <a:p>
              <a:pPr algn="ctr" defTabSz="685800">
                <a:defRPr/>
              </a:pPr>
              <a:endParaRPr lang="nb-NO" sz="1200" kern="0" dirty="0">
                <a:solidFill>
                  <a:prstClr val="white"/>
                </a:solidFill>
                <a:cs typeface="Arial" panose="020B0604020202020204" pitchFamily="34" charset="0"/>
              </a:endParaRPr>
            </a:p>
          </p:txBody>
        </p:sp>
        <p:pic>
          <p:nvPicPr>
            <p:cNvPr id="408" name="Bilde 407" descr="This licensing tag was added to this file as part of the GFDL ...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75637" y="1813093"/>
              <a:ext cx="272912" cy="193519"/>
            </a:xfrm>
            <a:prstGeom prst="rect">
              <a:avLst/>
            </a:prstGeom>
          </p:spPr>
        </p:pic>
      </p:grpSp>
      <p:grpSp>
        <p:nvGrpSpPr>
          <p:cNvPr id="409" name="Gruppe 408"/>
          <p:cNvGrpSpPr/>
          <p:nvPr/>
        </p:nvGrpSpPr>
        <p:grpSpPr>
          <a:xfrm>
            <a:off x="1377767" y="5015803"/>
            <a:ext cx="863632" cy="362293"/>
            <a:chOff x="52044" y="4327247"/>
            <a:chExt cx="1375200" cy="483057"/>
          </a:xfrm>
          <a:gradFill flip="none" rotWithShape="1">
            <a:gsLst>
              <a:gs pos="0">
                <a:srgbClr val="7030A0">
                  <a:shade val="30000"/>
                  <a:satMod val="115000"/>
                </a:srgbClr>
              </a:gs>
              <a:gs pos="50000">
                <a:srgbClr val="7030A0">
                  <a:shade val="67500"/>
                  <a:satMod val="115000"/>
                </a:srgbClr>
              </a:gs>
              <a:gs pos="100000">
                <a:srgbClr val="7030A0">
                  <a:shade val="100000"/>
                  <a:satMod val="115000"/>
                </a:srgbClr>
              </a:gs>
            </a:gsLst>
            <a:lin ang="18900000" scaled="1"/>
            <a:tileRect/>
          </a:gradFill>
        </p:grpSpPr>
        <p:sp>
          <p:nvSpPr>
            <p:cNvPr id="410" name="Avrundet rektangel 140"/>
            <p:cNvSpPr/>
            <p:nvPr/>
          </p:nvSpPr>
          <p:spPr>
            <a:xfrm>
              <a:off x="52044" y="4327247"/>
              <a:ext cx="1375200" cy="483057"/>
            </a:xfrm>
            <a:prstGeom prst="roundRect">
              <a:avLst/>
            </a:prstGeom>
            <a:grpFill/>
            <a:ln w="25400" cap="flat" cmpd="sng" algn="ctr">
              <a:noFill/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algn="ctr" defTabSz="685800">
                <a:spcAft>
                  <a:spcPts val="900"/>
                </a:spcAft>
                <a:defRPr/>
              </a:pPr>
              <a:r>
                <a:rPr lang="nb-NO" sz="525" kern="0" dirty="0">
                  <a:solidFill>
                    <a:prstClr val="white"/>
                  </a:solidFill>
                  <a:cs typeface="Arial" panose="020B0604020202020204" pitchFamily="34" charset="0"/>
                </a:rPr>
                <a:t>SCRUM team Nansen</a:t>
              </a:r>
            </a:p>
            <a:p>
              <a:pPr algn="ctr" defTabSz="685800">
                <a:spcAft>
                  <a:spcPts val="900"/>
                </a:spcAft>
                <a:defRPr/>
              </a:pPr>
              <a:endParaRPr lang="nb-NO" sz="750" kern="0" dirty="0">
                <a:solidFill>
                  <a:prstClr val="white"/>
                </a:solidFill>
                <a:cs typeface="Arial" panose="020B0604020202020204" pitchFamily="34" charset="0"/>
              </a:endParaRPr>
            </a:p>
          </p:txBody>
        </p:sp>
        <p:pic>
          <p:nvPicPr>
            <p:cNvPr id="411" name="Bilde 410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275039" y="4648198"/>
              <a:ext cx="162204" cy="100800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412" name="Bilde 411"/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664975" y="4648420"/>
              <a:ext cx="162204" cy="100800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413" name="Bilde 412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278196" y="4500879"/>
              <a:ext cx="162204" cy="100800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414" name="Bilde 413"/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668132" y="4501101"/>
              <a:ext cx="162204" cy="100800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415" name="Bilde 414"/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1035837" y="4654203"/>
              <a:ext cx="162204" cy="100800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416" name="Bilde 415"/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1038993" y="4506884"/>
              <a:ext cx="162204" cy="100800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</p:grpSp>
      <p:grpSp>
        <p:nvGrpSpPr>
          <p:cNvPr id="417" name="Gruppe 416"/>
          <p:cNvGrpSpPr>
            <a:grpSpLocks/>
          </p:cNvGrpSpPr>
          <p:nvPr/>
        </p:nvGrpSpPr>
        <p:grpSpPr>
          <a:xfrm>
            <a:off x="1371498" y="3736160"/>
            <a:ext cx="707400" cy="299700"/>
            <a:chOff x="152080" y="3928697"/>
            <a:chExt cx="963574" cy="399600"/>
          </a:xfrm>
        </p:grpSpPr>
        <p:sp>
          <p:nvSpPr>
            <p:cNvPr id="418" name="Avrundet rektangel 156"/>
            <p:cNvSpPr/>
            <p:nvPr/>
          </p:nvSpPr>
          <p:spPr>
            <a:xfrm>
              <a:off x="152080" y="3928697"/>
              <a:ext cx="963574" cy="399600"/>
            </a:xfrm>
            <a:prstGeom prst="roundRect">
              <a:avLst/>
            </a:prstGeom>
            <a:gradFill flip="none" rotWithShape="1">
              <a:gsLst>
                <a:gs pos="0">
                  <a:srgbClr val="0070C0">
                    <a:shade val="30000"/>
                    <a:satMod val="115000"/>
                  </a:srgbClr>
                </a:gs>
                <a:gs pos="50000">
                  <a:srgbClr val="0070C0">
                    <a:shade val="67500"/>
                    <a:satMod val="115000"/>
                  </a:srgbClr>
                </a:gs>
                <a:gs pos="100000">
                  <a:srgbClr val="0070C0">
                    <a:shade val="100000"/>
                    <a:satMod val="115000"/>
                  </a:srgbClr>
                </a:gs>
              </a:gsLst>
              <a:lin ang="18900000" scaled="1"/>
              <a:tileRect/>
            </a:gradFill>
            <a:ln w="25400" cap="flat" cmpd="sng" algn="ctr">
              <a:noFill/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algn="ctr" defTabSz="685800">
                <a:defRPr/>
              </a:pPr>
              <a:endParaRPr lang="nb-NO" sz="750" kern="0" dirty="0">
                <a:solidFill>
                  <a:prstClr val="white"/>
                </a:solidFill>
                <a:cs typeface="Arial" panose="020B0604020202020204" pitchFamily="34" charset="0"/>
              </a:endParaRPr>
            </a:p>
            <a:p>
              <a:pPr algn="ctr" defTabSz="685800">
                <a:defRPr/>
              </a:pPr>
              <a:r>
                <a:rPr lang="nb-NO" sz="750" kern="0" dirty="0">
                  <a:solidFill>
                    <a:prstClr val="white"/>
                  </a:solidFill>
                  <a:cs typeface="Arial" panose="020B0604020202020204" pitchFamily="34" charset="0"/>
                </a:rPr>
                <a:t>Fagråd</a:t>
              </a:r>
            </a:p>
            <a:p>
              <a:pPr algn="ctr" defTabSz="685800">
                <a:defRPr/>
              </a:pPr>
              <a:endParaRPr lang="nb-NO" sz="788" kern="0" dirty="0">
                <a:solidFill>
                  <a:prstClr val="white"/>
                </a:solidFill>
                <a:cs typeface="Arial" panose="020B0604020202020204" pitchFamily="34" charset="0"/>
              </a:endParaRPr>
            </a:p>
            <a:p>
              <a:pPr algn="ctr" defTabSz="685800">
                <a:defRPr/>
              </a:pPr>
              <a:endParaRPr lang="nb-NO" sz="788" kern="0" dirty="0">
                <a:solidFill>
                  <a:prstClr val="white"/>
                </a:solidFill>
                <a:cs typeface="Arial" panose="020B0604020202020204" pitchFamily="34" charset="0"/>
              </a:endParaRPr>
            </a:p>
          </p:txBody>
        </p:sp>
        <p:pic>
          <p:nvPicPr>
            <p:cNvPr id="419" name="Bilde 418"/>
            <p:cNvPicPr>
              <a:picLocks noChangeAspect="1"/>
            </p:cNvPicPr>
            <p:nvPr/>
          </p:nvPicPr>
          <p:blipFill>
            <a:blip r:embed="rId15"/>
            <a:stretch>
              <a:fillRect/>
            </a:stretch>
          </p:blipFill>
          <p:spPr>
            <a:xfrm>
              <a:off x="223511" y="4183259"/>
              <a:ext cx="130371" cy="93600"/>
            </a:xfrm>
            <a:prstGeom prst="rect">
              <a:avLst/>
            </a:prstGeom>
          </p:spPr>
        </p:pic>
      </p:grpSp>
      <p:cxnSp>
        <p:nvCxnSpPr>
          <p:cNvPr id="420" name="Kobling: vinkel 419"/>
          <p:cNvCxnSpPr>
            <a:stCxn id="418" idx="0"/>
            <a:endCxn id="404" idx="2"/>
          </p:cNvCxnSpPr>
          <p:nvPr/>
        </p:nvCxnSpPr>
        <p:spPr>
          <a:xfrm rot="5400000" flipH="1" flipV="1">
            <a:off x="1799758" y="3215814"/>
            <a:ext cx="445789" cy="594907"/>
          </a:xfrm>
          <a:prstGeom prst="bentConnector3">
            <a:avLst>
              <a:gd name="adj1" fmla="val 50000"/>
            </a:avLst>
          </a:prstGeom>
          <a:noFill/>
          <a:ln w="12700" cap="flat" cmpd="sng" algn="ctr">
            <a:solidFill>
              <a:srgbClr val="0070C0"/>
            </a:solidFill>
            <a:prstDash val="solid"/>
          </a:ln>
          <a:effectLst/>
        </p:spPr>
      </p:cxnSp>
      <p:cxnSp>
        <p:nvCxnSpPr>
          <p:cNvPr id="421" name="Kobling: vinkel 420"/>
          <p:cNvCxnSpPr>
            <a:stCxn id="432" idx="0"/>
            <a:endCxn id="404" idx="2"/>
          </p:cNvCxnSpPr>
          <p:nvPr/>
        </p:nvCxnSpPr>
        <p:spPr>
          <a:xfrm rot="16200000" flipV="1">
            <a:off x="2381587" y="3228892"/>
            <a:ext cx="445789" cy="568749"/>
          </a:xfrm>
          <a:prstGeom prst="bentConnector3">
            <a:avLst>
              <a:gd name="adj1" fmla="val 50000"/>
            </a:avLst>
          </a:prstGeom>
          <a:noFill/>
          <a:ln w="12700" cap="flat" cmpd="sng" algn="ctr">
            <a:solidFill>
              <a:srgbClr val="0070C0"/>
            </a:solidFill>
            <a:prstDash val="solid"/>
          </a:ln>
          <a:effectLst/>
        </p:spPr>
      </p:cxnSp>
      <p:grpSp>
        <p:nvGrpSpPr>
          <p:cNvPr id="422" name="Gruppe 421"/>
          <p:cNvGrpSpPr/>
          <p:nvPr/>
        </p:nvGrpSpPr>
        <p:grpSpPr>
          <a:xfrm>
            <a:off x="1377768" y="4553088"/>
            <a:ext cx="863632" cy="300344"/>
            <a:chOff x="988423" y="3100549"/>
            <a:chExt cx="943844" cy="400459"/>
          </a:xfrm>
          <a:gradFill flip="none" rotWithShape="1">
            <a:gsLst>
              <a:gs pos="0">
                <a:srgbClr val="7030A0">
                  <a:shade val="30000"/>
                  <a:satMod val="115000"/>
                </a:srgbClr>
              </a:gs>
              <a:gs pos="50000">
                <a:srgbClr val="7030A0">
                  <a:shade val="67500"/>
                  <a:satMod val="115000"/>
                </a:srgbClr>
              </a:gs>
              <a:gs pos="100000">
                <a:srgbClr val="7030A0">
                  <a:shade val="100000"/>
                  <a:satMod val="115000"/>
                </a:srgbClr>
              </a:gs>
            </a:gsLst>
            <a:lin ang="18900000" scaled="1"/>
            <a:tileRect/>
          </a:gradFill>
        </p:grpSpPr>
        <p:sp>
          <p:nvSpPr>
            <p:cNvPr id="423" name="Avrundet rektangel 38"/>
            <p:cNvSpPr/>
            <p:nvPr/>
          </p:nvSpPr>
          <p:spPr>
            <a:xfrm>
              <a:off x="988423" y="3100549"/>
              <a:ext cx="943844" cy="400459"/>
            </a:xfrm>
            <a:prstGeom prst="roundRect">
              <a:avLst/>
            </a:prstGeom>
            <a:grpFill/>
            <a:ln w="25400" cap="flat" cmpd="sng" algn="ctr">
              <a:noFill/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rtlCol="0" anchor="ctr" anchorCtr="0"/>
            <a:lstStyle/>
            <a:p>
              <a:pPr algn="ctr" defTabSz="685800">
                <a:defRPr/>
              </a:pPr>
              <a:endParaRPr lang="nb-NO" sz="900" kern="0" dirty="0">
                <a:solidFill>
                  <a:prstClr val="white"/>
                </a:solidFill>
                <a:cs typeface="Arial" panose="020B0604020202020204" pitchFamily="34" charset="0"/>
              </a:endParaRPr>
            </a:p>
            <a:p>
              <a:pPr algn="ctr" defTabSz="685800">
                <a:defRPr/>
              </a:pPr>
              <a:endParaRPr lang="nb-NO" sz="900" kern="0" dirty="0">
                <a:solidFill>
                  <a:prstClr val="white"/>
                </a:solidFill>
                <a:cs typeface="Arial" panose="020B0604020202020204" pitchFamily="34" charset="0"/>
              </a:endParaRPr>
            </a:p>
            <a:p>
              <a:pPr algn="ctr" defTabSz="685800">
                <a:spcBef>
                  <a:spcPts val="450"/>
                </a:spcBef>
                <a:defRPr/>
              </a:pPr>
              <a:r>
                <a:rPr lang="nb-NO" sz="750" kern="0" dirty="0">
                  <a:solidFill>
                    <a:prstClr val="white"/>
                  </a:solidFill>
                  <a:cs typeface="Arial" panose="020B0604020202020204" pitchFamily="34" charset="0"/>
                </a:rPr>
                <a:t>IKT</a:t>
              </a:r>
              <a:br>
                <a:rPr lang="nb-NO" sz="750" kern="0" dirty="0">
                  <a:solidFill>
                    <a:prstClr val="white"/>
                  </a:solidFill>
                  <a:cs typeface="Arial" panose="020B0604020202020204" pitchFamily="34" charset="0"/>
                </a:rPr>
              </a:br>
              <a:endParaRPr lang="nb-NO" sz="750" kern="0" dirty="0">
                <a:solidFill>
                  <a:prstClr val="white"/>
                </a:solidFill>
                <a:cs typeface="Arial" panose="020B0604020202020204" pitchFamily="34" charset="0"/>
              </a:endParaRPr>
            </a:p>
            <a:p>
              <a:pPr algn="ctr" defTabSz="685800">
                <a:defRPr/>
              </a:pPr>
              <a:endParaRPr lang="nb-NO" sz="1050" kern="0" dirty="0">
                <a:solidFill>
                  <a:prstClr val="white"/>
                </a:solidFill>
                <a:cs typeface="Arial" panose="020B0604020202020204" pitchFamily="34" charset="0"/>
              </a:endParaRPr>
            </a:p>
            <a:p>
              <a:pPr algn="ctr" defTabSz="685800">
                <a:defRPr/>
              </a:pPr>
              <a:endParaRPr lang="nb-NO" sz="1050" kern="0" dirty="0">
                <a:solidFill>
                  <a:prstClr val="white"/>
                </a:solidFill>
                <a:cs typeface="Arial" panose="020B0604020202020204" pitchFamily="34" charset="0"/>
              </a:endParaRPr>
            </a:p>
          </p:txBody>
        </p:sp>
        <p:pic>
          <p:nvPicPr>
            <p:cNvPr id="424" name="Bilde 423" descr="This licensing tag was added to this file as part of the GFDL ...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15944" y="3391477"/>
              <a:ext cx="132000" cy="93600"/>
            </a:xfrm>
            <a:prstGeom prst="rect">
              <a:avLst/>
            </a:prstGeom>
            <a:grpFill/>
          </p:spPr>
        </p:pic>
      </p:grpSp>
      <p:grpSp>
        <p:nvGrpSpPr>
          <p:cNvPr id="425" name="Gruppe 424"/>
          <p:cNvGrpSpPr/>
          <p:nvPr/>
        </p:nvGrpSpPr>
        <p:grpSpPr>
          <a:xfrm>
            <a:off x="2403513" y="4553731"/>
            <a:ext cx="864000" cy="300344"/>
            <a:chOff x="964659" y="3100549"/>
            <a:chExt cx="943844" cy="400459"/>
          </a:xfrm>
          <a:gradFill flip="none" rotWithShape="1">
            <a:gsLst>
              <a:gs pos="0">
                <a:srgbClr val="7030A0">
                  <a:shade val="30000"/>
                  <a:satMod val="115000"/>
                </a:srgbClr>
              </a:gs>
              <a:gs pos="50000">
                <a:srgbClr val="7030A0">
                  <a:shade val="67500"/>
                  <a:satMod val="115000"/>
                </a:srgbClr>
              </a:gs>
              <a:gs pos="100000">
                <a:srgbClr val="7030A0">
                  <a:shade val="100000"/>
                  <a:satMod val="115000"/>
                </a:srgbClr>
              </a:gs>
            </a:gsLst>
            <a:lin ang="18900000" scaled="1"/>
            <a:tileRect/>
          </a:gradFill>
        </p:grpSpPr>
        <p:sp>
          <p:nvSpPr>
            <p:cNvPr id="426" name="Avrundet rektangel 38"/>
            <p:cNvSpPr/>
            <p:nvPr/>
          </p:nvSpPr>
          <p:spPr>
            <a:xfrm>
              <a:off x="964659" y="3100549"/>
              <a:ext cx="943844" cy="400459"/>
            </a:xfrm>
            <a:prstGeom prst="roundRect">
              <a:avLst/>
            </a:prstGeom>
            <a:grpFill/>
            <a:ln w="25400" cap="flat" cmpd="sng" algn="ctr">
              <a:noFill/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rtlCol="0" anchor="ctr" anchorCtr="0"/>
            <a:lstStyle/>
            <a:p>
              <a:pPr algn="ctr" defTabSz="685800">
                <a:defRPr/>
              </a:pPr>
              <a:endParaRPr lang="nb-NO" sz="900" kern="0" dirty="0">
                <a:solidFill>
                  <a:prstClr val="white"/>
                </a:solidFill>
                <a:cs typeface="Arial" panose="020B0604020202020204" pitchFamily="34" charset="0"/>
              </a:endParaRPr>
            </a:p>
            <a:p>
              <a:pPr algn="ctr" defTabSz="685800">
                <a:defRPr/>
              </a:pPr>
              <a:endParaRPr lang="nb-NO" sz="900" kern="0" dirty="0">
                <a:solidFill>
                  <a:prstClr val="white"/>
                </a:solidFill>
                <a:cs typeface="Arial" panose="020B0604020202020204" pitchFamily="34" charset="0"/>
              </a:endParaRPr>
            </a:p>
            <a:p>
              <a:pPr algn="ctr" defTabSz="685800">
                <a:spcBef>
                  <a:spcPts val="450"/>
                </a:spcBef>
                <a:defRPr/>
              </a:pPr>
              <a:r>
                <a:rPr lang="nb-NO" sz="750" kern="0" dirty="0">
                  <a:solidFill>
                    <a:prstClr val="white"/>
                  </a:solidFill>
                  <a:cs typeface="Arial" panose="020B0604020202020204" pitchFamily="34" charset="0"/>
                </a:rPr>
                <a:t>Produkt/</a:t>
              </a:r>
              <a:br>
                <a:rPr lang="nb-NO" sz="750" kern="0" dirty="0">
                  <a:solidFill>
                    <a:prstClr val="white"/>
                  </a:solidFill>
                  <a:cs typeface="Arial" panose="020B0604020202020204" pitchFamily="34" charset="0"/>
                </a:rPr>
              </a:br>
              <a:r>
                <a:rPr lang="nb-NO" sz="750" kern="0" dirty="0">
                  <a:solidFill>
                    <a:prstClr val="white"/>
                  </a:solidFill>
                  <a:cs typeface="Arial" panose="020B0604020202020204" pitchFamily="34" charset="0"/>
                </a:rPr>
                <a:t>Fag</a:t>
              </a:r>
            </a:p>
            <a:p>
              <a:pPr algn="ctr" defTabSz="685800">
                <a:defRPr/>
              </a:pPr>
              <a:endParaRPr lang="nb-NO" sz="1050" kern="0" dirty="0">
                <a:solidFill>
                  <a:prstClr val="white"/>
                </a:solidFill>
                <a:cs typeface="Arial" panose="020B0604020202020204" pitchFamily="34" charset="0"/>
              </a:endParaRPr>
            </a:p>
            <a:p>
              <a:pPr algn="ctr" defTabSz="685800">
                <a:defRPr/>
              </a:pPr>
              <a:endParaRPr lang="nb-NO" sz="1050" kern="0" dirty="0">
                <a:solidFill>
                  <a:prstClr val="white"/>
                </a:solidFill>
                <a:cs typeface="Arial" panose="020B0604020202020204" pitchFamily="34" charset="0"/>
              </a:endParaRPr>
            </a:p>
          </p:txBody>
        </p:sp>
        <p:pic>
          <p:nvPicPr>
            <p:cNvPr id="427" name="Bilde 426" descr="This licensing tag was added to this file as part of the GFDL ...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13702" y="3388813"/>
              <a:ext cx="132000" cy="93600"/>
            </a:xfrm>
            <a:prstGeom prst="rect">
              <a:avLst/>
            </a:prstGeom>
            <a:grpFill/>
          </p:spPr>
        </p:pic>
      </p:grpSp>
      <p:grpSp>
        <p:nvGrpSpPr>
          <p:cNvPr id="428" name="Gruppe 427"/>
          <p:cNvGrpSpPr/>
          <p:nvPr/>
        </p:nvGrpSpPr>
        <p:grpSpPr>
          <a:xfrm>
            <a:off x="1371499" y="4071692"/>
            <a:ext cx="707883" cy="300344"/>
            <a:chOff x="171772" y="4522198"/>
            <a:chExt cx="943844" cy="400459"/>
          </a:xfrm>
        </p:grpSpPr>
        <p:sp>
          <p:nvSpPr>
            <p:cNvPr id="429" name="Avrundet rektangel 38"/>
            <p:cNvSpPr/>
            <p:nvPr/>
          </p:nvSpPr>
          <p:spPr>
            <a:xfrm>
              <a:off x="171772" y="4522198"/>
              <a:ext cx="943844" cy="400459"/>
            </a:xfrm>
            <a:prstGeom prst="roundRect">
              <a:avLst/>
            </a:prstGeom>
            <a:gradFill flip="none" rotWithShape="1">
              <a:gsLst>
                <a:gs pos="0">
                  <a:srgbClr val="7030A0">
                    <a:shade val="30000"/>
                    <a:satMod val="115000"/>
                  </a:srgbClr>
                </a:gs>
                <a:gs pos="50000">
                  <a:srgbClr val="7030A0">
                    <a:shade val="67500"/>
                    <a:satMod val="115000"/>
                  </a:srgbClr>
                </a:gs>
                <a:gs pos="100000">
                  <a:srgbClr val="7030A0">
                    <a:shade val="100000"/>
                    <a:satMod val="115000"/>
                  </a:srgbClr>
                </a:gs>
              </a:gsLst>
              <a:lin ang="18900000" scaled="1"/>
              <a:tileRect/>
            </a:gradFill>
            <a:ln w="25400" cap="flat" cmpd="sng" algn="ctr">
              <a:noFill/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rtlCol="0" anchor="ctr" anchorCtr="0"/>
            <a:lstStyle/>
            <a:p>
              <a:pPr algn="ctr" defTabSz="685800">
                <a:defRPr/>
              </a:pPr>
              <a:endParaRPr lang="nb-NO" sz="1050" kern="0" dirty="0">
                <a:solidFill>
                  <a:prstClr val="white"/>
                </a:solidFill>
                <a:cs typeface="Arial" panose="020B0604020202020204" pitchFamily="34" charset="0"/>
              </a:endParaRPr>
            </a:p>
            <a:p>
              <a:pPr algn="ctr" defTabSz="685800">
                <a:defRPr/>
              </a:pPr>
              <a:endParaRPr lang="nb-NO" sz="900" kern="0" dirty="0">
                <a:solidFill>
                  <a:prstClr val="white"/>
                </a:solidFill>
                <a:cs typeface="Arial" panose="020B0604020202020204" pitchFamily="34" charset="0"/>
              </a:endParaRPr>
            </a:p>
            <a:p>
              <a:pPr algn="ctr" defTabSz="685800">
                <a:defRPr/>
              </a:pPr>
              <a:r>
                <a:rPr lang="nb-NO" sz="675" kern="0" dirty="0">
                  <a:solidFill>
                    <a:prstClr val="white"/>
                  </a:solidFill>
                  <a:cs typeface="Arial" panose="020B0604020202020204" pitchFamily="34" charset="0"/>
                </a:rPr>
                <a:t>Løsnings koordinator</a:t>
              </a:r>
            </a:p>
            <a:p>
              <a:pPr algn="ctr" defTabSz="685800">
                <a:defRPr/>
              </a:pPr>
              <a:endParaRPr lang="nb-NO" sz="1050" kern="0" dirty="0">
                <a:solidFill>
                  <a:prstClr val="white"/>
                </a:solidFill>
                <a:cs typeface="Arial" panose="020B0604020202020204" pitchFamily="34" charset="0"/>
              </a:endParaRPr>
            </a:p>
            <a:p>
              <a:pPr algn="ctr" defTabSz="685800">
                <a:defRPr/>
              </a:pPr>
              <a:endParaRPr lang="nb-NO" sz="1050" kern="0" dirty="0">
                <a:solidFill>
                  <a:prstClr val="white"/>
                </a:solidFill>
                <a:cs typeface="Arial" panose="020B0604020202020204" pitchFamily="34" charset="0"/>
              </a:endParaRPr>
            </a:p>
          </p:txBody>
        </p:sp>
        <p:pic>
          <p:nvPicPr>
            <p:cNvPr id="430" name="Bilde 429" descr="This licensing tag was added to this file as part of the GFDL ...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1008" y="4805040"/>
              <a:ext cx="132000" cy="93600"/>
            </a:xfrm>
            <a:prstGeom prst="rect">
              <a:avLst/>
            </a:prstGeom>
            <a:gradFill flip="none" rotWithShape="1">
              <a:gsLst>
                <a:gs pos="0">
                  <a:srgbClr val="7030A0">
                    <a:shade val="30000"/>
                    <a:satMod val="115000"/>
                  </a:srgbClr>
                </a:gs>
                <a:gs pos="50000">
                  <a:srgbClr val="7030A0">
                    <a:shade val="67500"/>
                    <a:satMod val="115000"/>
                  </a:srgbClr>
                </a:gs>
                <a:gs pos="100000">
                  <a:srgbClr val="7030A0">
                    <a:shade val="100000"/>
                    <a:satMod val="115000"/>
                  </a:srgbClr>
                </a:gs>
              </a:gsLst>
              <a:lin ang="18900000" scaled="1"/>
              <a:tileRect/>
            </a:gradFill>
          </p:spPr>
        </p:pic>
      </p:grpSp>
      <p:grpSp>
        <p:nvGrpSpPr>
          <p:cNvPr id="431" name="Gruppe 430"/>
          <p:cNvGrpSpPr/>
          <p:nvPr/>
        </p:nvGrpSpPr>
        <p:grpSpPr>
          <a:xfrm>
            <a:off x="2535154" y="3736160"/>
            <a:ext cx="707400" cy="299700"/>
            <a:chOff x="1723313" y="3933056"/>
            <a:chExt cx="943200" cy="399600"/>
          </a:xfrm>
        </p:grpSpPr>
        <p:sp>
          <p:nvSpPr>
            <p:cNvPr id="432" name="Avrundet rektangel 156"/>
            <p:cNvSpPr/>
            <p:nvPr/>
          </p:nvSpPr>
          <p:spPr>
            <a:xfrm>
              <a:off x="1723313" y="3933056"/>
              <a:ext cx="943200" cy="399600"/>
            </a:xfrm>
            <a:prstGeom prst="roundRect">
              <a:avLst/>
            </a:prstGeom>
            <a:gradFill flip="none" rotWithShape="1">
              <a:gsLst>
                <a:gs pos="0">
                  <a:srgbClr val="0070C0">
                    <a:shade val="30000"/>
                    <a:satMod val="115000"/>
                  </a:srgbClr>
                </a:gs>
                <a:gs pos="50000">
                  <a:srgbClr val="0070C0">
                    <a:shade val="67500"/>
                    <a:satMod val="115000"/>
                  </a:srgbClr>
                </a:gs>
                <a:gs pos="100000">
                  <a:srgbClr val="0070C0">
                    <a:shade val="100000"/>
                    <a:satMod val="115000"/>
                  </a:srgbClr>
                </a:gs>
              </a:gsLst>
              <a:lin ang="18900000" scaled="1"/>
              <a:tileRect/>
            </a:gradFill>
            <a:ln w="25400" cap="flat" cmpd="sng" algn="ctr">
              <a:noFill/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algn="ctr" defTabSz="685800">
                <a:defRPr/>
              </a:pPr>
              <a:endParaRPr lang="nb-NO" sz="750" kern="0" dirty="0">
                <a:solidFill>
                  <a:prstClr val="white"/>
                </a:solidFill>
                <a:cs typeface="Arial" panose="020B0604020202020204" pitchFamily="34" charset="0"/>
              </a:endParaRPr>
            </a:p>
            <a:p>
              <a:pPr algn="ctr" defTabSz="685800">
                <a:defRPr/>
              </a:pPr>
              <a:r>
                <a:rPr lang="nb-NO" sz="750" kern="0" dirty="0">
                  <a:solidFill>
                    <a:prstClr val="white"/>
                  </a:solidFill>
                  <a:cs typeface="Arial" panose="020B0604020202020204" pitchFamily="34" charset="0"/>
                </a:rPr>
                <a:t>Støtte</a:t>
              </a:r>
            </a:p>
            <a:p>
              <a:pPr algn="ctr" defTabSz="685800">
                <a:defRPr/>
              </a:pPr>
              <a:endParaRPr lang="nb-NO" sz="788" kern="0" dirty="0">
                <a:solidFill>
                  <a:prstClr val="white"/>
                </a:solidFill>
                <a:cs typeface="Arial" panose="020B0604020202020204" pitchFamily="34" charset="0"/>
              </a:endParaRPr>
            </a:p>
            <a:p>
              <a:pPr algn="ctr" defTabSz="685800">
                <a:defRPr/>
              </a:pPr>
              <a:endParaRPr lang="nb-NO" sz="788" kern="0" dirty="0">
                <a:solidFill>
                  <a:prstClr val="white"/>
                </a:solidFill>
                <a:cs typeface="Arial" panose="020B0604020202020204" pitchFamily="34" charset="0"/>
              </a:endParaRPr>
            </a:p>
          </p:txBody>
        </p:sp>
        <p:pic>
          <p:nvPicPr>
            <p:cNvPr id="433" name="Bilde 432"/>
            <p:cNvPicPr>
              <a:picLocks noChangeAspect="1"/>
            </p:cNvPicPr>
            <p:nvPr/>
          </p:nvPicPr>
          <p:blipFill>
            <a:blip r:embed="rId15"/>
            <a:stretch>
              <a:fillRect/>
            </a:stretch>
          </p:blipFill>
          <p:spPr>
            <a:xfrm>
              <a:off x="1794744" y="4182235"/>
              <a:ext cx="130371" cy="93600"/>
            </a:xfrm>
            <a:prstGeom prst="rect">
              <a:avLst/>
            </a:prstGeom>
          </p:spPr>
        </p:pic>
      </p:grpSp>
      <p:cxnSp>
        <p:nvCxnSpPr>
          <p:cNvPr id="434" name="Kobling: vinkel 433"/>
          <p:cNvCxnSpPr>
            <a:stCxn id="429" idx="3"/>
            <a:endCxn id="404" idx="2"/>
          </p:cNvCxnSpPr>
          <p:nvPr/>
        </p:nvCxnSpPr>
        <p:spPr>
          <a:xfrm flipV="1">
            <a:off x="2079381" y="3290372"/>
            <a:ext cx="240724" cy="931493"/>
          </a:xfrm>
          <a:prstGeom prst="bentConnector2">
            <a:avLst/>
          </a:prstGeom>
          <a:noFill/>
          <a:ln w="12700" cap="flat" cmpd="sng" algn="ctr">
            <a:solidFill>
              <a:srgbClr val="0070C0"/>
            </a:solidFill>
            <a:prstDash val="solid"/>
          </a:ln>
          <a:effectLst/>
        </p:spPr>
      </p:cxnSp>
      <p:cxnSp>
        <p:nvCxnSpPr>
          <p:cNvPr id="435" name="Kobling: vinkel 434"/>
          <p:cNvCxnSpPr>
            <a:stCxn id="423" idx="3"/>
            <a:endCxn id="404" idx="2"/>
          </p:cNvCxnSpPr>
          <p:nvPr/>
        </p:nvCxnSpPr>
        <p:spPr>
          <a:xfrm flipV="1">
            <a:off x="2241399" y="3290372"/>
            <a:ext cx="78706" cy="1412889"/>
          </a:xfrm>
          <a:prstGeom prst="bentConnector2">
            <a:avLst/>
          </a:prstGeom>
          <a:noFill/>
          <a:ln w="12700" cap="flat" cmpd="sng" algn="ctr">
            <a:solidFill>
              <a:srgbClr val="0070C0"/>
            </a:solidFill>
            <a:prstDash val="solid"/>
          </a:ln>
          <a:effectLst/>
        </p:spPr>
      </p:cxnSp>
      <p:cxnSp>
        <p:nvCxnSpPr>
          <p:cNvPr id="436" name="Kobling: vinkel 435"/>
          <p:cNvCxnSpPr>
            <a:stCxn id="426" idx="1"/>
            <a:endCxn id="404" idx="2"/>
          </p:cNvCxnSpPr>
          <p:nvPr/>
        </p:nvCxnSpPr>
        <p:spPr>
          <a:xfrm rot="10800000">
            <a:off x="2320106" y="3290372"/>
            <a:ext cx="83408" cy="1413533"/>
          </a:xfrm>
          <a:prstGeom prst="bentConnector2">
            <a:avLst/>
          </a:prstGeom>
          <a:noFill/>
          <a:ln w="12700" cap="flat" cmpd="sng" algn="ctr">
            <a:solidFill>
              <a:srgbClr val="0070C0"/>
            </a:solidFill>
            <a:prstDash val="solid"/>
          </a:ln>
          <a:effectLst/>
        </p:spPr>
      </p:cxnSp>
      <p:cxnSp>
        <p:nvCxnSpPr>
          <p:cNvPr id="437" name="Kobling: vinkel 436"/>
          <p:cNvCxnSpPr>
            <a:endCxn id="423" idx="2"/>
          </p:cNvCxnSpPr>
          <p:nvPr/>
        </p:nvCxnSpPr>
        <p:spPr>
          <a:xfrm rot="5400000" flipH="1" flipV="1">
            <a:off x="1705692" y="4957323"/>
            <a:ext cx="207784" cy="2"/>
          </a:xfrm>
          <a:prstGeom prst="bentConnector3">
            <a:avLst>
              <a:gd name="adj1" fmla="val 50000"/>
            </a:avLst>
          </a:prstGeom>
          <a:noFill/>
          <a:ln w="12700" cap="flat" cmpd="sng" algn="ctr">
            <a:solidFill>
              <a:srgbClr val="7030A0"/>
            </a:solidFill>
            <a:prstDash val="solid"/>
          </a:ln>
          <a:effectLst/>
        </p:spPr>
      </p:cxnSp>
      <p:grpSp>
        <p:nvGrpSpPr>
          <p:cNvPr id="438" name="Gruppe 437"/>
          <p:cNvGrpSpPr>
            <a:grpSpLocks/>
          </p:cNvGrpSpPr>
          <p:nvPr/>
        </p:nvGrpSpPr>
        <p:grpSpPr>
          <a:xfrm>
            <a:off x="2402653" y="5012073"/>
            <a:ext cx="864860" cy="366022"/>
            <a:chOff x="152405" y="3859899"/>
            <a:chExt cx="790307" cy="488029"/>
          </a:xfrm>
        </p:grpSpPr>
        <p:sp>
          <p:nvSpPr>
            <p:cNvPr id="439" name="Avrundet rektangel 156"/>
            <p:cNvSpPr/>
            <p:nvPr/>
          </p:nvSpPr>
          <p:spPr>
            <a:xfrm>
              <a:off x="152405" y="3859899"/>
              <a:ext cx="790307" cy="488029"/>
            </a:xfrm>
            <a:prstGeom prst="roundRect">
              <a:avLst/>
            </a:prstGeom>
            <a:gradFill flip="none" rotWithShape="1">
              <a:gsLst>
                <a:gs pos="0">
                  <a:srgbClr val="0070C0">
                    <a:shade val="30000"/>
                    <a:satMod val="115000"/>
                  </a:srgbClr>
                </a:gs>
                <a:gs pos="50000">
                  <a:srgbClr val="0070C0">
                    <a:shade val="67500"/>
                    <a:satMod val="115000"/>
                  </a:srgbClr>
                </a:gs>
                <a:gs pos="100000">
                  <a:srgbClr val="0070C0">
                    <a:shade val="100000"/>
                    <a:satMod val="115000"/>
                  </a:srgbClr>
                </a:gs>
              </a:gsLst>
              <a:lin ang="18900000" scaled="1"/>
              <a:tileRect/>
            </a:gradFill>
            <a:ln w="25400" cap="flat" cmpd="sng" algn="ctr">
              <a:noFill/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algn="ctr" defTabSz="685800">
                <a:defRPr/>
              </a:pPr>
              <a:endParaRPr lang="nb-NO" sz="750" kern="0" dirty="0">
                <a:solidFill>
                  <a:prstClr val="white"/>
                </a:solidFill>
                <a:cs typeface="Arial" panose="020B0604020202020204" pitchFamily="34" charset="0"/>
              </a:endParaRPr>
            </a:p>
            <a:p>
              <a:pPr algn="ctr" defTabSz="685800">
                <a:defRPr/>
              </a:pPr>
              <a:r>
                <a:rPr lang="nb-NO" sz="600" kern="0" dirty="0">
                  <a:solidFill>
                    <a:prstClr val="white"/>
                  </a:solidFill>
                  <a:cs typeface="Arial" panose="020B0604020202020204" pitchFamily="34" charset="0"/>
                </a:rPr>
                <a:t>Referansegruppe</a:t>
              </a:r>
            </a:p>
            <a:p>
              <a:pPr algn="ctr" defTabSz="685800">
                <a:defRPr/>
              </a:pPr>
              <a:endParaRPr lang="nb-NO" sz="788" kern="0" dirty="0">
                <a:solidFill>
                  <a:prstClr val="white"/>
                </a:solidFill>
                <a:cs typeface="Arial" panose="020B0604020202020204" pitchFamily="34" charset="0"/>
              </a:endParaRPr>
            </a:p>
          </p:txBody>
        </p:sp>
        <p:pic>
          <p:nvPicPr>
            <p:cNvPr id="440" name="Bilde 439"/>
            <p:cNvPicPr>
              <a:picLocks noChangeAspect="1"/>
            </p:cNvPicPr>
            <p:nvPr/>
          </p:nvPicPr>
          <p:blipFill>
            <a:blip r:embed="rId15"/>
            <a:stretch>
              <a:fillRect/>
            </a:stretch>
          </p:blipFill>
          <p:spPr>
            <a:xfrm>
              <a:off x="191980" y="4191531"/>
              <a:ext cx="86354" cy="93600"/>
            </a:xfrm>
            <a:prstGeom prst="rect">
              <a:avLst/>
            </a:prstGeom>
          </p:spPr>
        </p:pic>
      </p:grpSp>
      <p:cxnSp>
        <p:nvCxnSpPr>
          <p:cNvPr id="441" name="Kobling: vinkel 440"/>
          <p:cNvCxnSpPr>
            <a:stCxn id="439" idx="0"/>
            <a:endCxn id="426" idx="2"/>
          </p:cNvCxnSpPr>
          <p:nvPr/>
        </p:nvCxnSpPr>
        <p:spPr>
          <a:xfrm rot="5400000" flipH="1" flipV="1">
            <a:off x="2756299" y="4932860"/>
            <a:ext cx="157998" cy="430"/>
          </a:xfrm>
          <a:prstGeom prst="bentConnector3">
            <a:avLst>
              <a:gd name="adj1" fmla="val 50000"/>
            </a:avLst>
          </a:prstGeom>
          <a:noFill/>
          <a:ln w="12700" cap="flat" cmpd="sng" algn="ctr">
            <a:solidFill>
              <a:srgbClr val="7030A0"/>
            </a:solidFill>
            <a:prstDash val="solid"/>
          </a:ln>
          <a:effectLst/>
        </p:spPr>
      </p:cxnSp>
      <p:sp>
        <p:nvSpPr>
          <p:cNvPr id="442" name="TekstSylinder 441"/>
          <p:cNvSpPr txBox="1"/>
          <p:nvPr/>
        </p:nvSpPr>
        <p:spPr>
          <a:xfrm>
            <a:off x="2348992" y="4135486"/>
            <a:ext cx="990977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800"/>
            <a:r>
              <a:rPr lang="nb-NO" sz="1350" dirty="0">
                <a:solidFill>
                  <a:prstClr val="white"/>
                </a:solidFill>
              </a:rPr>
              <a:t>VTS 2020</a:t>
            </a:r>
          </a:p>
        </p:txBody>
      </p:sp>
      <p:cxnSp>
        <p:nvCxnSpPr>
          <p:cNvPr id="443" name="Kobling: vinkel 442"/>
          <p:cNvCxnSpPr>
            <a:stCxn id="404" idx="0"/>
            <a:endCxn id="407" idx="2"/>
          </p:cNvCxnSpPr>
          <p:nvPr/>
        </p:nvCxnSpPr>
        <p:spPr>
          <a:xfrm rot="5400000" flipH="1" flipV="1">
            <a:off x="2270205" y="2159293"/>
            <a:ext cx="880636" cy="780835"/>
          </a:xfrm>
          <a:prstGeom prst="bentConnector3">
            <a:avLst>
              <a:gd name="adj1" fmla="val 50000"/>
            </a:avLst>
          </a:prstGeom>
          <a:noFill/>
          <a:ln w="12700" cap="flat" cmpd="sng" algn="ctr">
            <a:solidFill>
              <a:srgbClr val="0070C0"/>
            </a:solidFill>
            <a:prstDash val="solid"/>
          </a:ln>
          <a:effectLst/>
        </p:spPr>
      </p:cxnSp>
      <p:cxnSp>
        <p:nvCxnSpPr>
          <p:cNvPr id="444" name="Kobling: vinkel 443"/>
          <p:cNvCxnSpPr>
            <a:stCxn id="446" idx="3"/>
            <a:endCxn id="407" idx="1"/>
          </p:cNvCxnSpPr>
          <p:nvPr/>
        </p:nvCxnSpPr>
        <p:spPr>
          <a:xfrm flipV="1">
            <a:off x="2239817" y="1861821"/>
            <a:ext cx="345762" cy="266468"/>
          </a:xfrm>
          <a:prstGeom prst="bentConnector3">
            <a:avLst>
              <a:gd name="adj1" fmla="val 50000"/>
            </a:avLst>
          </a:prstGeom>
          <a:noFill/>
          <a:ln w="12700" cap="flat" cmpd="sng" algn="ctr">
            <a:solidFill>
              <a:srgbClr val="0070C0"/>
            </a:solidFill>
            <a:prstDash val="solid"/>
          </a:ln>
          <a:effectLst/>
        </p:spPr>
      </p:cxnSp>
      <p:grpSp>
        <p:nvGrpSpPr>
          <p:cNvPr id="445" name="Gruppe 444"/>
          <p:cNvGrpSpPr/>
          <p:nvPr/>
        </p:nvGrpSpPr>
        <p:grpSpPr>
          <a:xfrm>
            <a:off x="1209098" y="1880719"/>
            <a:ext cx="1030720" cy="495140"/>
            <a:chOff x="109466" y="850244"/>
            <a:chExt cx="1374293" cy="660187"/>
          </a:xfrm>
        </p:grpSpPr>
        <p:sp>
          <p:nvSpPr>
            <p:cNvPr id="446" name="Avrundet rektangel 56"/>
            <p:cNvSpPr/>
            <p:nvPr/>
          </p:nvSpPr>
          <p:spPr>
            <a:xfrm>
              <a:off x="109466" y="850244"/>
              <a:ext cx="1374293" cy="660187"/>
            </a:xfrm>
            <a:prstGeom prst="roundRect">
              <a:avLst/>
            </a:prstGeom>
            <a:gradFill flip="none" rotWithShape="1">
              <a:gsLst>
                <a:gs pos="0">
                  <a:srgbClr val="0070C0">
                    <a:shade val="30000"/>
                    <a:satMod val="115000"/>
                  </a:srgbClr>
                </a:gs>
                <a:gs pos="50000">
                  <a:srgbClr val="0070C0">
                    <a:shade val="67500"/>
                    <a:satMod val="115000"/>
                  </a:srgbClr>
                </a:gs>
                <a:gs pos="100000">
                  <a:srgbClr val="0070C0">
                    <a:shade val="100000"/>
                    <a:satMod val="115000"/>
                  </a:srgbClr>
                </a:gs>
              </a:gsLst>
              <a:lin ang="18900000" scaled="1"/>
              <a:tileRect/>
            </a:gra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nb-NO" sz="900" dirty="0">
                <a:solidFill>
                  <a:prstClr val="white"/>
                </a:solidFill>
                <a:cs typeface="Arial" panose="020B0604020202020204" pitchFamily="34" charset="0"/>
              </a:endParaRPr>
            </a:p>
            <a:p>
              <a:pPr algn="ctr" defTabSz="685800"/>
              <a:r>
                <a:rPr lang="nb-NO" sz="900" dirty="0">
                  <a:solidFill>
                    <a:prstClr val="white"/>
                  </a:solidFill>
                  <a:cs typeface="Arial" panose="020B0604020202020204" pitchFamily="34" charset="0"/>
                </a:rPr>
                <a:t>Styringsgruppe</a:t>
              </a:r>
            </a:p>
            <a:p>
              <a:pPr algn="ctr" defTabSz="685800"/>
              <a:endParaRPr lang="nb-NO" sz="1200" dirty="0">
                <a:solidFill>
                  <a:prstClr val="white"/>
                </a:solidFill>
                <a:cs typeface="Arial" panose="020B0604020202020204" pitchFamily="34" charset="0"/>
              </a:endParaRPr>
            </a:p>
            <a:p>
              <a:pPr algn="ctr" defTabSz="685800"/>
              <a:endParaRPr lang="nb-NO" sz="1200" dirty="0">
                <a:solidFill>
                  <a:prstClr val="white"/>
                </a:solidFill>
                <a:cs typeface="Arial" panose="020B0604020202020204" pitchFamily="34" charset="0"/>
              </a:endParaRPr>
            </a:p>
          </p:txBody>
        </p:sp>
        <p:pic>
          <p:nvPicPr>
            <p:cNvPr id="447" name="Bilde 446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34771" y="1225763"/>
              <a:ext cx="274344" cy="195089"/>
            </a:xfrm>
            <a:prstGeom prst="rect">
              <a:avLst/>
            </a:prstGeom>
          </p:spPr>
        </p:pic>
      </p:grpSp>
      <p:cxnSp>
        <p:nvCxnSpPr>
          <p:cNvPr id="448" name="Kobling: vinkel 447"/>
          <p:cNvCxnSpPr>
            <a:stCxn id="407" idx="3"/>
            <a:endCxn id="321" idx="1"/>
          </p:cNvCxnSpPr>
          <p:nvPr/>
        </p:nvCxnSpPr>
        <p:spPr>
          <a:xfrm flipV="1">
            <a:off x="3616300" y="1622593"/>
            <a:ext cx="409265" cy="239229"/>
          </a:xfrm>
          <a:prstGeom prst="bentConnector3">
            <a:avLst/>
          </a:prstGeom>
          <a:ln w="127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9" name="Kobling: vinkel 448"/>
          <p:cNvCxnSpPr>
            <a:stCxn id="340" idx="1"/>
            <a:endCxn id="321" idx="3"/>
          </p:cNvCxnSpPr>
          <p:nvPr/>
        </p:nvCxnSpPr>
        <p:spPr>
          <a:xfrm rot="10800000">
            <a:off x="5092064" y="1622592"/>
            <a:ext cx="409265" cy="223542"/>
          </a:xfrm>
          <a:prstGeom prst="bentConnector3">
            <a:avLst>
              <a:gd name="adj1" fmla="val 50000"/>
            </a:avLst>
          </a:prstGeom>
          <a:ln w="127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0" name="Kobling: vinkel 210"/>
          <p:cNvCxnSpPr>
            <a:stCxn id="316" idx="2"/>
            <a:endCxn id="372" idx="0"/>
          </p:cNvCxnSpPr>
          <p:nvPr/>
        </p:nvCxnSpPr>
        <p:spPr>
          <a:xfrm rot="5400000">
            <a:off x="4520637" y="3959023"/>
            <a:ext cx="1144973" cy="1175"/>
          </a:xfrm>
          <a:prstGeom prst="bentConnector3">
            <a:avLst>
              <a:gd name="adj1" fmla="val 5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1" name="Rett linje 26"/>
          <p:cNvCxnSpPr>
            <a:stCxn id="402" idx="3"/>
            <a:endCxn id="372" idx="1"/>
          </p:cNvCxnSpPr>
          <p:nvPr/>
        </p:nvCxnSpPr>
        <p:spPr>
          <a:xfrm>
            <a:off x="3319074" y="4013093"/>
            <a:ext cx="1240211" cy="700151"/>
          </a:xfrm>
          <a:prstGeom prst="bentConnector3">
            <a:avLst>
              <a:gd name="adj1" fmla="val 23887"/>
            </a:avLst>
          </a:prstGeom>
          <a:ln w="12700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2" name="Rett linje 26"/>
          <p:cNvCxnSpPr>
            <a:stCxn id="402" idx="3"/>
            <a:endCxn id="372" idx="1"/>
          </p:cNvCxnSpPr>
          <p:nvPr/>
        </p:nvCxnSpPr>
        <p:spPr>
          <a:xfrm>
            <a:off x="3319074" y="4013093"/>
            <a:ext cx="1240211" cy="700151"/>
          </a:xfrm>
          <a:prstGeom prst="bentConnector3">
            <a:avLst>
              <a:gd name="adj1" fmla="val 23967"/>
            </a:avLst>
          </a:prstGeom>
          <a:ln w="12700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3" name="Plassholder for dato 4"/>
          <p:cNvSpPr txBox="1">
            <a:spLocks/>
          </p:cNvSpPr>
          <p:nvPr/>
        </p:nvSpPr>
        <p:spPr>
          <a:xfrm>
            <a:off x="1321212" y="5642739"/>
            <a:ext cx="769367" cy="129094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nb-NO"/>
            </a:defPPr>
            <a:lvl1pPr algn="ctr">
              <a:defRPr sz="900" b="0" spc="80" baseline="0">
                <a:solidFill>
                  <a:schemeClr val="bg1"/>
                </a:solidFill>
              </a:defRPr>
            </a:lvl1pPr>
          </a:lstStyle>
          <a:p>
            <a:pPr defTabSz="685800"/>
            <a:endParaRPr lang="nb-NO" sz="675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11285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dirty="0" smtClean="0"/>
              <a:t>HBT &lt;-&gt; SCADA</a:t>
            </a:r>
            <a:endParaRPr lang="nb-NO" dirty="0"/>
          </a:p>
        </p:txBody>
      </p:sp>
      <p:sp>
        <p:nvSpPr>
          <p:cNvPr id="4" name="Plassholder for tekst 3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r>
              <a:rPr lang="nb-NO" dirty="0" smtClean="0"/>
              <a:t>Integrasjon</a:t>
            </a:r>
            <a:endParaRPr lang="nb-NO" dirty="0"/>
          </a:p>
        </p:txBody>
      </p:sp>
      <p:sp>
        <p:nvSpPr>
          <p:cNvPr id="5" name="Plassholder for dato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F7E51D25-2D1C-4D66-85F3-514C135BDB23}" type="datetime1">
              <a:rPr lang="nb-NO" smtClean="0">
                <a:solidFill>
                  <a:prstClr val="white"/>
                </a:solidFill>
              </a:rPr>
              <a:pPr/>
              <a:t>08.06.2017</a:t>
            </a:fld>
            <a:endParaRPr lang="nb-NO">
              <a:solidFill>
                <a:prstClr val="white"/>
              </a:solidFill>
            </a:endParaRPr>
          </a:p>
        </p:txBody>
      </p:sp>
      <p:sp>
        <p:nvSpPr>
          <p:cNvPr id="7" name="Line 3"/>
          <p:cNvSpPr>
            <a:spLocks noChangeShapeType="1"/>
          </p:cNvSpPr>
          <p:nvPr/>
        </p:nvSpPr>
        <p:spPr bwMode="auto">
          <a:xfrm>
            <a:off x="2259843" y="2839914"/>
            <a:ext cx="1748" cy="751104"/>
          </a:xfrm>
          <a:prstGeom prst="line">
            <a:avLst/>
          </a:prstGeom>
          <a:noFill/>
          <a:ln w="88900">
            <a:solidFill>
              <a:srgbClr val="0000FF"/>
            </a:solidFill>
            <a:round/>
            <a:headEnd type="triangl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defTabSz="685800" eaLnBrk="0" fontAlgn="base" hangingPunct="0">
              <a:spcBef>
                <a:spcPct val="0"/>
              </a:spcBef>
              <a:spcAft>
                <a:spcPct val="0"/>
              </a:spcAft>
            </a:pPr>
            <a:endParaRPr lang="nb-NO" sz="240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8" name="Text Box 6"/>
          <p:cNvSpPr txBox="1">
            <a:spLocks noChangeArrowheads="1"/>
          </p:cNvSpPr>
          <p:nvPr/>
        </p:nvSpPr>
        <p:spPr bwMode="auto">
          <a:xfrm>
            <a:off x="1493658" y="3585907"/>
            <a:ext cx="1582360" cy="486196"/>
          </a:xfrm>
          <a:prstGeom prst="flowChartAlternateProcess">
            <a:avLst/>
          </a:prstGeom>
          <a:gradFill rotWithShape="0">
            <a:gsLst>
              <a:gs pos="0">
                <a:srgbClr val="B861F9">
                  <a:gamma/>
                  <a:shade val="46275"/>
                  <a:invGamma/>
                </a:srgbClr>
              </a:gs>
              <a:gs pos="100000">
                <a:srgbClr val="B861F9"/>
              </a:gs>
            </a:gsLst>
            <a:lin ang="5400000" scaled="1"/>
          </a:gradFill>
          <a:ln w="12700">
            <a:solidFill>
              <a:srgbClr val="996600"/>
            </a:solidFill>
            <a:miter lim="800000"/>
            <a:headEnd type="none" w="sm" len="sm"/>
            <a:tailEnd type="none" w="sm" len="sm"/>
          </a:ln>
          <a:effectLst/>
          <a:scene3d>
            <a:camera prst="orthographicFront"/>
            <a:lightRig rig="threePt" dir="t"/>
          </a:scene3d>
          <a:sp3d>
            <a:bevelT/>
          </a:sp3d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 defTabSz="685800" eaLnBrk="0" fontAlgn="base" hangingPunct="0">
              <a:spcBef>
                <a:spcPct val="50000"/>
              </a:spcBef>
              <a:spcAft>
                <a:spcPct val="0"/>
              </a:spcAft>
              <a:defRPr/>
            </a:pPr>
            <a:r>
              <a:rPr lang="en-US" altLang="nb-NO" sz="1350" b="1" kern="0" dirty="0">
                <a:solidFill>
                  <a:srgbClr val="FFFFFF"/>
                </a:solidFill>
                <a:latin typeface="Verdana" panose="020B0604030504040204" pitchFamily="34" charset="0"/>
              </a:rPr>
              <a:t>SCADA</a:t>
            </a:r>
            <a:br>
              <a:rPr lang="en-US" altLang="nb-NO" sz="1350" b="1" kern="0" dirty="0">
                <a:solidFill>
                  <a:srgbClr val="FFFFFF"/>
                </a:solidFill>
                <a:latin typeface="Verdana" panose="020B0604030504040204" pitchFamily="34" charset="0"/>
              </a:rPr>
            </a:br>
            <a:r>
              <a:rPr lang="en-US" altLang="nb-NO" sz="1350" b="1" kern="0" dirty="0" err="1">
                <a:solidFill>
                  <a:srgbClr val="FFFFFF"/>
                </a:solidFill>
                <a:latin typeface="Verdana" panose="020B0604030504040204" pitchFamily="34" charset="0"/>
              </a:rPr>
              <a:t>Vegvokteren</a:t>
            </a:r>
            <a:endParaRPr lang="en-US" altLang="nb-NO" sz="2700" b="1" kern="0" dirty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9" name="Text Box 12"/>
          <p:cNvSpPr txBox="1">
            <a:spLocks noChangeArrowheads="1"/>
          </p:cNvSpPr>
          <p:nvPr/>
        </p:nvSpPr>
        <p:spPr bwMode="auto">
          <a:xfrm>
            <a:off x="1496040" y="2364355"/>
            <a:ext cx="6213872" cy="510778"/>
          </a:xfrm>
          <a:prstGeom prst="flowChartAlternateProcess">
            <a:avLst/>
          </a:prstGeom>
          <a:gradFill rotWithShape="1">
            <a:gsLst>
              <a:gs pos="0">
                <a:srgbClr val="FF6600">
                  <a:gamma/>
                  <a:shade val="46275"/>
                  <a:invGamma/>
                </a:srgbClr>
              </a:gs>
              <a:gs pos="100000">
                <a:srgbClr val="FF6600"/>
              </a:gs>
            </a:gsLst>
            <a:lin ang="5400000" scaled="1"/>
          </a:gradFill>
          <a:ln w="12700">
            <a:solidFill>
              <a:srgbClr val="996600"/>
            </a:solidFill>
            <a:miter lim="800000"/>
            <a:headEnd type="none" w="sm" len="sm"/>
            <a:tailEnd type="none" w="sm" len="sm"/>
          </a:ln>
          <a:effectLst/>
          <a:scene3d>
            <a:camera prst="orthographicFront"/>
            <a:lightRig rig="threePt" dir="t"/>
          </a:scene3d>
          <a:sp3d>
            <a:bevelT/>
          </a:sp3d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algn="ctr" defTabSz="685800" eaLnBrk="0" fontAlgn="base" hangingPunct="0">
              <a:spcBef>
                <a:spcPct val="50000"/>
              </a:spcBef>
              <a:spcAft>
                <a:spcPct val="0"/>
              </a:spcAft>
              <a:defRPr/>
            </a:pPr>
            <a:r>
              <a:rPr lang="en-US" altLang="nb-NO" sz="2400" b="1" kern="0" dirty="0">
                <a:solidFill>
                  <a:srgbClr val="FFFFFF"/>
                </a:solidFill>
                <a:latin typeface="Verdana" panose="020B0604030504040204" pitchFamily="34" charset="0"/>
              </a:rPr>
              <a:t>HBT</a:t>
            </a:r>
            <a:endParaRPr lang="en-US" altLang="nb-NO" sz="2400" b="1" kern="0" dirty="0">
              <a:solidFill>
                <a:srgbClr val="FFFFFF"/>
              </a:solidFill>
              <a:latin typeface="Times New Roman" panose="02020603050405020304" pitchFamily="18" charset="0"/>
            </a:endParaRPr>
          </a:p>
        </p:txBody>
      </p:sp>
      <p:grpSp>
        <p:nvGrpSpPr>
          <p:cNvPr id="12" name="Group 85"/>
          <p:cNvGrpSpPr>
            <a:grpSpLocks/>
          </p:cNvGrpSpPr>
          <p:nvPr/>
        </p:nvGrpSpPr>
        <p:grpSpPr bwMode="auto">
          <a:xfrm>
            <a:off x="1438890" y="5230464"/>
            <a:ext cx="6029325" cy="322660"/>
            <a:chOff x="700" y="3748"/>
            <a:chExt cx="5064" cy="271"/>
          </a:xfrm>
        </p:grpSpPr>
        <p:sp>
          <p:nvSpPr>
            <p:cNvPr id="13" name="AutoShape 62"/>
            <p:cNvSpPr>
              <a:spLocks noChangeArrowheads="1"/>
            </p:cNvSpPr>
            <p:nvPr/>
          </p:nvSpPr>
          <p:spPr bwMode="auto">
            <a:xfrm rot="-5400000">
              <a:off x="2328" y="3746"/>
              <a:ext cx="250" cy="295"/>
            </a:xfrm>
            <a:prstGeom prst="flowChartDelay">
              <a:avLst/>
            </a:prstGeom>
            <a:gradFill rotWithShape="1">
              <a:gsLst>
                <a:gs pos="0">
                  <a:srgbClr val="15248C"/>
                </a:gs>
                <a:gs pos="100000">
                  <a:srgbClr val="4DABA2"/>
                </a:gs>
              </a:gsLst>
              <a:lin ang="5400000" scaled="1"/>
            </a:gradFill>
            <a:ln w="9525" algn="ctr">
              <a:miter lim="800000"/>
              <a:headEnd/>
              <a:tailEnd/>
            </a:ln>
            <a:effectLst/>
            <a:scene3d>
              <a:camera prst="legacyPerspectiveFront">
                <a:rot lat="900000" lon="1800000" rev="0"/>
              </a:camera>
              <a:lightRig rig="legacyFlat2" dir="b"/>
            </a:scene3d>
            <a:sp3d extrusionH="887400" prstMaterial="legacyMatte">
              <a:bevelT w="13500" h="13500" prst="angle"/>
              <a:bevelB w="13500" h="13500" prst="angle"/>
              <a:extrusionClr>
                <a:srgbClr val="15248C"/>
              </a:extrusionClr>
              <a:contourClr>
                <a:srgbClr val="15248C"/>
              </a:contour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>
              <a:flatTx/>
            </a:bodyPr>
            <a:lstStyle/>
            <a:p>
              <a:pPr algn="ctr" defTabSz="685800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nb-NO" altLang="nb-NO" sz="2400" kern="0">
                <a:solidFill>
                  <a:srgbClr val="FFFFFF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4" name="Text Box 64"/>
            <p:cNvSpPr txBox="1">
              <a:spLocks noChangeArrowheads="1"/>
            </p:cNvSpPr>
            <p:nvPr/>
          </p:nvSpPr>
          <p:spPr bwMode="auto">
            <a:xfrm>
              <a:off x="1576" y="3748"/>
              <a:ext cx="791" cy="19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 defTabSz="685800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nb-NO" altLang="nb-NO" sz="900" b="1" kern="0" dirty="0">
                  <a:solidFill>
                    <a:srgbClr val="000000"/>
                  </a:solidFill>
                  <a:latin typeface="Arial" panose="020B0604020202020204" pitchFamily="34" charset="0"/>
                </a:rPr>
                <a:t>Entreprenør 1</a:t>
              </a:r>
            </a:p>
          </p:txBody>
        </p:sp>
        <p:sp>
          <p:nvSpPr>
            <p:cNvPr id="15" name="Text Box 65"/>
            <p:cNvSpPr txBox="1">
              <a:spLocks noChangeArrowheads="1"/>
            </p:cNvSpPr>
            <p:nvPr/>
          </p:nvSpPr>
          <p:spPr bwMode="auto">
            <a:xfrm>
              <a:off x="2779" y="3748"/>
              <a:ext cx="791" cy="19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 defTabSz="685800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nb-NO" altLang="nb-NO" sz="900" b="1" kern="0" dirty="0">
                  <a:solidFill>
                    <a:srgbClr val="000000"/>
                  </a:solidFill>
                  <a:latin typeface="Arial" panose="020B0604020202020204" pitchFamily="34" charset="0"/>
                </a:rPr>
                <a:t>Entreprenør 2</a:t>
              </a:r>
            </a:p>
          </p:txBody>
        </p:sp>
        <p:sp>
          <p:nvSpPr>
            <p:cNvPr id="16" name="Text Box 66"/>
            <p:cNvSpPr txBox="1">
              <a:spLocks noChangeArrowheads="1"/>
            </p:cNvSpPr>
            <p:nvPr/>
          </p:nvSpPr>
          <p:spPr bwMode="auto">
            <a:xfrm>
              <a:off x="4340" y="3748"/>
              <a:ext cx="796" cy="19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 defTabSz="685800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nb-NO" altLang="nb-NO" sz="900" b="1" kern="0" dirty="0">
                  <a:solidFill>
                    <a:srgbClr val="000000"/>
                  </a:solidFill>
                  <a:latin typeface="Arial" panose="020B0604020202020204" pitchFamily="34" charset="0"/>
                </a:rPr>
                <a:t>Entreprenør n</a:t>
              </a:r>
            </a:p>
          </p:txBody>
        </p:sp>
        <p:sp>
          <p:nvSpPr>
            <p:cNvPr id="17" name="Line 67"/>
            <p:cNvSpPr>
              <a:spLocks noChangeShapeType="1"/>
            </p:cNvSpPr>
            <p:nvPr/>
          </p:nvSpPr>
          <p:spPr bwMode="auto">
            <a:xfrm>
              <a:off x="3592" y="3838"/>
              <a:ext cx="726" cy="0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prstDash val="dash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defTabSz="685800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nb-NO" sz="2400" kern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8" name="AutoShape 68"/>
            <p:cNvSpPr>
              <a:spLocks noChangeArrowheads="1"/>
            </p:cNvSpPr>
            <p:nvPr/>
          </p:nvSpPr>
          <p:spPr bwMode="auto">
            <a:xfrm rot="-5400000">
              <a:off x="723" y="3746"/>
              <a:ext cx="250" cy="295"/>
            </a:xfrm>
            <a:prstGeom prst="flowChartDelay">
              <a:avLst/>
            </a:prstGeom>
            <a:gradFill rotWithShape="1">
              <a:gsLst>
                <a:gs pos="0">
                  <a:srgbClr val="15248C"/>
                </a:gs>
                <a:gs pos="100000">
                  <a:srgbClr val="4DABA2"/>
                </a:gs>
              </a:gsLst>
              <a:lin ang="5400000" scaled="1"/>
            </a:gradFill>
            <a:ln w="9525" algn="ctr">
              <a:miter lim="800000"/>
              <a:headEnd/>
              <a:tailEnd/>
            </a:ln>
            <a:effectLst/>
            <a:scene3d>
              <a:camera prst="legacyPerspectiveFront">
                <a:rot lat="900000" lon="1800000" rev="0"/>
              </a:camera>
              <a:lightRig rig="legacyFlat2" dir="b"/>
            </a:scene3d>
            <a:sp3d extrusionH="887400" prstMaterial="legacyMatte">
              <a:bevelT w="13500" h="13500" prst="angle"/>
              <a:bevelB w="13500" h="13500" prst="angle"/>
              <a:extrusionClr>
                <a:srgbClr val="15248C"/>
              </a:extrusionClr>
              <a:contourClr>
                <a:srgbClr val="15248C"/>
              </a:contour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>
              <a:flatTx/>
            </a:bodyPr>
            <a:lstStyle/>
            <a:p>
              <a:pPr algn="ctr" defTabSz="685800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nb-NO" altLang="nb-NO" sz="2400" kern="0">
                <a:solidFill>
                  <a:srgbClr val="FFFFFF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9" name="AutoShape 55"/>
            <p:cNvSpPr>
              <a:spLocks noChangeArrowheads="1"/>
            </p:cNvSpPr>
            <p:nvPr/>
          </p:nvSpPr>
          <p:spPr bwMode="auto">
            <a:xfrm rot="-5400000">
              <a:off x="1125" y="3746"/>
              <a:ext cx="250" cy="295"/>
            </a:xfrm>
            <a:prstGeom prst="flowChartDelay">
              <a:avLst/>
            </a:prstGeom>
            <a:gradFill rotWithShape="1">
              <a:gsLst>
                <a:gs pos="0">
                  <a:srgbClr val="15248C"/>
                </a:gs>
                <a:gs pos="100000">
                  <a:srgbClr val="4DABA2"/>
                </a:gs>
              </a:gsLst>
              <a:lin ang="5400000" scaled="1"/>
            </a:gradFill>
            <a:ln w="9525" algn="ctr">
              <a:miter lim="800000"/>
              <a:headEnd/>
              <a:tailEnd/>
            </a:ln>
            <a:effectLst/>
            <a:scene3d>
              <a:camera prst="legacyPerspectiveFront">
                <a:rot lat="900000" lon="1800000" rev="0"/>
              </a:camera>
              <a:lightRig rig="legacyFlat2" dir="b"/>
            </a:scene3d>
            <a:sp3d extrusionH="887400" prstMaterial="legacyMatte">
              <a:bevelT w="13500" h="13500" prst="angle"/>
              <a:bevelB w="13500" h="13500" prst="angle"/>
              <a:extrusionClr>
                <a:srgbClr val="15248C"/>
              </a:extrusionClr>
              <a:contourClr>
                <a:srgbClr val="15248C"/>
              </a:contour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pPr algn="ctr" defTabSz="685800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nb-NO" sz="2400" kern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0" name="AutoShape 69"/>
            <p:cNvSpPr>
              <a:spLocks noChangeArrowheads="1"/>
            </p:cNvSpPr>
            <p:nvPr/>
          </p:nvSpPr>
          <p:spPr bwMode="auto">
            <a:xfrm rot="-5400000">
              <a:off x="5090" y="3746"/>
              <a:ext cx="250" cy="295"/>
            </a:xfrm>
            <a:prstGeom prst="flowChartDelay">
              <a:avLst/>
            </a:prstGeom>
            <a:gradFill rotWithShape="1">
              <a:gsLst>
                <a:gs pos="0">
                  <a:srgbClr val="15248C"/>
                </a:gs>
                <a:gs pos="100000">
                  <a:srgbClr val="4DABA2"/>
                </a:gs>
              </a:gsLst>
              <a:lin ang="5400000" scaled="1"/>
            </a:gradFill>
            <a:ln w="9525" algn="ctr">
              <a:miter lim="800000"/>
              <a:headEnd/>
              <a:tailEnd/>
            </a:ln>
            <a:effectLst/>
            <a:scene3d>
              <a:camera prst="legacyPerspectiveFront">
                <a:rot lat="900000" lon="1800000" rev="0"/>
              </a:camera>
              <a:lightRig rig="legacyFlat2" dir="b"/>
            </a:scene3d>
            <a:sp3d extrusionH="887400" prstMaterial="legacyMatte">
              <a:bevelT w="13500" h="13500" prst="angle"/>
              <a:bevelB w="13500" h="13500" prst="angle"/>
              <a:extrusionClr>
                <a:srgbClr val="15248C"/>
              </a:extrusionClr>
              <a:contourClr>
                <a:srgbClr val="15248C"/>
              </a:contour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>
              <a:flatTx/>
            </a:bodyPr>
            <a:lstStyle/>
            <a:p>
              <a:pPr algn="ctr" defTabSz="685800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nb-NO" altLang="nb-NO" sz="2400" kern="0">
                <a:solidFill>
                  <a:srgbClr val="FFFFFF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1" name="AutoShape 70"/>
            <p:cNvSpPr>
              <a:spLocks noChangeArrowheads="1"/>
            </p:cNvSpPr>
            <p:nvPr/>
          </p:nvSpPr>
          <p:spPr bwMode="auto">
            <a:xfrm rot="-5400000">
              <a:off x="5492" y="3746"/>
              <a:ext cx="250" cy="295"/>
            </a:xfrm>
            <a:prstGeom prst="flowChartDelay">
              <a:avLst/>
            </a:prstGeom>
            <a:gradFill rotWithShape="1">
              <a:gsLst>
                <a:gs pos="0">
                  <a:srgbClr val="15248C"/>
                </a:gs>
                <a:gs pos="100000">
                  <a:srgbClr val="4DABA2"/>
                </a:gs>
              </a:gsLst>
              <a:lin ang="5400000" scaled="1"/>
            </a:gradFill>
            <a:ln w="9525" algn="ctr">
              <a:miter lim="800000"/>
              <a:headEnd/>
              <a:tailEnd/>
            </a:ln>
            <a:effectLst/>
            <a:scene3d>
              <a:camera prst="legacyPerspectiveFront">
                <a:rot lat="900000" lon="1800000" rev="0"/>
              </a:camera>
              <a:lightRig rig="legacyFlat2" dir="b"/>
            </a:scene3d>
            <a:sp3d extrusionH="887400" prstMaterial="legacyMatte">
              <a:bevelT w="13500" h="13500" prst="angle"/>
              <a:bevelB w="13500" h="13500" prst="angle"/>
              <a:extrusionClr>
                <a:srgbClr val="15248C"/>
              </a:extrusionClr>
              <a:contourClr>
                <a:srgbClr val="15248C"/>
              </a:contour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pPr algn="ctr" defTabSz="685800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nb-NO" sz="2400" kern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23" name="Text Box 16"/>
          <p:cNvSpPr txBox="1">
            <a:spLocks noChangeArrowheads="1"/>
          </p:cNvSpPr>
          <p:nvPr/>
        </p:nvSpPr>
        <p:spPr bwMode="auto">
          <a:xfrm>
            <a:off x="1493658" y="4556942"/>
            <a:ext cx="6216254" cy="561856"/>
          </a:xfrm>
          <a:prstGeom prst="flowChartAlternateProcess">
            <a:avLst/>
          </a:prstGeom>
          <a:gradFill rotWithShape="0">
            <a:gsLst>
              <a:gs pos="0">
                <a:srgbClr val="333399">
                  <a:gamma/>
                  <a:shade val="46275"/>
                  <a:invGamma/>
                </a:srgbClr>
              </a:gs>
              <a:gs pos="100000">
                <a:srgbClr val="0066FF"/>
              </a:gs>
            </a:gsLst>
            <a:lin ang="5400000" scaled="1"/>
          </a:gradFill>
          <a:ln w="12700" cap="sq">
            <a:solidFill>
              <a:srgbClr val="996600"/>
            </a:solidFill>
            <a:miter lim="800000"/>
            <a:headEnd type="none" w="sm" len="sm"/>
            <a:tailEnd type="none" w="sm" len="sm"/>
          </a:ln>
          <a:effectLst/>
          <a:scene3d>
            <a:camera prst="orthographicFront"/>
            <a:lightRig rig="threePt" dir="t"/>
          </a:scene3d>
          <a:sp3d>
            <a:bevelT/>
          </a:sp3d>
          <a:extLst/>
        </p:spPr>
        <p:txBody>
          <a:bodyPr>
            <a:spAutoFit/>
          </a:bodyPr>
          <a:lstStyle/>
          <a:p>
            <a:pPr algn="ctr" defTabSz="685800" eaLnBrk="0" fontAlgn="base" hangingPunct="0">
              <a:spcBef>
                <a:spcPct val="50000"/>
              </a:spcBef>
              <a:spcAft>
                <a:spcPct val="0"/>
              </a:spcAft>
              <a:defRPr/>
            </a:pPr>
            <a:r>
              <a:rPr lang="en-US" altLang="nb-NO" sz="2700" b="1" kern="0" dirty="0">
                <a:ln w="10160">
                  <a:solidFill>
                    <a:srgbClr val="75450B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Verdana" panose="020B0604030504040204" pitchFamily="34" charset="0"/>
              </a:rPr>
              <a:t>             </a:t>
            </a:r>
            <a:r>
              <a:rPr lang="en-US" altLang="nb-NO" sz="2400" b="1" kern="0" dirty="0" err="1">
                <a:ln w="10160">
                  <a:solidFill>
                    <a:srgbClr val="75450B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Verdana" panose="020B0604030504040204" pitchFamily="34" charset="0"/>
              </a:rPr>
              <a:t>Anlegg</a:t>
            </a:r>
            <a:endParaRPr lang="en-US" altLang="nb-NO" sz="2400" b="1" kern="0" dirty="0">
              <a:ln w="10160">
                <a:solidFill>
                  <a:srgbClr val="75450B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Times New Roman" panose="02020603050405020304" pitchFamily="18" charset="0"/>
            </a:endParaRPr>
          </a:p>
        </p:txBody>
      </p:sp>
      <p:sp>
        <p:nvSpPr>
          <p:cNvPr id="75" name="Text Box 6"/>
          <p:cNvSpPr txBox="1">
            <a:spLocks noChangeArrowheads="1"/>
          </p:cNvSpPr>
          <p:nvPr/>
        </p:nvSpPr>
        <p:spPr bwMode="auto">
          <a:xfrm>
            <a:off x="3810606" y="3585907"/>
            <a:ext cx="1582360" cy="486196"/>
          </a:xfrm>
          <a:prstGeom prst="flowChartAlternateProcess">
            <a:avLst/>
          </a:prstGeom>
          <a:gradFill rotWithShape="0">
            <a:gsLst>
              <a:gs pos="0">
                <a:srgbClr val="B861F9">
                  <a:gamma/>
                  <a:shade val="46275"/>
                  <a:invGamma/>
                </a:srgbClr>
              </a:gs>
              <a:gs pos="100000">
                <a:srgbClr val="B861F9"/>
              </a:gs>
            </a:gsLst>
            <a:lin ang="5400000" scaled="1"/>
          </a:gradFill>
          <a:ln w="12700">
            <a:solidFill>
              <a:srgbClr val="996600"/>
            </a:solidFill>
            <a:miter lim="800000"/>
            <a:headEnd type="none" w="sm" len="sm"/>
            <a:tailEnd type="none" w="sm" len="sm"/>
          </a:ln>
          <a:effectLst/>
          <a:scene3d>
            <a:camera prst="orthographicFront"/>
            <a:lightRig rig="threePt" dir="t"/>
          </a:scene3d>
          <a:sp3d>
            <a:bevelT/>
          </a:sp3d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 defTabSz="685800" eaLnBrk="0" fontAlgn="base" hangingPunct="0">
              <a:spcBef>
                <a:spcPct val="50000"/>
              </a:spcBef>
              <a:spcAft>
                <a:spcPct val="0"/>
              </a:spcAft>
              <a:defRPr/>
            </a:pPr>
            <a:r>
              <a:rPr lang="en-US" altLang="nb-NO" sz="1350" b="1" kern="0" dirty="0">
                <a:solidFill>
                  <a:srgbClr val="FFFFFF"/>
                </a:solidFill>
                <a:latin typeface="Verdana" panose="020B0604030504040204" pitchFamily="34" charset="0"/>
              </a:rPr>
              <a:t>SCADA</a:t>
            </a:r>
            <a:br>
              <a:rPr lang="en-US" altLang="nb-NO" sz="1350" b="1" kern="0" dirty="0">
                <a:solidFill>
                  <a:srgbClr val="FFFFFF"/>
                </a:solidFill>
                <a:latin typeface="Verdana" panose="020B0604030504040204" pitchFamily="34" charset="0"/>
              </a:rPr>
            </a:br>
            <a:r>
              <a:rPr lang="en-US" altLang="nb-NO" sz="1350" b="1" kern="0" dirty="0">
                <a:solidFill>
                  <a:srgbClr val="FFFFFF"/>
                </a:solidFill>
                <a:latin typeface="Verdana" panose="020B0604030504040204" pitchFamily="34" charset="0"/>
              </a:rPr>
              <a:t>IGSS</a:t>
            </a:r>
            <a:endParaRPr lang="en-US" altLang="nb-NO" sz="2700" b="1" kern="0" dirty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76" name="Text Box 6"/>
          <p:cNvSpPr txBox="1">
            <a:spLocks noChangeArrowheads="1"/>
          </p:cNvSpPr>
          <p:nvPr/>
        </p:nvSpPr>
        <p:spPr bwMode="auto">
          <a:xfrm>
            <a:off x="6127552" y="3585907"/>
            <a:ext cx="1582360" cy="486196"/>
          </a:xfrm>
          <a:prstGeom prst="flowChartAlternateProcess">
            <a:avLst/>
          </a:prstGeom>
          <a:gradFill rotWithShape="0">
            <a:gsLst>
              <a:gs pos="0">
                <a:srgbClr val="B861F9">
                  <a:gamma/>
                  <a:shade val="46275"/>
                  <a:invGamma/>
                </a:srgbClr>
              </a:gs>
              <a:gs pos="100000">
                <a:srgbClr val="B861F9"/>
              </a:gs>
            </a:gsLst>
            <a:lin ang="5400000" scaled="1"/>
          </a:gradFill>
          <a:ln w="12700">
            <a:solidFill>
              <a:srgbClr val="996600"/>
            </a:solidFill>
            <a:miter lim="800000"/>
            <a:headEnd type="none" w="sm" len="sm"/>
            <a:tailEnd type="none" w="sm" len="sm"/>
          </a:ln>
          <a:effectLst/>
          <a:scene3d>
            <a:camera prst="orthographicFront"/>
            <a:lightRig rig="threePt" dir="t"/>
          </a:scene3d>
          <a:sp3d>
            <a:bevelT/>
          </a:sp3d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 defTabSz="685800" eaLnBrk="0" fontAlgn="base" hangingPunct="0">
              <a:spcBef>
                <a:spcPct val="50000"/>
              </a:spcBef>
              <a:spcAft>
                <a:spcPct val="0"/>
              </a:spcAft>
              <a:defRPr/>
            </a:pPr>
            <a:r>
              <a:rPr lang="en-US" altLang="nb-NO" sz="1350" b="1" kern="0" dirty="0">
                <a:solidFill>
                  <a:srgbClr val="FFFFFF"/>
                </a:solidFill>
                <a:latin typeface="Verdana" panose="020B0604030504040204" pitchFamily="34" charset="0"/>
              </a:rPr>
              <a:t>SCADA</a:t>
            </a:r>
            <a:br>
              <a:rPr lang="en-US" altLang="nb-NO" sz="1350" b="1" kern="0" dirty="0">
                <a:solidFill>
                  <a:srgbClr val="FFFFFF"/>
                </a:solidFill>
                <a:latin typeface="Verdana" panose="020B0604030504040204" pitchFamily="34" charset="0"/>
              </a:rPr>
            </a:br>
            <a:r>
              <a:rPr lang="en-US" altLang="nb-NO" sz="1350" b="1" kern="0" dirty="0" err="1">
                <a:solidFill>
                  <a:srgbClr val="FFFFFF"/>
                </a:solidFill>
                <a:latin typeface="Verdana" panose="020B0604030504040204" pitchFamily="34" charset="0"/>
              </a:rPr>
              <a:t>WinCC</a:t>
            </a:r>
            <a:r>
              <a:rPr lang="en-US" altLang="nb-NO" sz="1350" b="1" kern="0" dirty="0">
                <a:solidFill>
                  <a:srgbClr val="FFFFFF"/>
                </a:solidFill>
                <a:latin typeface="Verdana" panose="020B0604030504040204" pitchFamily="34" charset="0"/>
              </a:rPr>
              <a:t> OA</a:t>
            </a:r>
            <a:endParaRPr lang="en-US" altLang="nb-NO" sz="2700" b="1" kern="0" dirty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77" name="Line 3"/>
          <p:cNvSpPr>
            <a:spLocks noChangeShapeType="1"/>
          </p:cNvSpPr>
          <p:nvPr/>
        </p:nvSpPr>
        <p:spPr bwMode="auto">
          <a:xfrm>
            <a:off x="2265469" y="4057005"/>
            <a:ext cx="2" cy="499938"/>
          </a:xfrm>
          <a:prstGeom prst="line">
            <a:avLst/>
          </a:prstGeom>
          <a:noFill/>
          <a:ln w="88900">
            <a:solidFill>
              <a:srgbClr val="0000FF"/>
            </a:solidFill>
            <a:round/>
            <a:headEnd type="triangl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defTabSz="685800" eaLnBrk="0" fontAlgn="base" hangingPunct="0">
              <a:spcBef>
                <a:spcPct val="0"/>
              </a:spcBef>
              <a:spcAft>
                <a:spcPct val="0"/>
              </a:spcAft>
            </a:pPr>
            <a:endParaRPr lang="nb-NO" sz="240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grpSp>
        <p:nvGrpSpPr>
          <p:cNvPr id="10" name="Gruppe 9"/>
          <p:cNvGrpSpPr/>
          <p:nvPr/>
        </p:nvGrpSpPr>
        <p:grpSpPr>
          <a:xfrm>
            <a:off x="2400421" y="2886163"/>
            <a:ext cx="410690" cy="528409"/>
            <a:chOff x="1815724" y="2492896"/>
            <a:chExt cx="547587" cy="704545"/>
          </a:xfrm>
        </p:grpSpPr>
        <p:pic>
          <p:nvPicPr>
            <p:cNvPr id="40" name="Bilde 39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70918" y="2492896"/>
              <a:ext cx="375642" cy="477954"/>
            </a:xfrm>
            <a:prstGeom prst="rect">
              <a:avLst/>
            </a:prstGeom>
            <a:effectLst>
              <a:glow rad="139700">
                <a:srgbClr val="FF6600">
                  <a:alpha val="40000"/>
                </a:srgbClr>
              </a:glow>
            </a:effectLst>
            <a:scene3d>
              <a:camera prst="orthographicFront"/>
              <a:lightRig rig="threePt" dir="t"/>
            </a:scene3d>
            <a:sp3d prstMaterial="dkEdge"/>
          </p:spPr>
        </p:pic>
        <p:sp>
          <p:nvSpPr>
            <p:cNvPr id="80" name="TekstSylinder 79"/>
            <p:cNvSpPr txBox="1"/>
            <p:nvPr/>
          </p:nvSpPr>
          <p:spPr>
            <a:xfrm>
              <a:off x="1815724" y="2520333"/>
              <a:ext cx="547587" cy="677108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pPr defTabSz="685800"/>
              <a:r>
                <a:rPr lang="nb-NO" sz="900" b="1" dirty="0">
                  <a:solidFill>
                    <a:prstClr val="black"/>
                  </a:solidFill>
                </a:rPr>
                <a:t>HBT</a:t>
              </a:r>
            </a:p>
            <a:p>
              <a:pPr defTabSz="685800"/>
              <a:r>
                <a:rPr lang="nb-NO" sz="900" dirty="0">
                  <a:solidFill>
                    <a:prstClr val="black"/>
                  </a:solidFill>
                </a:rPr>
                <a:t>SRO</a:t>
              </a:r>
            </a:p>
            <a:p>
              <a:pPr defTabSz="685800"/>
              <a:endParaRPr lang="nb-NO" sz="900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11" name="Gruppe 10"/>
          <p:cNvGrpSpPr/>
          <p:nvPr/>
        </p:nvGrpSpPr>
        <p:grpSpPr>
          <a:xfrm>
            <a:off x="2400422" y="4144486"/>
            <a:ext cx="410690" cy="381991"/>
            <a:chOff x="1815724" y="4284210"/>
            <a:chExt cx="547586" cy="509320"/>
          </a:xfrm>
        </p:grpSpPr>
        <p:pic>
          <p:nvPicPr>
            <p:cNvPr id="90" name="Bilde 89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75288" y="4284210"/>
              <a:ext cx="375642" cy="477954"/>
            </a:xfrm>
            <a:prstGeom prst="rect">
              <a:avLst/>
            </a:prstGeom>
            <a:effectLst>
              <a:glow rad="139700">
                <a:srgbClr val="7030A0">
                  <a:alpha val="40000"/>
                </a:srgbClr>
              </a:glow>
            </a:effectLst>
            <a:scene3d>
              <a:camera prst="orthographicFront"/>
              <a:lightRig rig="threePt" dir="t"/>
            </a:scene3d>
            <a:sp3d prstMaterial="dkEdge"/>
          </p:spPr>
        </p:pic>
        <p:sp>
          <p:nvSpPr>
            <p:cNvPr id="91" name="TekstSylinder 90"/>
            <p:cNvSpPr txBox="1"/>
            <p:nvPr/>
          </p:nvSpPr>
          <p:spPr>
            <a:xfrm>
              <a:off x="1815724" y="4316477"/>
              <a:ext cx="547586" cy="477053"/>
            </a:xfrm>
            <a:prstGeom prst="rect">
              <a:avLst/>
            </a:prstGeom>
            <a:noFill/>
            <a:effectLst>
              <a:glow rad="228600">
                <a:schemeClr val="accent2">
                  <a:satMod val="175000"/>
                  <a:alpha val="40000"/>
                </a:schemeClr>
              </a:glow>
            </a:effectLst>
          </p:spPr>
          <p:txBody>
            <a:bodyPr wrap="none" rtlCol="0">
              <a:spAutoFit/>
            </a:bodyPr>
            <a:lstStyle/>
            <a:p>
              <a:pPr defTabSz="685800"/>
              <a:r>
                <a:rPr lang="nb-NO" sz="900" b="1" dirty="0">
                  <a:solidFill>
                    <a:prstClr val="black"/>
                  </a:solidFill>
                </a:rPr>
                <a:t>SRO</a:t>
              </a:r>
            </a:p>
            <a:p>
              <a:pPr defTabSz="685800"/>
              <a:r>
                <a:rPr lang="nb-NO" sz="825" dirty="0">
                  <a:solidFill>
                    <a:prstClr val="black"/>
                  </a:solidFill>
                </a:rPr>
                <a:t>OPC</a:t>
              </a:r>
            </a:p>
          </p:txBody>
        </p:sp>
      </p:grpSp>
      <p:sp>
        <p:nvSpPr>
          <p:cNvPr id="92" name="Line 67"/>
          <p:cNvSpPr>
            <a:spLocks noChangeShapeType="1"/>
          </p:cNvSpPr>
          <p:nvPr/>
        </p:nvSpPr>
        <p:spPr bwMode="auto">
          <a:xfrm>
            <a:off x="1493658" y="3308369"/>
            <a:ext cx="6216254" cy="21937"/>
          </a:xfrm>
          <a:prstGeom prst="line">
            <a:avLst/>
          </a:prstGeom>
          <a:noFill/>
          <a:ln w="28575">
            <a:solidFill>
              <a:srgbClr val="000000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defTabSz="6858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nb-NO" sz="2400" kern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6" name="TekstSylinder 5"/>
          <p:cNvSpPr txBox="1"/>
          <p:nvPr/>
        </p:nvSpPr>
        <p:spPr>
          <a:xfrm>
            <a:off x="5263228" y="3325791"/>
            <a:ext cx="1297150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800"/>
            <a:r>
              <a:rPr lang="nb-NO" sz="1050" dirty="0">
                <a:solidFill>
                  <a:prstClr val="black"/>
                </a:solidFill>
              </a:rPr>
              <a:t>Regionalt system</a:t>
            </a:r>
          </a:p>
        </p:txBody>
      </p:sp>
      <p:sp>
        <p:nvSpPr>
          <p:cNvPr id="31" name="TekstSylinder 30"/>
          <p:cNvSpPr txBox="1"/>
          <p:nvPr/>
        </p:nvSpPr>
        <p:spPr>
          <a:xfrm>
            <a:off x="5319736" y="3118028"/>
            <a:ext cx="1183337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800"/>
            <a:r>
              <a:rPr lang="nb-NO" sz="1050" dirty="0">
                <a:solidFill>
                  <a:prstClr val="black"/>
                </a:solidFill>
              </a:rPr>
              <a:t>Sentralt system</a:t>
            </a:r>
          </a:p>
        </p:txBody>
      </p:sp>
      <p:sp>
        <p:nvSpPr>
          <p:cNvPr id="37" name="Line 3"/>
          <p:cNvSpPr>
            <a:spLocks noChangeShapeType="1"/>
          </p:cNvSpPr>
          <p:nvPr/>
        </p:nvSpPr>
        <p:spPr bwMode="auto">
          <a:xfrm flipH="1">
            <a:off x="4572756" y="2839915"/>
            <a:ext cx="6371" cy="749337"/>
          </a:xfrm>
          <a:prstGeom prst="line">
            <a:avLst/>
          </a:prstGeom>
          <a:noFill/>
          <a:ln w="88900">
            <a:solidFill>
              <a:srgbClr val="0000FF"/>
            </a:solidFill>
            <a:round/>
            <a:headEnd type="triangl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defTabSz="685800" eaLnBrk="0" fontAlgn="base" hangingPunct="0">
              <a:spcBef>
                <a:spcPct val="0"/>
              </a:spcBef>
              <a:spcAft>
                <a:spcPct val="0"/>
              </a:spcAft>
            </a:pPr>
            <a:endParaRPr lang="nb-NO" sz="240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grpSp>
        <p:nvGrpSpPr>
          <p:cNvPr id="38" name="Gruppe 37"/>
          <p:cNvGrpSpPr/>
          <p:nvPr/>
        </p:nvGrpSpPr>
        <p:grpSpPr>
          <a:xfrm>
            <a:off x="4716730" y="2886163"/>
            <a:ext cx="410690" cy="528409"/>
            <a:chOff x="1815724" y="2492896"/>
            <a:chExt cx="547587" cy="704545"/>
          </a:xfrm>
        </p:grpSpPr>
        <p:pic>
          <p:nvPicPr>
            <p:cNvPr id="39" name="Bilde 38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70918" y="2492896"/>
              <a:ext cx="375642" cy="477954"/>
            </a:xfrm>
            <a:prstGeom prst="rect">
              <a:avLst/>
            </a:prstGeom>
            <a:effectLst>
              <a:glow rad="139700">
                <a:srgbClr val="FF6600">
                  <a:alpha val="40000"/>
                </a:srgbClr>
              </a:glow>
            </a:effectLst>
            <a:scene3d>
              <a:camera prst="orthographicFront"/>
              <a:lightRig rig="threePt" dir="t"/>
            </a:scene3d>
            <a:sp3d prstMaterial="dkEdge"/>
          </p:spPr>
        </p:pic>
        <p:sp>
          <p:nvSpPr>
            <p:cNvPr id="41" name="TekstSylinder 40"/>
            <p:cNvSpPr txBox="1"/>
            <p:nvPr/>
          </p:nvSpPr>
          <p:spPr>
            <a:xfrm>
              <a:off x="1815724" y="2520333"/>
              <a:ext cx="547587" cy="677108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pPr defTabSz="685800"/>
              <a:r>
                <a:rPr lang="nb-NO" sz="900" b="1" dirty="0">
                  <a:solidFill>
                    <a:prstClr val="black"/>
                  </a:solidFill>
                </a:rPr>
                <a:t>HBT</a:t>
              </a:r>
            </a:p>
            <a:p>
              <a:pPr defTabSz="685800"/>
              <a:r>
                <a:rPr lang="nb-NO" sz="900" dirty="0">
                  <a:solidFill>
                    <a:prstClr val="black"/>
                  </a:solidFill>
                </a:rPr>
                <a:t>SRO</a:t>
              </a:r>
            </a:p>
            <a:p>
              <a:pPr defTabSz="685800"/>
              <a:endParaRPr lang="nb-NO" sz="900" dirty="0">
                <a:solidFill>
                  <a:prstClr val="black"/>
                </a:solidFill>
              </a:endParaRPr>
            </a:p>
          </p:txBody>
        </p:sp>
      </p:grpSp>
      <p:sp>
        <p:nvSpPr>
          <p:cNvPr id="42" name="Line 3"/>
          <p:cNvSpPr>
            <a:spLocks noChangeShapeType="1"/>
          </p:cNvSpPr>
          <p:nvPr/>
        </p:nvSpPr>
        <p:spPr bwMode="auto">
          <a:xfrm>
            <a:off x="6889703" y="2839915"/>
            <a:ext cx="3264" cy="751105"/>
          </a:xfrm>
          <a:prstGeom prst="line">
            <a:avLst/>
          </a:prstGeom>
          <a:noFill/>
          <a:ln w="88900">
            <a:solidFill>
              <a:srgbClr val="0000FF"/>
            </a:solidFill>
            <a:round/>
            <a:headEnd type="triangl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defTabSz="685800" eaLnBrk="0" fontAlgn="base" hangingPunct="0">
              <a:spcBef>
                <a:spcPct val="0"/>
              </a:spcBef>
              <a:spcAft>
                <a:spcPct val="0"/>
              </a:spcAft>
            </a:pPr>
            <a:endParaRPr lang="nb-NO" sz="240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grpSp>
        <p:nvGrpSpPr>
          <p:cNvPr id="43" name="Gruppe 42"/>
          <p:cNvGrpSpPr/>
          <p:nvPr/>
        </p:nvGrpSpPr>
        <p:grpSpPr>
          <a:xfrm>
            <a:off x="7038233" y="2886163"/>
            <a:ext cx="410690" cy="528409"/>
            <a:chOff x="1815724" y="2492896"/>
            <a:chExt cx="547587" cy="704545"/>
          </a:xfrm>
        </p:grpSpPr>
        <p:pic>
          <p:nvPicPr>
            <p:cNvPr id="44" name="Bilde 43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70918" y="2492896"/>
              <a:ext cx="375642" cy="477954"/>
            </a:xfrm>
            <a:prstGeom prst="rect">
              <a:avLst/>
            </a:prstGeom>
            <a:effectLst>
              <a:glow rad="139700">
                <a:srgbClr val="FF6600">
                  <a:alpha val="40000"/>
                </a:srgbClr>
              </a:glow>
            </a:effectLst>
            <a:scene3d>
              <a:camera prst="orthographicFront"/>
              <a:lightRig rig="threePt" dir="t"/>
            </a:scene3d>
            <a:sp3d prstMaterial="dkEdge"/>
          </p:spPr>
        </p:pic>
        <p:sp>
          <p:nvSpPr>
            <p:cNvPr id="45" name="TekstSylinder 44"/>
            <p:cNvSpPr txBox="1"/>
            <p:nvPr/>
          </p:nvSpPr>
          <p:spPr>
            <a:xfrm>
              <a:off x="1815724" y="2520333"/>
              <a:ext cx="547587" cy="677108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pPr defTabSz="685800"/>
              <a:r>
                <a:rPr lang="nb-NO" sz="900" b="1" dirty="0">
                  <a:solidFill>
                    <a:prstClr val="black"/>
                  </a:solidFill>
                </a:rPr>
                <a:t>HBT</a:t>
              </a:r>
            </a:p>
            <a:p>
              <a:pPr defTabSz="685800"/>
              <a:r>
                <a:rPr lang="nb-NO" sz="900" dirty="0">
                  <a:solidFill>
                    <a:prstClr val="black"/>
                  </a:solidFill>
                </a:rPr>
                <a:t>SRO</a:t>
              </a:r>
            </a:p>
            <a:p>
              <a:pPr defTabSz="685800"/>
              <a:endParaRPr lang="nb-NO" sz="900" dirty="0">
                <a:solidFill>
                  <a:prstClr val="black"/>
                </a:solidFill>
              </a:endParaRPr>
            </a:p>
          </p:txBody>
        </p:sp>
      </p:grpSp>
      <p:sp>
        <p:nvSpPr>
          <p:cNvPr id="46" name="Line 3"/>
          <p:cNvSpPr>
            <a:spLocks noChangeShapeType="1"/>
          </p:cNvSpPr>
          <p:nvPr/>
        </p:nvSpPr>
        <p:spPr bwMode="auto">
          <a:xfrm>
            <a:off x="4576634" y="4057004"/>
            <a:ext cx="0" cy="496122"/>
          </a:xfrm>
          <a:prstGeom prst="line">
            <a:avLst/>
          </a:prstGeom>
          <a:noFill/>
          <a:ln w="88900">
            <a:solidFill>
              <a:srgbClr val="0000FF"/>
            </a:solidFill>
            <a:round/>
            <a:headEnd type="triangl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defTabSz="685800" eaLnBrk="0" fontAlgn="base" hangingPunct="0">
              <a:spcBef>
                <a:spcPct val="0"/>
              </a:spcBef>
              <a:spcAft>
                <a:spcPct val="0"/>
              </a:spcAft>
            </a:pPr>
            <a:endParaRPr lang="nb-NO" sz="240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grpSp>
        <p:nvGrpSpPr>
          <p:cNvPr id="47" name="Gruppe 46"/>
          <p:cNvGrpSpPr/>
          <p:nvPr/>
        </p:nvGrpSpPr>
        <p:grpSpPr>
          <a:xfrm>
            <a:off x="4711585" y="4144486"/>
            <a:ext cx="410690" cy="381991"/>
            <a:chOff x="1815724" y="4284210"/>
            <a:chExt cx="547586" cy="509320"/>
          </a:xfrm>
        </p:grpSpPr>
        <p:pic>
          <p:nvPicPr>
            <p:cNvPr id="48" name="Bilde 4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75288" y="4284210"/>
              <a:ext cx="375642" cy="477954"/>
            </a:xfrm>
            <a:prstGeom prst="rect">
              <a:avLst/>
            </a:prstGeom>
            <a:effectLst>
              <a:glow rad="139700">
                <a:srgbClr val="7030A0">
                  <a:alpha val="40000"/>
                </a:srgbClr>
              </a:glow>
            </a:effectLst>
            <a:scene3d>
              <a:camera prst="orthographicFront"/>
              <a:lightRig rig="threePt" dir="t"/>
            </a:scene3d>
            <a:sp3d prstMaterial="dkEdge"/>
          </p:spPr>
        </p:pic>
        <p:sp>
          <p:nvSpPr>
            <p:cNvPr id="49" name="TekstSylinder 48"/>
            <p:cNvSpPr txBox="1"/>
            <p:nvPr/>
          </p:nvSpPr>
          <p:spPr>
            <a:xfrm>
              <a:off x="1815724" y="4316477"/>
              <a:ext cx="547586" cy="477053"/>
            </a:xfrm>
            <a:prstGeom prst="rect">
              <a:avLst/>
            </a:prstGeom>
            <a:noFill/>
            <a:effectLst>
              <a:glow rad="228600">
                <a:schemeClr val="accent2">
                  <a:satMod val="175000"/>
                  <a:alpha val="40000"/>
                </a:schemeClr>
              </a:glow>
            </a:effectLst>
          </p:spPr>
          <p:txBody>
            <a:bodyPr wrap="none" rtlCol="0">
              <a:spAutoFit/>
            </a:bodyPr>
            <a:lstStyle/>
            <a:p>
              <a:pPr defTabSz="685800"/>
              <a:r>
                <a:rPr lang="nb-NO" sz="900" b="1" dirty="0">
                  <a:solidFill>
                    <a:prstClr val="black"/>
                  </a:solidFill>
                </a:rPr>
                <a:t>SRO</a:t>
              </a:r>
            </a:p>
            <a:p>
              <a:pPr defTabSz="685800"/>
              <a:r>
                <a:rPr lang="nb-NO" sz="825" dirty="0">
                  <a:solidFill>
                    <a:prstClr val="black"/>
                  </a:solidFill>
                </a:rPr>
                <a:t>OPC</a:t>
              </a:r>
            </a:p>
          </p:txBody>
        </p:sp>
      </p:grpSp>
      <p:grpSp>
        <p:nvGrpSpPr>
          <p:cNvPr id="51" name="Gruppe 50"/>
          <p:cNvGrpSpPr/>
          <p:nvPr/>
        </p:nvGrpSpPr>
        <p:grpSpPr>
          <a:xfrm>
            <a:off x="7033088" y="4144486"/>
            <a:ext cx="410690" cy="381991"/>
            <a:chOff x="1815724" y="4284210"/>
            <a:chExt cx="547586" cy="509320"/>
          </a:xfrm>
        </p:grpSpPr>
        <p:pic>
          <p:nvPicPr>
            <p:cNvPr id="52" name="Bilde 51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75288" y="4284210"/>
              <a:ext cx="375642" cy="477954"/>
            </a:xfrm>
            <a:prstGeom prst="rect">
              <a:avLst/>
            </a:prstGeom>
            <a:effectLst>
              <a:glow rad="139700">
                <a:srgbClr val="7030A0">
                  <a:alpha val="40000"/>
                </a:srgbClr>
              </a:glow>
            </a:effectLst>
            <a:scene3d>
              <a:camera prst="orthographicFront"/>
              <a:lightRig rig="threePt" dir="t"/>
            </a:scene3d>
            <a:sp3d prstMaterial="dkEdge"/>
          </p:spPr>
        </p:pic>
        <p:sp>
          <p:nvSpPr>
            <p:cNvPr id="53" name="TekstSylinder 52"/>
            <p:cNvSpPr txBox="1"/>
            <p:nvPr/>
          </p:nvSpPr>
          <p:spPr>
            <a:xfrm>
              <a:off x="1815724" y="4316477"/>
              <a:ext cx="547586" cy="477053"/>
            </a:xfrm>
            <a:prstGeom prst="rect">
              <a:avLst/>
            </a:prstGeom>
            <a:noFill/>
            <a:effectLst>
              <a:glow rad="228600">
                <a:schemeClr val="accent2">
                  <a:satMod val="175000"/>
                  <a:alpha val="40000"/>
                </a:schemeClr>
              </a:glow>
            </a:effectLst>
          </p:spPr>
          <p:txBody>
            <a:bodyPr wrap="none" rtlCol="0">
              <a:spAutoFit/>
            </a:bodyPr>
            <a:lstStyle/>
            <a:p>
              <a:pPr defTabSz="685800"/>
              <a:r>
                <a:rPr lang="nb-NO" sz="900" b="1" dirty="0">
                  <a:solidFill>
                    <a:prstClr val="black"/>
                  </a:solidFill>
                </a:rPr>
                <a:t>SRO</a:t>
              </a:r>
            </a:p>
            <a:p>
              <a:pPr defTabSz="685800"/>
              <a:r>
                <a:rPr lang="nb-NO" sz="825" dirty="0">
                  <a:solidFill>
                    <a:prstClr val="black"/>
                  </a:solidFill>
                </a:rPr>
                <a:t>OPC</a:t>
              </a:r>
            </a:p>
          </p:txBody>
        </p:sp>
      </p:grpSp>
      <p:sp>
        <p:nvSpPr>
          <p:cNvPr id="54" name="Line 3"/>
          <p:cNvSpPr>
            <a:spLocks noChangeShapeType="1"/>
          </p:cNvSpPr>
          <p:nvPr/>
        </p:nvSpPr>
        <p:spPr bwMode="auto">
          <a:xfrm>
            <a:off x="6896847" y="4057004"/>
            <a:ext cx="2580" cy="496122"/>
          </a:xfrm>
          <a:prstGeom prst="line">
            <a:avLst/>
          </a:prstGeom>
          <a:noFill/>
          <a:ln w="88900">
            <a:solidFill>
              <a:srgbClr val="0000FF"/>
            </a:solidFill>
            <a:round/>
            <a:headEnd type="triangl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defTabSz="685800" eaLnBrk="0" fontAlgn="base" hangingPunct="0">
              <a:spcBef>
                <a:spcPct val="0"/>
              </a:spcBef>
              <a:spcAft>
                <a:spcPct val="0"/>
              </a:spcAft>
            </a:pPr>
            <a:endParaRPr lang="nb-NO" sz="240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55" name="Text Box 12"/>
          <p:cNvSpPr txBox="1">
            <a:spLocks noChangeArrowheads="1"/>
          </p:cNvSpPr>
          <p:nvPr/>
        </p:nvSpPr>
        <p:spPr bwMode="auto">
          <a:xfrm>
            <a:off x="1439485" y="1994068"/>
            <a:ext cx="1138160" cy="306467"/>
          </a:xfrm>
          <a:prstGeom prst="flowChartAlternateProcess">
            <a:avLst/>
          </a:prstGeom>
          <a:gradFill flip="none" rotWithShape="1">
            <a:gsLst>
              <a:gs pos="0">
                <a:schemeClr val="accent4">
                  <a:shade val="30000"/>
                  <a:satMod val="115000"/>
                </a:schemeClr>
              </a:gs>
              <a:gs pos="50000">
                <a:schemeClr val="accent4">
                  <a:shade val="67500"/>
                  <a:satMod val="115000"/>
                </a:schemeClr>
              </a:gs>
              <a:gs pos="100000">
                <a:schemeClr val="accent4">
                  <a:shade val="100000"/>
                  <a:satMod val="115000"/>
                </a:schemeClr>
              </a:gs>
            </a:gsLst>
            <a:lin ang="5400000" scaled="1"/>
            <a:tileRect/>
          </a:gradFill>
          <a:ln w="12700">
            <a:solidFill>
              <a:srgbClr val="996600"/>
            </a:solidFill>
            <a:miter lim="800000"/>
            <a:headEnd type="none" w="sm" len="sm"/>
            <a:tailEnd type="none" w="sm" len="sm"/>
          </a:ln>
          <a:effectLst/>
          <a:scene3d>
            <a:camera prst="orthographicFront"/>
            <a:lightRig rig="threePt" dir="t"/>
          </a:scene3d>
          <a:sp3d>
            <a:bevelT/>
          </a:sp3d>
          <a:extLst/>
        </p:spPr>
        <p:txBody>
          <a:bodyPr wrap="square">
            <a:spAutoFit/>
          </a:bodyPr>
          <a:lstStyle>
            <a:defPPr>
              <a:defRPr lang="nb-NO"/>
            </a:defPPr>
            <a:lvl1pPr marR="0" lvl="0" indent="0" algn="ctr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 kumimoji="0" sz="3200" b="1" i="0" u="none" strike="noStrike" kern="0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 panose="020B0604030504040204" pitchFamily="34" charset="0"/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  <a:lvl6pPr>
              <a:defRPr>
                <a:solidFill>
                  <a:schemeClr val="tx1"/>
                </a:solidFill>
              </a:defRPr>
            </a:lvl6pPr>
            <a:lvl7pPr>
              <a:defRPr>
                <a:solidFill>
                  <a:schemeClr val="tx1"/>
                </a:solidFill>
              </a:defRPr>
            </a:lvl7pPr>
            <a:lvl8pPr>
              <a:defRPr>
                <a:solidFill>
                  <a:schemeClr val="tx1"/>
                </a:solidFill>
              </a:defRPr>
            </a:lvl8pPr>
            <a:lvl9pPr>
              <a:defRPr>
                <a:solidFill>
                  <a:schemeClr val="tx1"/>
                </a:solidFill>
              </a:defRPr>
            </a:lvl9pPr>
          </a:lstStyle>
          <a:p>
            <a:pPr defTabSz="685800"/>
            <a:r>
              <a:rPr lang="en-US" altLang="nb-NO" sz="1200" dirty="0"/>
              <a:t>VTS NORD</a:t>
            </a:r>
          </a:p>
        </p:txBody>
      </p:sp>
      <p:sp>
        <p:nvSpPr>
          <p:cNvPr id="56" name="Text Box 12"/>
          <p:cNvSpPr txBox="1">
            <a:spLocks noChangeArrowheads="1"/>
          </p:cNvSpPr>
          <p:nvPr/>
        </p:nvSpPr>
        <p:spPr bwMode="auto">
          <a:xfrm>
            <a:off x="2780712" y="1994069"/>
            <a:ext cx="1080000" cy="306467"/>
          </a:xfrm>
          <a:prstGeom prst="flowChartAlternateProcess">
            <a:avLst/>
          </a:prstGeom>
          <a:gradFill flip="none" rotWithShape="1">
            <a:gsLst>
              <a:gs pos="0">
                <a:schemeClr val="accent4">
                  <a:shade val="30000"/>
                  <a:satMod val="115000"/>
                </a:schemeClr>
              </a:gs>
              <a:gs pos="50000">
                <a:schemeClr val="accent4">
                  <a:shade val="67500"/>
                  <a:satMod val="115000"/>
                </a:schemeClr>
              </a:gs>
              <a:gs pos="100000">
                <a:schemeClr val="accent4">
                  <a:shade val="100000"/>
                  <a:satMod val="115000"/>
                </a:schemeClr>
              </a:gs>
            </a:gsLst>
            <a:lin ang="5400000" scaled="1"/>
            <a:tileRect/>
          </a:gradFill>
          <a:ln w="12700">
            <a:solidFill>
              <a:srgbClr val="996600"/>
            </a:solidFill>
            <a:miter lim="800000"/>
            <a:headEnd type="none" w="sm" len="sm"/>
            <a:tailEnd type="none" w="sm" len="sm"/>
          </a:ln>
          <a:effectLst/>
          <a:scene3d>
            <a:camera prst="orthographicFront"/>
            <a:lightRig rig="threePt" dir="t"/>
          </a:scene3d>
          <a:sp3d>
            <a:bevelT/>
          </a:sp3d>
          <a:extLst/>
        </p:spPr>
        <p:txBody>
          <a:bodyPr>
            <a:spAutoFit/>
          </a:bodyPr>
          <a:lstStyle>
            <a:defPPr>
              <a:defRPr lang="nb-NO"/>
            </a:defPPr>
            <a:lvl1pPr marR="0" lvl="0" indent="0" algn="ctr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 kumimoji="0" sz="3200" b="1" i="0" u="none" strike="noStrike" kern="0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 panose="020B0604030504040204" pitchFamily="34" charset="0"/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  <a:lvl6pPr>
              <a:defRPr>
                <a:solidFill>
                  <a:schemeClr val="tx1"/>
                </a:solidFill>
              </a:defRPr>
            </a:lvl6pPr>
            <a:lvl7pPr>
              <a:defRPr>
                <a:solidFill>
                  <a:schemeClr val="tx1"/>
                </a:solidFill>
              </a:defRPr>
            </a:lvl7pPr>
            <a:lvl8pPr>
              <a:defRPr>
                <a:solidFill>
                  <a:schemeClr val="tx1"/>
                </a:solidFill>
              </a:defRPr>
            </a:lvl8pPr>
            <a:lvl9pPr>
              <a:defRPr>
                <a:solidFill>
                  <a:schemeClr val="tx1"/>
                </a:solidFill>
              </a:defRPr>
            </a:lvl9pPr>
          </a:lstStyle>
          <a:p>
            <a:pPr defTabSz="685800"/>
            <a:r>
              <a:rPr lang="en-US" altLang="nb-NO" sz="1200" dirty="0"/>
              <a:t>VTS VEST</a:t>
            </a:r>
          </a:p>
        </p:txBody>
      </p:sp>
      <p:sp>
        <p:nvSpPr>
          <p:cNvPr id="57" name="Text Box 12"/>
          <p:cNvSpPr txBox="1">
            <a:spLocks noChangeArrowheads="1"/>
          </p:cNvSpPr>
          <p:nvPr/>
        </p:nvSpPr>
        <p:spPr bwMode="auto">
          <a:xfrm>
            <a:off x="4063779" y="1994069"/>
            <a:ext cx="1080000" cy="306467"/>
          </a:xfrm>
          <a:prstGeom prst="flowChartAlternateProcess">
            <a:avLst/>
          </a:prstGeom>
          <a:gradFill flip="none" rotWithShape="1">
            <a:gsLst>
              <a:gs pos="0">
                <a:schemeClr val="accent4">
                  <a:shade val="30000"/>
                  <a:satMod val="115000"/>
                </a:schemeClr>
              </a:gs>
              <a:gs pos="50000">
                <a:schemeClr val="accent4">
                  <a:shade val="67500"/>
                  <a:satMod val="115000"/>
                </a:schemeClr>
              </a:gs>
              <a:gs pos="100000">
                <a:schemeClr val="accent4">
                  <a:shade val="100000"/>
                  <a:satMod val="115000"/>
                </a:schemeClr>
              </a:gs>
            </a:gsLst>
            <a:lin ang="5400000" scaled="1"/>
            <a:tileRect/>
          </a:gradFill>
          <a:ln w="12700">
            <a:solidFill>
              <a:srgbClr val="996600"/>
            </a:solidFill>
            <a:miter lim="800000"/>
            <a:headEnd type="none" w="sm" len="sm"/>
            <a:tailEnd type="none" w="sm" len="sm"/>
          </a:ln>
          <a:effectLst/>
          <a:scene3d>
            <a:camera prst="orthographicFront"/>
            <a:lightRig rig="threePt" dir="t"/>
          </a:scene3d>
          <a:sp3d>
            <a:bevelT/>
          </a:sp3d>
          <a:extLst/>
        </p:spPr>
        <p:txBody>
          <a:bodyPr>
            <a:spAutoFit/>
          </a:bodyPr>
          <a:lstStyle>
            <a:defPPr>
              <a:defRPr lang="nb-NO"/>
            </a:defPPr>
            <a:lvl1pPr marR="0" lvl="0" indent="0" algn="ctr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 kumimoji="0" sz="3200" b="1" i="0" u="none" strike="noStrike" kern="0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 panose="020B0604030504040204" pitchFamily="34" charset="0"/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  <a:lvl6pPr>
              <a:defRPr>
                <a:solidFill>
                  <a:schemeClr val="tx1"/>
                </a:solidFill>
              </a:defRPr>
            </a:lvl6pPr>
            <a:lvl7pPr>
              <a:defRPr>
                <a:solidFill>
                  <a:schemeClr val="tx1"/>
                </a:solidFill>
              </a:defRPr>
            </a:lvl7pPr>
            <a:lvl8pPr>
              <a:defRPr>
                <a:solidFill>
                  <a:schemeClr val="tx1"/>
                </a:solidFill>
              </a:defRPr>
            </a:lvl8pPr>
            <a:lvl9pPr>
              <a:defRPr>
                <a:solidFill>
                  <a:schemeClr val="tx1"/>
                </a:solidFill>
              </a:defRPr>
            </a:lvl9pPr>
          </a:lstStyle>
          <a:p>
            <a:pPr defTabSz="685800"/>
            <a:r>
              <a:rPr lang="en-US" altLang="nb-NO" sz="1200" dirty="0"/>
              <a:t>VTS ØST</a:t>
            </a:r>
          </a:p>
        </p:txBody>
      </p:sp>
      <p:sp>
        <p:nvSpPr>
          <p:cNvPr id="58" name="Text Box 12"/>
          <p:cNvSpPr txBox="1">
            <a:spLocks noChangeArrowheads="1"/>
          </p:cNvSpPr>
          <p:nvPr/>
        </p:nvSpPr>
        <p:spPr bwMode="auto">
          <a:xfrm>
            <a:off x="5346846" y="1994069"/>
            <a:ext cx="1080000" cy="306467"/>
          </a:xfrm>
          <a:prstGeom prst="flowChartAlternateProcess">
            <a:avLst/>
          </a:prstGeom>
          <a:gradFill flip="none" rotWithShape="1">
            <a:gsLst>
              <a:gs pos="0">
                <a:schemeClr val="accent4">
                  <a:shade val="30000"/>
                  <a:satMod val="115000"/>
                </a:schemeClr>
              </a:gs>
              <a:gs pos="50000">
                <a:schemeClr val="accent4">
                  <a:shade val="67500"/>
                  <a:satMod val="115000"/>
                </a:schemeClr>
              </a:gs>
              <a:gs pos="100000">
                <a:schemeClr val="accent4">
                  <a:shade val="100000"/>
                  <a:satMod val="115000"/>
                </a:schemeClr>
              </a:gs>
            </a:gsLst>
            <a:lin ang="5400000" scaled="1"/>
            <a:tileRect/>
          </a:gradFill>
          <a:ln w="12700">
            <a:solidFill>
              <a:srgbClr val="996600"/>
            </a:solidFill>
            <a:miter lim="800000"/>
            <a:headEnd type="none" w="sm" len="sm"/>
            <a:tailEnd type="none" w="sm" len="sm"/>
          </a:ln>
          <a:effectLst/>
          <a:scene3d>
            <a:camera prst="orthographicFront"/>
            <a:lightRig rig="threePt" dir="t"/>
          </a:scene3d>
          <a:sp3d>
            <a:bevelT/>
          </a:sp3d>
          <a:extLst/>
        </p:spPr>
        <p:txBody>
          <a:bodyPr>
            <a:spAutoFit/>
          </a:bodyPr>
          <a:lstStyle>
            <a:defPPr>
              <a:defRPr lang="nb-NO"/>
            </a:defPPr>
            <a:lvl1pPr marR="0" lvl="0" indent="0" algn="ctr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 kumimoji="0" sz="3200" b="1" i="0" u="none" strike="noStrike" kern="0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 panose="020B0604030504040204" pitchFamily="34" charset="0"/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  <a:lvl6pPr>
              <a:defRPr>
                <a:solidFill>
                  <a:schemeClr val="tx1"/>
                </a:solidFill>
              </a:defRPr>
            </a:lvl6pPr>
            <a:lvl7pPr>
              <a:defRPr>
                <a:solidFill>
                  <a:schemeClr val="tx1"/>
                </a:solidFill>
              </a:defRPr>
            </a:lvl7pPr>
            <a:lvl8pPr>
              <a:defRPr>
                <a:solidFill>
                  <a:schemeClr val="tx1"/>
                </a:solidFill>
              </a:defRPr>
            </a:lvl8pPr>
            <a:lvl9pPr>
              <a:defRPr>
                <a:solidFill>
                  <a:schemeClr val="tx1"/>
                </a:solidFill>
              </a:defRPr>
            </a:lvl9pPr>
          </a:lstStyle>
          <a:p>
            <a:pPr defTabSz="685800"/>
            <a:r>
              <a:rPr lang="en-US" altLang="nb-NO" sz="1200" dirty="0"/>
              <a:t>VTS MIDT</a:t>
            </a:r>
          </a:p>
        </p:txBody>
      </p:sp>
      <p:sp>
        <p:nvSpPr>
          <p:cNvPr id="59" name="Text Box 12"/>
          <p:cNvSpPr txBox="1">
            <a:spLocks noChangeArrowheads="1"/>
          </p:cNvSpPr>
          <p:nvPr/>
        </p:nvSpPr>
        <p:spPr bwMode="auto">
          <a:xfrm>
            <a:off x="6629912" y="1994069"/>
            <a:ext cx="1080000" cy="306467"/>
          </a:xfrm>
          <a:prstGeom prst="flowChartAlternateProcess">
            <a:avLst/>
          </a:prstGeom>
          <a:gradFill flip="none" rotWithShape="1">
            <a:gsLst>
              <a:gs pos="0">
                <a:schemeClr val="accent4">
                  <a:shade val="30000"/>
                  <a:satMod val="115000"/>
                </a:schemeClr>
              </a:gs>
              <a:gs pos="50000">
                <a:schemeClr val="accent4">
                  <a:shade val="67500"/>
                  <a:satMod val="115000"/>
                </a:schemeClr>
              </a:gs>
              <a:gs pos="100000">
                <a:schemeClr val="accent4">
                  <a:shade val="100000"/>
                  <a:satMod val="115000"/>
                </a:schemeClr>
              </a:gs>
            </a:gsLst>
            <a:lin ang="5400000" scaled="1"/>
            <a:tileRect/>
          </a:gradFill>
          <a:ln w="12700">
            <a:solidFill>
              <a:srgbClr val="996600"/>
            </a:solidFill>
            <a:miter lim="800000"/>
            <a:headEnd type="none" w="sm" len="sm"/>
            <a:tailEnd type="none" w="sm" len="sm"/>
          </a:ln>
          <a:effectLst/>
          <a:scene3d>
            <a:camera prst="orthographicFront"/>
            <a:lightRig rig="threePt" dir="t"/>
          </a:scene3d>
          <a:sp3d>
            <a:bevelT/>
          </a:sp3d>
          <a:extLst/>
        </p:spPr>
        <p:txBody>
          <a:bodyPr>
            <a:spAutoFit/>
          </a:bodyPr>
          <a:lstStyle>
            <a:defPPr>
              <a:defRPr lang="nb-NO"/>
            </a:defPPr>
            <a:lvl1pPr marR="0" lvl="0" indent="0" algn="ctr" eaLnBrk="0" fontAlgn="base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 kumimoji="0" sz="3200" b="1" i="0" u="none" strike="noStrike" kern="0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 panose="020B0604030504040204" pitchFamily="34" charset="0"/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  <a:lvl6pPr>
              <a:defRPr>
                <a:solidFill>
                  <a:schemeClr val="tx1"/>
                </a:solidFill>
              </a:defRPr>
            </a:lvl6pPr>
            <a:lvl7pPr>
              <a:defRPr>
                <a:solidFill>
                  <a:schemeClr val="tx1"/>
                </a:solidFill>
              </a:defRPr>
            </a:lvl7pPr>
            <a:lvl8pPr>
              <a:defRPr>
                <a:solidFill>
                  <a:schemeClr val="tx1"/>
                </a:solidFill>
              </a:defRPr>
            </a:lvl8pPr>
            <a:lvl9pPr>
              <a:defRPr>
                <a:solidFill>
                  <a:schemeClr val="tx1"/>
                </a:solidFill>
              </a:defRPr>
            </a:lvl9pPr>
          </a:lstStyle>
          <a:p>
            <a:pPr defTabSz="685800"/>
            <a:r>
              <a:rPr lang="en-US" altLang="nb-NO" sz="1200" dirty="0"/>
              <a:t>VTS SØR</a:t>
            </a:r>
          </a:p>
        </p:txBody>
      </p:sp>
    </p:spTree>
    <p:extLst>
      <p:ext uri="{BB962C8B-B14F-4D97-AF65-F5344CB8AC3E}">
        <p14:creationId xmlns:p14="http://schemas.microsoft.com/office/powerpoint/2010/main" val="2269683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nb-NO" dirty="0"/>
              <a:t>Kjøretøy og infrastruktur utveksler informasjon</a:t>
            </a:r>
          </a:p>
        </p:txBody>
      </p:sp>
      <p:sp>
        <p:nvSpPr>
          <p:cNvPr id="4" name="Plassholder for tekst 3"/>
          <p:cNvSpPr>
            <a:spLocks noGrp="1"/>
          </p:cNvSpPr>
          <p:nvPr>
            <p:ph type="body" sz="quarter" idx="13"/>
          </p:nvPr>
        </p:nvSpPr>
        <p:spPr>
          <a:xfrm>
            <a:off x="1275281" y="703844"/>
            <a:ext cx="5692781" cy="354711"/>
          </a:xfrm>
        </p:spPr>
        <p:txBody>
          <a:bodyPr/>
          <a:lstStyle/>
          <a:p>
            <a:r>
              <a:rPr lang="nb-NO" dirty="0"/>
              <a:t>VTS2020</a:t>
            </a:r>
          </a:p>
        </p:txBody>
      </p:sp>
      <p:sp>
        <p:nvSpPr>
          <p:cNvPr id="5" name="Plassholder for dato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91C1BDA6-6FC7-4031-B0EE-715EEFBF688C}" type="datetime1">
              <a:rPr lang="nb-NO" smtClean="0">
                <a:solidFill>
                  <a:prstClr val="white"/>
                </a:solidFill>
              </a:rPr>
              <a:pPr/>
              <a:t>08.06.2017</a:t>
            </a:fld>
            <a:endParaRPr lang="nb-NO">
              <a:solidFill>
                <a:prstClr val="white"/>
              </a:solidFill>
            </a:endParaRPr>
          </a:p>
        </p:txBody>
      </p:sp>
      <p:pic>
        <p:nvPicPr>
          <p:cNvPr id="6" name="Picture 3" descr="PReVENTI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1597864" y="1397522"/>
            <a:ext cx="5719194" cy="47254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Bildeforklaring formet som et rektangel 6"/>
          <p:cNvSpPr/>
          <p:nvPr/>
        </p:nvSpPr>
        <p:spPr>
          <a:xfrm>
            <a:off x="1619672" y="1712310"/>
            <a:ext cx="1453031" cy="697766"/>
          </a:xfrm>
          <a:prstGeom prst="wedgeRectCallout">
            <a:avLst>
              <a:gd name="adj1" fmla="val 83207"/>
              <a:gd name="adj2" fmla="val 24242"/>
            </a:avLst>
          </a:prstGeom>
          <a:solidFill>
            <a:srgbClr val="0070C0"/>
          </a:soli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rtlCol="0" anchor="ctr"/>
          <a:lstStyle/>
          <a:p>
            <a:pPr algn="ctr">
              <a:defRPr/>
            </a:pPr>
            <a:r>
              <a:rPr lang="nb-NO" sz="1400" kern="0" dirty="0">
                <a:solidFill>
                  <a:srgbClr val="FFFF00"/>
                </a:solidFill>
                <a:latin typeface="Verdana"/>
              </a:rPr>
              <a:t>Min hastighet</a:t>
            </a:r>
          </a:p>
          <a:p>
            <a:pPr algn="ctr">
              <a:defRPr/>
            </a:pPr>
            <a:r>
              <a:rPr lang="nb-NO" sz="1400" kern="0" dirty="0">
                <a:solidFill>
                  <a:srgbClr val="FFFF00"/>
                </a:solidFill>
                <a:latin typeface="Verdana"/>
              </a:rPr>
              <a:t>Min posisjon</a:t>
            </a:r>
          </a:p>
          <a:p>
            <a:pPr algn="ctr">
              <a:defRPr/>
            </a:pPr>
            <a:r>
              <a:rPr lang="nb-NO" sz="1400" kern="0" dirty="0">
                <a:solidFill>
                  <a:srgbClr val="FFFF00"/>
                </a:solidFill>
                <a:latin typeface="Verdana"/>
              </a:rPr>
              <a:t>Min tilstand</a:t>
            </a: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25847" y="2673388"/>
            <a:ext cx="544712" cy="3685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598105" y="1945245"/>
            <a:ext cx="729566" cy="4936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17735" y="1847867"/>
            <a:ext cx="729566" cy="4936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Bildeforklaring formet som et rektangel 10"/>
          <p:cNvSpPr/>
          <p:nvPr/>
        </p:nvSpPr>
        <p:spPr>
          <a:xfrm>
            <a:off x="6529638" y="1432793"/>
            <a:ext cx="1282722" cy="612801"/>
          </a:xfrm>
          <a:prstGeom prst="wedgeRectCallout">
            <a:avLst>
              <a:gd name="adj1" fmla="val -109595"/>
              <a:gd name="adj2" fmla="val 30825"/>
            </a:avLst>
          </a:prstGeom>
          <a:solidFill>
            <a:srgbClr val="0070C0"/>
          </a:soli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rtlCol="0" anchor="ctr"/>
          <a:lstStyle/>
          <a:p>
            <a:pPr algn="ctr">
              <a:defRPr/>
            </a:pPr>
            <a:r>
              <a:rPr lang="nb-NO" kern="0" dirty="0">
                <a:solidFill>
                  <a:srgbClr val="FFFF00"/>
                </a:solidFill>
                <a:latin typeface="Verdana"/>
              </a:rPr>
              <a:t>Mine tjenester</a:t>
            </a:r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012663" y="4776518"/>
            <a:ext cx="729566" cy="4936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Bildeforklaring formet som et rektangel 12"/>
          <p:cNvSpPr/>
          <p:nvPr/>
        </p:nvSpPr>
        <p:spPr>
          <a:xfrm>
            <a:off x="7452320" y="2821376"/>
            <a:ext cx="1512168" cy="702755"/>
          </a:xfrm>
          <a:prstGeom prst="wedgeRectCallout">
            <a:avLst>
              <a:gd name="adj1" fmla="val -122692"/>
              <a:gd name="adj2" fmla="val -40520"/>
            </a:avLst>
          </a:prstGeom>
          <a:solidFill>
            <a:srgbClr val="0070C0"/>
          </a:soli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rtlCol="0" anchor="ctr"/>
          <a:lstStyle/>
          <a:p>
            <a:pPr algn="ctr">
              <a:defRPr/>
            </a:pPr>
            <a:r>
              <a:rPr lang="nb-NO" sz="1400" kern="0" dirty="0">
                <a:solidFill>
                  <a:srgbClr val="FFFF00"/>
                </a:solidFill>
                <a:latin typeface="Verdana"/>
              </a:rPr>
              <a:t>Min hastighet</a:t>
            </a:r>
          </a:p>
          <a:p>
            <a:pPr algn="ctr">
              <a:defRPr/>
            </a:pPr>
            <a:r>
              <a:rPr lang="nb-NO" sz="1400" kern="0" dirty="0">
                <a:solidFill>
                  <a:srgbClr val="FFFF00"/>
                </a:solidFill>
                <a:latin typeface="Verdana"/>
              </a:rPr>
              <a:t>Min posisjon</a:t>
            </a:r>
          </a:p>
          <a:p>
            <a:pPr algn="ctr">
              <a:defRPr/>
            </a:pPr>
            <a:r>
              <a:rPr lang="nb-NO" sz="1400" kern="0" dirty="0">
                <a:solidFill>
                  <a:srgbClr val="FFFF00"/>
                </a:solidFill>
                <a:latin typeface="Verdana"/>
              </a:rPr>
              <a:t>Min tilstand</a:t>
            </a:r>
          </a:p>
        </p:txBody>
      </p:sp>
      <p:sp>
        <p:nvSpPr>
          <p:cNvPr id="14" name="Bildeforklaring formet som et rektangel 13"/>
          <p:cNvSpPr/>
          <p:nvPr/>
        </p:nvSpPr>
        <p:spPr>
          <a:xfrm>
            <a:off x="836245" y="5023342"/>
            <a:ext cx="1501301" cy="680890"/>
          </a:xfrm>
          <a:prstGeom prst="wedgeRectCallout">
            <a:avLst>
              <a:gd name="adj1" fmla="val 122133"/>
              <a:gd name="adj2" fmla="val -61790"/>
            </a:avLst>
          </a:prstGeom>
          <a:solidFill>
            <a:srgbClr val="0070C0"/>
          </a:soli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rtlCol="0" anchor="ctr"/>
          <a:lstStyle/>
          <a:p>
            <a:pPr algn="ctr">
              <a:defRPr/>
            </a:pPr>
            <a:r>
              <a:rPr lang="nb-NO" sz="1400" kern="0" dirty="0">
                <a:solidFill>
                  <a:srgbClr val="FFFF00"/>
                </a:solidFill>
                <a:latin typeface="Verdana"/>
              </a:rPr>
              <a:t>Min hastighet</a:t>
            </a:r>
          </a:p>
          <a:p>
            <a:pPr algn="ctr">
              <a:defRPr/>
            </a:pPr>
            <a:r>
              <a:rPr lang="nb-NO" sz="1400" kern="0" dirty="0">
                <a:solidFill>
                  <a:srgbClr val="FFFF00"/>
                </a:solidFill>
                <a:latin typeface="Verdana"/>
              </a:rPr>
              <a:t>Min posisjon</a:t>
            </a:r>
          </a:p>
          <a:p>
            <a:pPr algn="ctr">
              <a:defRPr/>
            </a:pPr>
            <a:r>
              <a:rPr lang="nb-NO" sz="1400" kern="0" dirty="0">
                <a:solidFill>
                  <a:srgbClr val="FFFF00"/>
                </a:solidFill>
                <a:latin typeface="Verdana"/>
              </a:rPr>
              <a:t>Min tilstand</a:t>
            </a:r>
          </a:p>
        </p:txBody>
      </p:sp>
    </p:spTree>
    <p:extLst>
      <p:ext uri="{BB962C8B-B14F-4D97-AF65-F5344CB8AC3E}">
        <p14:creationId xmlns:p14="http://schemas.microsoft.com/office/powerpoint/2010/main" val="5494671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" name="Avrundet rektangel 224"/>
          <p:cNvSpPr/>
          <p:nvPr/>
        </p:nvSpPr>
        <p:spPr>
          <a:xfrm>
            <a:off x="1271033" y="3892144"/>
            <a:ext cx="6013072" cy="436054"/>
          </a:xfrm>
          <a:prstGeom prst="roundRect">
            <a:avLst/>
          </a:prstGeom>
          <a:noFill/>
          <a:ln>
            <a:solidFill>
              <a:schemeClr val="tx1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endParaRPr lang="nb-NO" sz="1600" kern="0" dirty="0">
              <a:solidFill>
                <a:prstClr val="black"/>
              </a:solidFill>
              <a:cs typeface="Arial" panose="020B0604020202020204" pitchFamily="34" charset="0"/>
            </a:endParaRPr>
          </a:p>
          <a:p>
            <a:pPr>
              <a:defRPr/>
            </a:pPr>
            <a:endParaRPr lang="nb-NO" sz="1600" kern="0" dirty="0">
              <a:solidFill>
                <a:prstClr val="black"/>
              </a:solidFill>
              <a:cs typeface="Arial" panose="020B0604020202020204" pitchFamily="34" charset="0"/>
            </a:endParaRPr>
          </a:p>
          <a:p>
            <a:pPr>
              <a:defRPr/>
            </a:pPr>
            <a:endParaRPr lang="nb-NO" sz="1600" kern="0" dirty="0">
              <a:solidFill>
                <a:prstClr val="black"/>
              </a:solidFill>
              <a:cs typeface="Arial" panose="020B0604020202020204" pitchFamily="34" charset="0"/>
            </a:endParaRPr>
          </a:p>
          <a:p>
            <a:pPr>
              <a:defRPr/>
            </a:pPr>
            <a:r>
              <a:rPr lang="nb-NO" sz="1600" kern="0" dirty="0">
                <a:solidFill>
                  <a:prstClr val="black"/>
                </a:solidFill>
                <a:cs typeface="Arial" panose="020B0604020202020204" pitchFamily="34" charset="0"/>
              </a:rPr>
              <a:t>V2I/I2V (</a:t>
            </a:r>
            <a:r>
              <a:rPr lang="nb-NO" sz="1200" kern="0" dirty="0">
                <a:solidFill>
                  <a:prstClr val="black"/>
                </a:solidFill>
                <a:cs typeface="Arial" panose="020B0604020202020204" pitchFamily="34" charset="0"/>
              </a:rPr>
              <a:t>UMTS </a:t>
            </a:r>
            <a:r>
              <a:rPr lang="nb-NO" sz="1100" kern="0" dirty="0">
                <a:solidFill>
                  <a:prstClr val="black"/>
                </a:solidFill>
                <a:cs typeface="Arial" panose="020B0604020202020204" pitchFamily="34" charset="0"/>
              </a:rPr>
              <a:t>4G/5G, </a:t>
            </a:r>
            <a:r>
              <a:rPr lang="nb-NO" sz="1200" kern="0" dirty="0">
                <a:solidFill>
                  <a:prstClr val="black"/>
                </a:solidFill>
                <a:cs typeface="Arial" panose="020B0604020202020204" pitchFamily="34" charset="0"/>
              </a:rPr>
              <a:t>ITS G5 </a:t>
            </a:r>
            <a:r>
              <a:rPr lang="nb-NO" sz="1100" kern="0" dirty="0">
                <a:solidFill>
                  <a:prstClr val="black"/>
                </a:solidFill>
                <a:cs typeface="Arial" panose="020B0604020202020204" pitchFamily="34" charset="0"/>
              </a:rPr>
              <a:t>ITS ASN.1)</a:t>
            </a:r>
            <a:endParaRPr lang="nb-NO" sz="1600" kern="0" dirty="0">
              <a:solidFill>
                <a:prstClr val="black"/>
              </a:solidFill>
              <a:cs typeface="Arial" panose="020B0604020202020204" pitchFamily="34" charset="0"/>
            </a:endParaRPr>
          </a:p>
          <a:p>
            <a:pPr>
              <a:defRPr/>
            </a:pPr>
            <a:endParaRPr lang="nb-NO" sz="1600" kern="0" dirty="0">
              <a:solidFill>
                <a:prstClr val="black"/>
              </a:solidFill>
              <a:cs typeface="Arial" panose="020B0604020202020204" pitchFamily="34" charset="0"/>
            </a:endParaRPr>
          </a:p>
          <a:p>
            <a:pPr>
              <a:defRPr/>
            </a:pPr>
            <a:endParaRPr lang="nb-NO" sz="1600" kern="0" dirty="0">
              <a:solidFill>
                <a:prstClr val="black"/>
              </a:solidFill>
              <a:cs typeface="Arial" panose="020B0604020202020204" pitchFamily="34" charset="0"/>
            </a:endParaRPr>
          </a:p>
          <a:p>
            <a:pPr>
              <a:defRPr/>
            </a:pPr>
            <a:endParaRPr lang="nb-NO" sz="1600" kern="0" dirty="0">
              <a:solidFill>
                <a:prstClr val="black"/>
              </a:solidFill>
              <a:cs typeface="Arial" panose="020B0604020202020204" pitchFamily="34" charset="0"/>
            </a:endParaRPr>
          </a:p>
        </p:txBody>
      </p:sp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b-NO" dirty="0"/>
              <a:t>Kjøretøy og VTS utveksler informasjon</a:t>
            </a:r>
          </a:p>
        </p:txBody>
      </p:sp>
      <p:sp>
        <p:nvSpPr>
          <p:cNvPr id="4" name="Plassholder for tekst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nb-NO" dirty="0"/>
              <a:t>VTS2020</a:t>
            </a:r>
          </a:p>
        </p:txBody>
      </p:sp>
      <p:sp>
        <p:nvSpPr>
          <p:cNvPr id="5" name="Plassholder for dato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91C1BDA6-6FC7-4031-B0EE-715EEFBF688C}" type="datetime1">
              <a:rPr lang="nb-NO" smtClean="0">
                <a:solidFill>
                  <a:prstClr val="white"/>
                </a:solidFill>
              </a:rPr>
              <a:pPr/>
              <a:t>08.06.2017</a:t>
            </a:fld>
            <a:endParaRPr lang="nb-NO">
              <a:solidFill>
                <a:prstClr val="white"/>
              </a:solidFill>
            </a:endParaRPr>
          </a:p>
        </p:txBody>
      </p:sp>
      <p:pic>
        <p:nvPicPr>
          <p:cNvPr id="7" name="Picture 9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71327" y="1646941"/>
            <a:ext cx="506275" cy="4080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ectangle 13"/>
          <p:cNvSpPr>
            <a:spLocks noChangeArrowheads="1"/>
          </p:cNvSpPr>
          <p:nvPr/>
        </p:nvSpPr>
        <p:spPr bwMode="auto">
          <a:xfrm>
            <a:off x="8150229" y="1749212"/>
            <a:ext cx="865939" cy="2587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10" tIns="45705" rIns="91410" bIns="45705" anchor="ctr"/>
          <a:lstStyle/>
          <a:p>
            <a:pPr defTabSz="914035"/>
            <a:r>
              <a:rPr lang="nb-NO" sz="9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Telefon 175</a:t>
            </a:r>
          </a:p>
        </p:txBody>
      </p:sp>
      <p:sp>
        <p:nvSpPr>
          <p:cNvPr id="9" name="TekstSylinder 8"/>
          <p:cNvSpPr txBox="1"/>
          <p:nvPr/>
        </p:nvSpPr>
        <p:spPr>
          <a:xfrm>
            <a:off x="8150229" y="2330064"/>
            <a:ext cx="1083146" cy="230779"/>
          </a:xfrm>
          <a:prstGeom prst="rect">
            <a:avLst/>
          </a:prstGeom>
          <a:noFill/>
        </p:spPr>
        <p:txBody>
          <a:bodyPr wrap="square" lIns="91410" tIns="45705" rIns="91410" bIns="45705" rtlCol="0">
            <a:spAutoFit/>
          </a:bodyPr>
          <a:lstStyle/>
          <a:p>
            <a:pPr defTabSz="914035"/>
            <a:r>
              <a:rPr lang="nb-NO" sz="9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Mobile tjenester</a:t>
            </a:r>
          </a:p>
        </p:txBody>
      </p:sp>
      <p:sp>
        <p:nvSpPr>
          <p:cNvPr id="10" name="TekstSylinder 9"/>
          <p:cNvSpPr txBox="1"/>
          <p:nvPr/>
        </p:nvSpPr>
        <p:spPr>
          <a:xfrm>
            <a:off x="4035764" y="3111303"/>
            <a:ext cx="644613" cy="307746"/>
          </a:xfrm>
          <a:prstGeom prst="rect">
            <a:avLst/>
          </a:prstGeom>
          <a:noFill/>
        </p:spPr>
        <p:txBody>
          <a:bodyPr wrap="square" lIns="91410" tIns="45705" rIns="91410" bIns="45705" rtlCol="0">
            <a:spAutoFit/>
          </a:bodyPr>
          <a:lstStyle/>
          <a:p>
            <a:pPr defTabSz="914035"/>
            <a:r>
              <a:rPr lang="nb-NO" sz="1400" b="1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HBT</a:t>
            </a:r>
            <a:endParaRPr lang="nb-NO" sz="1400" dirty="0">
              <a:solidFill>
                <a:srgbClr val="0000FF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Rectangle 8"/>
          <p:cNvSpPr>
            <a:spLocks noChangeArrowheads="1"/>
          </p:cNvSpPr>
          <p:nvPr/>
        </p:nvSpPr>
        <p:spPr bwMode="auto">
          <a:xfrm>
            <a:off x="8150229" y="2875653"/>
            <a:ext cx="645118" cy="210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10" tIns="45705" rIns="91410" bIns="45705" anchor="ctr"/>
          <a:lstStyle/>
          <a:p>
            <a:pPr defTabSz="914035"/>
            <a:r>
              <a:rPr lang="nb-NO" sz="9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DAB</a:t>
            </a:r>
          </a:p>
        </p:txBody>
      </p:sp>
      <p:cxnSp>
        <p:nvCxnSpPr>
          <p:cNvPr id="12" name="Rett pil 27"/>
          <p:cNvCxnSpPr>
            <a:stCxn id="43" idx="3"/>
            <a:endCxn id="19" idx="1"/>
          </p:cNvCxnSpPr>
          <p:nvPr/>
        </p:nvCxnSpPr>
        <p:spPr>
          <a:xfrm>
            <a:off x="3143176" y="2042607"/>
            <a:ext cx="628650" cy="694566"/>
          </a:xfrm>
          <a:prstGeom prst="straightConnector1">
            <a:avLst/>
          </a:prstGeom>
          <a:ln w="28575">
            <a:solidFill>
              <a:schemeClr val="tx2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Bilde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85140">
            <a:off x="7493474" y="2104244"/>
            <a:ext cx="461986" cy="551816"/>
          </a:xfrm>
          <a:prstGeom prst="rect">
            <a:avLst/>
          </a:prstGeom>
        </p:spPr>
      </p:pic>
      <p:sp>
        <p:nvSpPr>
          <p:cNvPr id="14" name="Rectangle 6"/>
          <p:cNvSpPr>
            <a:spLocks noChangeArrowheads="1"/>
          </p:cNvSpPr>
          <p:nvPr/>
        </p:nvSpPr>
        <p:spPr bwMode="auto">
          <a:xfrm>
            <a:off x="8150229" y="3344153"/>
            <a:ext cx="1107958" cy="3128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10" tIns="45705" rIns="91410" bIns="45705" anchor="ctr"/>
          <a:lstStyle/>
          <a:p>
            <a:pPr defTabSz="914035"/>
            <a:r>
              <a:rPr lang="nb-NO" sz="9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Navigasjonssystemer</a:t>
            </a:r>
          </a:p>
        </p:txBody>
      </p:sp>
      <p:pic>
        <p:nvPicPr>
          <p:cNvPr id="15" name="Picture 25" descr="TOMTOM GPS Via 130 Europe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830" r="2206" b="7422"/>
          <a:stretch/>
        </p:blipFill>
        <p:spPr bwMode="auto">
          <a:xfrm>
            <a:off x="7504778" y="3344154"/>
            <a:ext cx="464649" cy="3066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29" descr="http://www.elcity.dk/images/Kenwood%20KDV_5244U%20bilradio-p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71327" y="2866032"/>
            <a:ext cx="608807" cy="2974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Bilde 1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2408917"/>
            <a:ext cx="936236" cy="427412"/>
          </a:xfrm>
          <a:prstGeom prst="rect">
            <a:avLst/>
          </a:prstGeom>
        </p:spPr>
      </p:pic>
      <p:pic>
        <p:nvPicPr>
          <p:cNvPr id="19" name="Bilde 1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771826" y="2330064"/>
            <a:ext cx="1016198" cy="814217"/>
          </a:xfrm>
          <a:prstGeom prst="rect">
            <a:avLst/>
          </a:prstGeom>
        </p:spPr>
      </p:pic>
      <p:pic>
        <p:nvPicPr>
          <p:cNvPr id="20" name="Picture 3" descr="P1010046"/>
          <p:cNvPicPr>
            <a:picLocks noGrp="1" noChangeAspect="1" noChangeArrowheads="1"/>
          </p:cNvPicPr>
          <p:nvPr>
            <p:ph idx="1"/>
          </p:nvPr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129576" y="2669847"/>
            <a:ext cx="1014717" cy="708408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21" name="Rektangel 20"/>
          <p:cNvSpPr/>
          <p:nvPr/>
        </p:nvSpPr>
        <p:spPr>
          <a:xfrm>
            <a:off x="1481745" y="2104120"/>
            <a:ext cx="1057162" cy="2000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>
              <a:solidFill>
                <a:prstClr val="white"/>
              </a:solidFill>
            </a:endParaRPr>
          </a:p>
        </p:txBody>
      </p:sp>
      <p:sp>
        <p:nvSpPr>
          <p:cNvPr id="22" name="TekstSylinder 21"/>
          <p:cNvSpPr txBox="1"/>
          <p:nvPr/>
        </p:nvSpPr>
        <p:spPr>
          <a:xfrm>
            <a:off x="2026978" y="3332817"/>
            <a:ext cx="1131720" cy="246191"/>
          </a:xfrm>
          <a:prstGeom prst="rect">
            <a:avLst/>
          </a:prstGeom>
          <a:noFill/>
          <a:effectLst>
            <a:reflection stA="0" endPos="65000" dist="50800" dir="5400000" sy="-100000" algn="bl" rotWithShape="0"/>
          </a:effectLst>
        </p:spPr>
        <p:txBody>
          <a:bodyPr wrap="square" lIns="91410" tIns="45705" rIns="91410" bIns="45705" rtlCol="0">
            <a:spAutoFit/>
          </a:bodyPr>
          <a:lstStyle/>
          <a:p>
            <a:pPr algn="ctr" defTabSz="914035"/>
            <a:r>
              <a:rPr lang="nb-NO" sz="10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Video-system</a:t>
            </a:r>
          </a:p>
        </p:txBody>
      </p:sp>
      <p:sp>
        <p:nvSpPr>
          <p:cNvPr id="23" name="TekstSylinder 22"/>
          <p:cNvSpPr txBox="1"/>
          <p:nvPr/>
        </p:nvSpPr>
        <p:spPr>
          <a:xfrm>
            <a:off x="3687832" y="1589919"/>
            <a:ext cx="923822" cy="400079"/>
          </a:xfrm>
          <a:prstGeom prst="rect">
            <a:avLst/>
          </a:prstGeom>
          <a:noFill/>
          <a:effectLst>
            <a:reflection stA="0" endPos="65000" dist="50800" dir="5400000" sy="-100000" algn="bl" rotWithShape="0"/>
          </a:effectLst>
        </p:spPr>
        <p:txBody>
          <a:bodyPr wrap="square" lIns="91410" tIns="45705" rIns="91410" bIns="45705" rtlCol="0">
            <a:spAutoFit/>
          </a:bodyPr>
          <a:lstStyle/>
          <a:p>
            <a:pPr algn="ctr" defTabSz="914035"/>
            <a:r>
              <a:rPr lang="nb-NO" sz="10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Telefoni-system</a:t>
            </a:r>
          </a:p>
        </p:txBody>
      </p:sp>
      <p:pic>
        <p:nvPicPr>
          <p:cNvPr id="24" name="Picture 9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9187" y="2955536"/>
            <a:ext cx="506275" cy="4080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26" name="Rett pil 162"/>
          <p:cNvCxnSpPr>
            <a:stCxn id="20" idx="0"/>
            <a:endCxn id="43" idx="2"/>
          </p:cNvCxnSpPr>
          <p:nvPr/>
        </p:nvCxnSpPr>
        <p:spPr>
          <a:xfrm flipV="1">
            <a:off x="2636935" y="2353945"/>
            <a:ext cx="1597" cy="315902"/>
          </a:xfrm>
          <a:prstGeom prst="straightConnector1">
            <a:avLst/>
          </a:prstGeom>
          <a:ln w="28575">
            <a:solidFill>
              <a:schemeClr val="tx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Rett pil 182"/>
          <p:cNvCxnSpPr>
            <a:stCxn id="20" idx="3"/>
            <a:endCxn id="19" idx="1"/>
          </p:cNvCxnSpPr>
          <p:nvPr/>
        </p:nvCxnSpPr>
        <p:spPr>
          <a:xfrm flipV="1">
            <a:off x="3144293" y="2737173"/>
            <a:ext cx="627533" cy="286878"/>
          </a:xfrm>
          <a:prstGeom prst="straightConnector1">
            <a:avLst/>
          </a:prstGeom>
          <a:ln w="28575">
            <a:solidFill>
              <a:schemeClr val="tx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Rektangel 27"/>
          <p:cNvSpPr/>
          <p:nvPr/>
        </p:nvSpPr>
        <p:spPr>
          <a:xfrm>
            <a:off x="3080123" y="3572537"/>
            <a:ext cx="625492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nb-NO" b="1" spc="50" dirty="0">
                <a:ln w="11430"/>
                <a:gradFill>
                  <a:gsLst>
                    <a:gs pos="25000">
                      <a:srgbClr val="3F505A">
                        <a:satMod val="155000"/>
                      </a:srgbClr>
                    </a:gs>
                    <a:gs pos="100000">
                      <a:srgbClr val="3F505A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VTS</a:t>
            </a:r>
            <a:endParaRPr lang="nb-NO" sz="3200" b="1" spc="50" dirty="0">
              <a:ln w="11430"/>
              <a:gradFill>
                <a:gsLst>
                  <a:gs pos="25000">
                    <a:srgbClr val="3F505A">
                      <a:satMod val="155000"/>
                    </a:srgbClr>
                  </a:gs>
                  <a:gs pos="100000">
                    <a:srgbClr val="3F505A">
                      <a:shade val="45000"/>
                      <a:satMod val="165000"/>
                    </a:srgb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29" name="TekstSylinder 28"/>
          <p:cNvSpPr txBox="1"/>
          <p:nvPr/>
        </p:nvSpPr>
        <p:spPr>
          <a:xfrm>
            <a:off x="1600189" y="3577345"/>
            <a:ext cx="1497866" cy="246191"/>
          </a:xfrm>
          <a:prstGeom prst="rect">
            <a:avLst/>
          </a:prstGeom>
          <a:noFill/>
        </p:spPr>
        <p:txBody>
          <a:bodyPr wrap="square" lIns="91410" tIns="45705" rIns="91410" bIns="45705" rtlCol="0">
            <a:spAutoFit/>
          </a:bodyPr>
          <a:lstStyle/>
          <a:p>
            <a:pPr algn="ctr" defTabSz="914035"/>
            <a:r>
              <a:rPr lang="nb-NO" sz="1000" b="1" i="1" u="sng" dirty="0">
                <a:solidFill>
                  <a:srgbClr val="7030A0"/>
                </a:solidFill>
                <a:latin typeface="Century Gothic" panose="020B0502020202020204" pitchFamily="34" charset="0"/>
                <a:cs typeface="Arial" pitchFamily="34" charset="0"/>
              </a:rPr>
              <a:t>Lokale VTS-systemer</a:t>
            </a:r>
          </a:p>
        </p:txBody>
      </p:sp>
      <p:sp>
        <p:nvSpPr>
          <p:cNvPr id="30" name="TekstSylinder 29"/>
          <p:cNvSpPr txBox="1"/>
          <p:nvPr/>
        </p:nvSpPr>
        <p:spPr>
          <a:xfrm>
            <a:off x="3648606" y="3576368"/>
            <a:ext cx="1721875" cy="246191"/>
          </a:xfrm>
          <a:prstGeom prst="rect">
            <a:avLst/>
          </a:prstGeom>
          <a:noFill/>
        </p:spPr>
        <p:txBody>
          <a:bodyPr wrap="square" lIns="91410" tIns="45705" rIns="91410" bIns="45705" rtlCol="0">
            <a:spAutoFit/>
          </a:bodyPr>
          <a:lstStyle/>
          <a:p>
            <a:pPr algn="ctr" defTabSz="914035"/>
            <a:r>
              <a:rPr lang="nb-NO" sz="1000" b="1" i="1" u="sng" dirty="0">
                <a:solidFill>
                  <a:srgbClr val="7030A0"/>
                </a:solidFill>
                <a:latin typeface="Century Gothic" panose="020B0502020202020204" pitchFamily="34" charset="0"/>
                <a:cs typeface="Arial" pitchFamily="34" charset="0"/>
              </a:rPr>
              <a:t>Nasjonale VTS-systemer</a:t>
            </a:r>
          </a:p>
        </p:txBody>
      </p:sp>
      <p:pic>
        <p:nvPicPr>
          <p:cNvPr id="31" name="Picture 2" descr="Nødtelefon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607310"/>
            <a:ext cx="597914" cy="5979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Rett pil 86"/>
          <p:cNvCxnSpPr/>
          <p:nvPr/>
        </p:nvCxnSpPr>
        <p:spPr>
          <a:xfrm flipH="1" flipV="1">
            <a:off x="4536275" y="1564706"/>
            <a:ext cx="5513" cy="785723"/>
          </a:xfrm>
          <a:prstGeom prst="straightConnector1">
            <a:avLst/>
          </a:prstGeom>
          <a:ln>
            <a:solidFill>
              <a:schemeClr val="accent3">
                <a:lumMod val="75000"/>
              </a:schemeClr>
            </a:solidFill>
            <a:headEnd type="arrow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Avrundet rektangel 32"/>
          <p:cNvSpPr/>
          <p:nvPr/>
        </p:nvSpPr>
        <p:spPr>
          <a:xfrm>
            <a:off x="5930289" y="1524041"/>
            <a:ext cx="1351361" cy="2034713"/>
          </a:xfrm>
          <a:prstGeom prst="roundRect">
            <a:avLst/>
          </a:prstGeom>
          <a:noFill/>
          <a:ln>
            <a:solidFill>
              <a:schemeClr val="tx1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endParaRPr lang="nb-NO" sz="1600" kern="0" dirty="0">
              <a:solidFill>
                <a:prstClr val="black"/>
              </a:solidFill>
              <a:cs typeface="Arial" panose="020B0604020202020204" pitchFamily="34" charset="0"/>
            </a:endParaRPr>
          </a:p>
          <a:p>
            <a:pPr>
              <a:defRPr/>
            </a:pPr>
            <a:endParaRPr lang="nb-NO" sz="1600" kern="0" dirty="0">
              <a:solidFill>
                <a:prstClr val="black"/>
              </a:solidFill>
              <a:cs typeface="Arial" panose="020B0604020202020204" pitchFamily="34" charset="0"/>
            </a:endParaRPr>
          </a:p>
          <a:p>
            <a:pPr>
              <a:defRPr/>
            </a:pPr>
            <a:endParaRPr lang="nb-NO" sz="1600" kern="0" dirty="0">
              <a:solidFill>
                <a:prstClr val="black"/>
              </a:solidFill>
              <a:cs typeface="Arial" panose="020B0604020202020204" pitchFamily="34" charset="0"/>
            </a:endParaRPr>
          </a:p>
          <a:p>
            <a:pPr>
              <a:defRPr/>
            </a:pPr>
            <a:r>
              <a:rPr lang="nb-NO" sz="1600" kern="0" dirty="0" err="1">
                <a:solidFill>
                  <a:prstClr val="black"/>
                </a:solidFill>
                <a:cs typeface="Arial" panose="020B0604020202020204" pitchFamily="34" charset="0"/>
              </a:rPr>
              <a:t>DatexII</a:t>
            </a:r>
            <a:endParaRPr lang="nb-NO" sz="1600" kern="0" dirty="0">
              <a:solidFill>
                <a:prstClr val="black"/>
              </a:solidFill>
              <a:cs typeface="Arial" panose="020B0604020202020204" pitchFamily="34" charset="0"/>
            </a:endParaRPr>
          </a:p>
          <a:p>
            <a:pPr>
              <a:defRPr/>
            </a:pPr>
            <a:endParaRPr lang="nb-NO" sz="1600" kern="0" dirty="0">
              <a:solidFill>
                <a:prstClr val="black"/>
              </a:solidFill>
              <a:cs typeface="Arial" panose="020B0604020202020204" pitchFamily="34" charset="0"/>
            </a:endParaRPr>
          </a:p>
          <a:p>
            <a:pPr>
              <a:defRPr/>
            </a:pPr>
            <a:endParaRPr lang="nb-NO" sz="1600" kern="0" dirty="0">
              <a:solidFill>
                <a:prstClr val="black"/>
              </a:solidFill>
              <a:cs typeface="Arial" panose="020B0604020202020204" pitchFamily="34" charset="0"/>
            </a:endParaRPr>
          </a:p>
          <a:p>
            <a:pPr>
              <a:defRPr/>
            </a:pPr>
            <a:endParaRPr lang="nb-NO" sz="1600" kern="0" dirty="0">
              <a:solidFill>
                <a:prstClr val="black"/>
              </a:solidFill>
              <a:cs typeface="Arial" panose="020B0604020202020204" pitchFamily="34" charset="0"/>
            </a:endParaRPr>
          </a:p>
          <a:p>
            <a:pPr>
              <a:defRPr/>
            </a:pPr>
            <a:endParaRPr lang="nb-NO" sz="1600" kern="0" dirty="0">
              <a:solidFill>
                <a:prstClr val="black"/>
              </a:solidFill>
              <a:cs typeface="Arial" panose="020B0604020202020204" pitchFamily="34" charset="0"/>
            </a:endParaRPr>
          </a:p>
          <a:p>
            <a:pPr>
              <a:defRPr/>
            </a:pPr>
            <a:endParaRPr lang="nb-NO" sz="1600" kern="0" dirty="0">
              <a:solidFill>
                <a:prstClr val="black"/>
              </a:solidFill>
              <a:cs typeface="Arial" panose="020B0604020202020204" pitchFamily="34" charset="0"/>
            </a:endParaRPr>
          </a:p>
          <a:p>
            <a:pPr>
              <a:defRPr/>
            </a:pPr>
            <a:endParaRPr lang="nb-NO" sz="1600" kern="0" dirty="0">
              <a:solidFill>
                <a:prstClr val="black"/>
              </a:solidFill>
              <a:cs typeface="Arial" panose="020B0604020202020204" pitchFamily="34" charset="0"/>
            </a:endParaRPr>
          </a:p>
          <a:p>
            <a:pPr>
              <a:defRPr/>
            </a:pPr>
            <a:endParaRPr lang="nb-NO" sz="1600" kern="0" dirty="0">
              <a:solidFill>
                <a:prstClr val="black"/>
              </a:solidFill>
              <a:cs typeface="Arial" panose="020B0604020202020204" pitchFamily="34" charset="0"/>
            </a:endParaRPr>
          </a:p>
          <a:p>
            <a:pPr>
              <a:defRPr/>
            </a:pPr>
            <a:endParaRPr lang="nb-NO" sz="1600" kern="0" dirty="0">
              <a:solidFill>
                <a:prstClr val="black"/>
              </a:solidFill>
              <a:cs typeface="Arial" panose="020B0604020202020204" pitchFamily="34" charset="0"/>
            </a:endParaRPr>
          </a:p>
          <a:p>
            <a:pPr>
              <a:defRPr/>
            </a:pPr>
            <a:endParaRPr lang="nb-NO" sz="1600" kern="0" dirty="0">
              <a:solidFill>
                <a:prstClr val="black"/>
              </a:solidFill>
              <a:cs typeface="Arial" panose="020B0604020202020204" pitchFamily="34" charset="0"/>
            </a:endParaRPr>
          </a:p>
        </p:txBody>
      </p:sp>
      <p:cxnSp>
        <p:nvCxnSpPr>
          <p:cNvPr id="34" name="Rett pilkobling 33"/>
          <p:cNvCxnSpPr>
            <a:stCxn id="24" idx="3"/>
          </p:cNvCxnSpPr>
          <p:nvPr/>
        </p:nvCxnSpPr>
        <p:spPr>
          <a:xfrm>
            <a:off x="695462" y="3159545"/>
            <a:ext cx="1262634" cy="3918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Rett pilkobling 34"/>
          <p:cNvCxnSpPr/>
          <p:nvPr/>
        </p:nvCxnSpPr>
        <p:spPr>
          <a:xfrm flipV="1">
            <a:off x="1043740" y="2649592"/>
            <a:ext cx="914356" cy="1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Rett pilkobling 35"/>
          <p:cNvCxnSpPr>
            <a:stCxn id="31" idx="3"/>
          </p:cNvCxnSpPr>
          <p:nvPr/>
        </p:nvCxnSpPr>
        <p:spPr>
          <a:xfrm>
            <a:off x="705418" y="1906267"/>
            <a:ext cx="1252678" cy="10565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3" name="Bilde 42"/>
          <p:cNvPicPr>
            <a:picLocks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3888" y="1731268"/>
            <a:ext cx="1009288" cy="622677"/>
          </a:xfrm>
          <a:prstGeom prst="rect">
            <a:avLst/>
          </a:prstGeom>
        </p:spPr>
      </p:pic>
      <p:sp>
        <p:nvSpPr>
          <p:cNvPr id="46" name="Avrundet rektangel 45"/>
          <p:cNvSpPr/>
          <p:nvPr/>
        </p:nvSpPr>
        <p:spPr>
          <a:xfrm>
            <a:off x="1958096" y="1524041"/>
            <a:ext cx="2919291" cy="2034712"/>
          </a:xfrm>
          <a:prstGeom prst="roundRect">
            <a:avLst/>
          </a:prstGeom>
          <a:noFill/>
          <a:ln>
            <a:solidFill>
              <a:schemeClr val="tx2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nb-NO" sz="1600" kern="0">
              <a:solidFill>
                <a:prstClr val="black"/>
              </a:solidFill>
              <a:cs typeface="Arial" panose="020B0604020202020204" pitchFamily="34" charset="0"/>
            </a:endParaRPr>
          </a:p>
        </p:txBody>
      </p:sp>
      <p:cxnSp>
        <p:nvCxnSpPr>
          <p:cNvPr id="47" name="Rett linje 46"/>
          <p:cNvCxnSpPr>
            <a:stCxn id="46" idx="0"/>
            <a:endCxn id="46" idx="2"/>
          </p:cNvCxnSpPr>
          <p:nvPr/>
        </p:nvCxnSpPr>
        <p:spPr>
          <a:xfrm>
            <a:off x="3417742" y="1524041"/>
            <a:ext cx="0" cy="2034712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Pil mot venstre og høyre 61"/>
          <p:cNvSpPr/>
          <p:nvPr/>
        </p:nvSpPr>
        <p:spPr>
          <a:xfrm>
            <a:off x="4911721" y="2560842"/>
            <a:ext cx="980384" cy="202147"/>
          </a:xfrm>
          <a:prstGeom prst="leftRightArrow">
            <a:avLst/>
          </a:prstGeom>
          <a:solidFill>
            <a:schemeClr val="tx2"/>
          </a:solidFill>
          <a:ln>
            <a:solidFill>
              <a:schemeClr val="tx2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nb-NO" sz="1600" kern="0">
              <a:solidFill>
                <a:prstClr val="black"/>
              </a:solidFill>
              <a:cs typeface="Arial" panose="020B0604020202020204" pitchFamily="34" charset="0"/>
            </a:endParaRPr>
          </a:p>
        </p:txBody>
      </p:sp>
      <p:sp>
        <p:nvSpPr>
          <p:cNvPr id="63" name="TekstSylinder 62"/>
          <p:cNvSpPr txBox="1"/>
          <p:nvPr/>
        </p:nvSpPr>
        <p:spPr>
          <a:xfrm>
            <a:off x="2037105" y="1514694"/>
            <a:ext cx="1131720" cy="246191"/>
          </a:xfrm>
          <a:prstGeom prst="rect">
            <a:avLst/>
          </a:prstGeom>
          <a:noFill/>
          <a:effectLst>
            <a:reflection stA="0" endPos="65000" dist="50800" dir="5400000" sy="-100000" algn="bl" rotWithShape="0"/>
          </a:effectLst>
        </p:spPr>
        <p:txBody>
          <a:bodyPr wrap="square" lIns="91410" tIns="45705" rIns="91410" bIns="45705" rtlCol="0">
            <a:spAutoFit/>
          </a:bodyPr>
          <a:lstStyle/>
          <a:p>
            <a:pPr algn="ctr" defTabSz="914035"/>
            <a:r>
              <a:rPr lang="nb-NO" sz="10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SCADA-system</a:t>
            </a:r>
          </a:p>
        </p:txBody>
      </p:sp>
      <p:sp>
        <p:nvSpPr>
          <p:cNvPr id="67" name="Line 3"/>
          <p:cNvSpPr>
            <a:spLocks noChangeAspect="1" noChangeShapeType="1"/>
          </p:cNvSpPr>
          <p:nvPr/>
        </p:nvSpPr>
        <p:spPr bwMode="auto">
          <a:xfrm flipH="1">
            <a:off x="107504" y="5815751"/>
            <a:ext cx="8819442" cy="9525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nb-NO">
              <a:solidFill>
                <a:prstClr val="black"/>
              </a:solidFill>
            </a:endParaRPr>
          </a:p>
        </p:txBody>
      </p:sp>
      <p:sp>
        <p:nvSpPr>
          <p:cNvPr id="68" name="Line 4"/>
          <p:cNvSpPr>
            <a:spLocks noChangeAspect="1" noChangeShapeType="1"/>
          </p:cNvSpPr>
          <p:nvPr/>
        </p:nvSpPr>
        <p:spPr bwMode="auto">
          <a:xfrm flipH="1">
            <a:off x="107504" y="5286462"/>
            <a:ext cx="8804081" cy="0"/>
          </a:xfrm>
          <a:prstGeom prst="line">
            <a:avLst/>
          </a:prstGeom>
          <a:noFill/>
          <a:ln w="38100" cmpd="dbl">
            <a:solidFill>
              <a:schemeClr val="tx1"/>
            </a:solidFill>
            <a:prstDash val="dash"/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nb-NO">
              <a:solidFill>
                <a:prstClr val="black"/>
              </a:solidFill>
            </a:endParaRPr>
          </a:p>
        </p:txBody>
      </p:sp>
      <p:grpSp>
        <p:nvGrpSpPr>
          <p:cNvPr id="74" name="Group 14"/>
          <p:cNvGrpSpPr>
            <a:grpSpLocks noChangeAspect="1"/>
          </p:cNvGrpSpPr>
          <p:nvPr/>
        </p:nvGrpSpPr>
        <p:grpSpPr bwMode="auto">
          <a:xfrm>
            <a:off x="2341958" y="5378266"/>
            <a:ext cx="678474" cy="341312"/>
            <a:chOff x="1665" y="2043"/>
            <a:chExt cx="663" cy="307"/>
          </a:xfrm>
          <a:solidFill>
            <a:srgbClr val="00B050"/>
          </a:solidFill>
        </p:grpSpPr>
        <p:grpSp>
          <p:nvGrpSpPr>
            <p:cNvPr id="75" name="Group 15"/>
            <p:cNvGrpSpPr>
              <a:grpSpLocks noChangeAspect="1"/>
            </p:cNvGrpSpPr>
            <p:nvPr/>
          </p:nvGrpSpPr>
          <p:grpSpPr bwMode="auto">
            <a:xfrm>
              <a:off x="1665" y="2043"/>
              <a:ext cx="662" cy="307"/>
              <a:chOff x="1665" y="2043"/>
              <a:chExt cx="662" cy="307"/>
            </a:xfrm>
            <a:grpFill/>
          </p:grpSpPr>
          <p:sp>
            <p:nvSpPr>
              <p:cNvPr id="89" name="Freeform 16"/>
              <p:cNvSpPr>
                <a:spLocks noChangeAspect="1"/>
              </p:cNvSpPr>
              <p:nvPr/>
            </p:nvSpPr>
            <p:spPr bwMode="auto">
              <a:xfrm>
                <a:off x="1665" y="2043"/>
                <a:ext cx="662" cy="307"/>
              </a:xfrm>
              <a:custGeom>
                <a:avLst/>
                <a:gdLst>
                  <a:gd name="T0" fmla="*/ 661 w 662"/>
                  <a:gd name="T1" fmla="*/ 47 h 307"/>
                  <a:gd name="T2" fmla="*/ 661 w 662"/>
                  <a:gd name="T3" fmla="*/ 265 h 307"/>
                  <a:gd name="T4" fmla="*/ 651 w 662"/>
                  <a:gd name="T5" fmla="*/ 280 h 307"/>
                  <a:gd name="T6" fmla="*/ 640 w 662"/>
                  <a:gd name="T7" fmla="*/ 286 h 307"/>
                  <a:gd name="T8" fmla="*/ 400 w 662"/>
                  <a:gd name="T9" fmla="*/ 301 h 307"/>
                  <a:gd name="T10" fmla="*/ 246 w 662"/>
                  <a:gd name="T11" fmla="*/ 306 h 307"/>
                  <a:gd name="T12" fmla="*/ 20 w 662"/>
                  <a:gd name="T13" fmla="*/ 306 h 307"/>
                  <a:gd name="T14" fmla="*/ 13 w 662"/>
                  <a:gd name="T15" fmla="*/ 299 h 307"/>
                  <a:gd name="T16" fmla="*/ 1 w 662"/>
                  <a:gd name="T17" fmla="*/ 244 h 307"/>
                  <a:gd name="T18" fmla="*/ 0 w 662"/>
                  <a:gd name="T19" fmla="*/ 109 h 307"/>
                  <a:gd name="T20" fmla="*/ 2 w 662"/>
                  <a:gd name="T21" fmla="*/ 36 h 307"/>
                  <a:gd name="T22" fmla="*/ 14 w 662"/>
                  <a:gd name="T23" fmla="*/ 10 h 307"/>
                  <a:gd name="T24" fmla="*/ 105 w 662"/>
                  <a:gd name="T25" fmla="*/ 1 h 307"/>
                  <a:gd name="T26" fmla="*/ 238 w 662"/>
                  <a:gd name="T27" fmla="*/ 0 h 307"/>
                  <a:gd name="T28" fmla="*/ 342 w 662"/>
                  <a:gd name="T29" fmla="*/ 1 h 307"/>
                  <a:gd name="T30" fmla="*/ 628 w 662"/>
                  <a:gd name="T31" fmla="*/ 18 h 307"/>
                  <a:gd name="T32" fmla="*/ 650 w 662"/>
                  <a:gd name="T33" fmla="*/ 27 h 307"/>
                  <a:gd name="T34" fmla="*/ 658 w 662"/>
                  <a:gd name="T35" fmla="*/ 35 h 307"/>
                  <a:gd name="T36" fmla="*/ 661 w 662"/>
                  <a:gd name="T37" fmla="*/ 47 h 3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662" h="307">
                    <a:moveTo>
                      <a:pt x="661" y="47"/>
                    </a:moveTo>
                    <a:lnTo>
                      <a:pt x="661" y="265"/>
                    </a:lnTo>
                    <a:lnTo>
                      <a:pt x="651" y="280"/>
                    </a:lnTo>
                    <a:lnTo>
                      <a:pt x="640" y="286"/>
                    </a:lnTo>
                    <a:lnTo>
                      <a:pt x="400" y="301"/>
                    </a:lnTo>
                    <a:lnTo>
                      <a:pt x="246" y="306"/>
                    </a:lnTo>
                    <a:lnTo>
                      <a:pt x="20" y="306"/>
                    </a:lnTo>
                    <a:lnTo>
                      <a:pt x="13" y="299"/>
                    </a:lnTo>
                    <a:lnTo>
                      <a:pt x="1" y="244"/>
                    </a:lnTo>
                    <a:lnTo>
                      <a:pt x="0" y="109"/>
                    </a:lnTo>
                    <a:lnTo>
                      <a:pt x="2" y="36"/>
                    </a:lnTo>
                    <a:lnTo>
                      <a:pt x="14" y="10"/>
                    </a:lnTo>
                    <a:lnTo>
                      <a:pt x="105" y="1"/>
                    </a:lnTo>
                    <a:lnTo>
                      <a:pt x="238" y="0"/>
                    </a:lnTo>
                    <a:lnTo>
                      <a:pt x="342" y="1"/>
                    </a:lnTo>
                    <a:lnTo>
                      <a:pt x="628" y="18"/>
                    </a:lnTo>
                    <a:lnTo>
                      <a:pt x="650" y="27"/>
                    </a:lnTo>
                    <a:lnTo>
                      <a:pt x="658" y="35"/>
                    </a:lnTo>
                    <a:lnTo>
                      <a:pt x="661" y="47"/>
                    </a:lnTo>
                  </a:path>
                </a:pathLst>
              </a:custGeom>
              <a:grpFill/>
              <a:ln w="12700" cap="rnd" cmpd="sng">
                <a:solidFill>
                  <a:srgbClr val="00000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nb-NO" sz="1200" b="1">
                  <a:solidFill>
                    <a:prstClr val="black"/>
                  </a:solidFill>
                </a:endParaRPr>
              </a:p>
            </p:txBody>
          </p:sp>
          <p:sp>
            <p:nvSpPr>
              <p:cNvPr id="90" name="Freeform 17"/>
              <p:cNvSpPr>
                <a:spLocks noChangeAspect="1"/>
              </p:cNvSpPr>
              <p:nvPr/>
            </p:nvSpPr>
            <p:spPr bwMode="auto">
              <a:xfrm>
                <a:off x="1699" y="2070"/>
                <a:ext cx="96" cy="261"/>
              </a:xfrm>
              <a:custGeom>
                <a:avLst/>
                <a:gdLst>
                  <a:gd name="T0" fmla="*/ 1 w 96"/>
                  <a:gd name="T1" fmla="*/ 14 h 261"/>
                  <a:gd name="T2" fmla="*/ 10 w 96"/>
                  <a:gd name="T3" fmla="*/ 2 h 261"/>
                  <a:gd name="T4" fmla="*/ 29 w 96"/>
                  <a:gd name="T5" fmla="*/ 0 h 261"/>
                  <a:gd name="T6" fmla="*/ 95 w 96"/>
                  <a:gd name="T7" fmla="*/ 39 h 261"/>
                  <a:gd name="T8" fmla="*/ 95 w 96"/>
                  <a:gd name="T9" fmla="*/ 206 h 261"/>
                  <a:gd name="T10" fmla="*/ 34 w 96"/>
                  <a:gd name="T11" fmla="*/ 257 h 261"/>
                  <a:gd name="T12" fmla="*/ 10 w 96"/>
                  <a:gd name="T13" fmla="*/ 260 h 261"/>
                  <a:gd name="T14" fmla="*/ 0 w 96"/>
                  <a:gd name="T15" fmla="*/ 256 h 261"/>
                  <a:gd name="T16" fmla="*/ 0 w 96"/>
                  <a:gd name="T17" fmla="*/ 197 h 261"/>
                  <a:gd name="T18" fmla="*/ 0 w 96"/>
                  <a:gd name="T19" fmla="*/ 25 h 261"/>
                  <a:gd name="T20" fmla="*/ 1 w 96"/>
                  <a:gd name="T21" fmla="*/ 14 h 2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6" h="261">
                    <a:moveTo>
                      <a:pt x="1" y="14"/>
                    </a:moveTo>
                    <a:lnTo>
                      <a:pt x="10" y="2"/>
                    </a:lnTo>
                    <a:lnTo>
                      <a:pt x="29" y="0"/>
                    </a:lnTo>
                    <a:lnTo>
                      <a:pt x="95" y="39"/>
                    </a:lnTo>
                    <a:lnTo>
                      <a:pt x="95" y="206"/>
                    </a:lnTo>
                    <a:lnTo>
                      <a:pt x="34" y="257"/>
                    </a:lnTo>
                    <a:lnTo>
                      <a:pt x="10" y="260"/>
                    </a:lnTo>
                    <a:lnTo>
                      <a:pt x="0" y="256"/>
                    </a:lnTo>
                    <a:lnTo>
                      <a:pt x="0" y="197"/>
                    </a:lnTo>
                    <a:lnTo>
                      <a:pt x="0" y="25"/>
                    </a:lnTo>
                    <a:lnTo>
                      <a:pt x="1" y="14"/>
                    </a:lnTo>
                  </a:path>
                </a:pathLst>
              </a:custGeom>
              <a:grpFill/>
              <a:ln w="12700" cap="rnd" cmpd="sng">
                <a:solidFill>
                  <a:srgbClr val="00000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nb-NO" sz="1200" b="1">
                  <a:solidFill>
                    <a:prstClr val="black"/>
                  </a:solidFill>
                </a:endParaRPr>
              </a:p>
            </p:txBody>
          </p:sp>
          <p:sp>
            <p:nvSpPr>
              <p:cNvPr id="91" name="Freeform 18"/>
              <p:cNvSpPr>
                <a:spLocks noChangeAspect="1"/>
              </p:cNvSpPr>
              <p:nvPr/>
            </p:nvSpPr>
            <p:spPr bwMode="auto">
              <a:xfrm>
                <a:off x="2054" y="2079"/>
                <a:ext cx="255" cy="235"/>
              </a:xfrm>
              <a:custGeom>
                <a:avLst/>
                <a:gdLst>
                  <a:gd name="T0" fmla="*/ 245 w 255"/>
                  <a:gd name="T1" fmla="*/ 0 h 235"/>
                  <a:gd name="T2" fmla="*/ 225 w 255"/>
                  <a:gd name="T3" fmla="*/ 0 h 235"/>
                  <a:gd name="T4" fmla="*/ 0 w 255"/>
                  <a:gd name="T5" fmla="*/ 0 h 235"/>
                  <a:gd name="T6" fmla="*/ 32 w 255"/>
                  <a:gd name="T7" fmla="*/ 29 h 235"/>
                  <a:gd name="T8" fmla="*/ 48 w 255"/>
                  <a:gd name="T9" fmla="*/ 57 h 235"/>
                  <a:gd name="T10" fmla="*/ 48 w 255"/>
                  <a:gd name="T11" fmla="*/ 90 h 235"/>
                  <a:gd name="T12" fmla="*/ 48 w 255"/>
                  <a:gd name="T13" fmla="*/ 131 h 235"/>
                  <a:gd name="T14" fmla="*/ 48 w 255"/>
                  <a:gd name="T15" fmla="*/ 153 h 235"/>
                  <a:gd name="T16" fmla="*/ 48 w 255"/>
                  <a:gd name="T17" fmla="*/ 169 h 235"/>
                  <a:gd name="T18" fmla="*/ 34 w 255"/>
                  <a:gd name="T19" fmla="*/ 197 h 235"/>
                  <a:gd name="T20" fmla="*/ 0 w 255"/>
                  <a:gd name="T21" fmla="*/ 234 h 235"/>
                  <a:gd name="T22" fmla="*/ 228 w 255"/>
                  <a:gd name="T23" fmla="*/ 234 h 235"/>
                  <a:gd name="T24" fmla="*/ 246 w 255"/>
                  <a:gd name="T25" fmla="*/ 234 h 235"/>
                  <a:gd name="T26" fmla="*/ 254 w 255"/>
                  <a:gd name="T27" fmla="*/ 218 h 235"/>
                  <a:gd name="T28" fmla="*/ 254 w 255"/>
                  <a:gd name="T29" fmla="*/ 13 h 235"/>
                  <a:gd name="T30" fmla="*/ 245 w 255"/>
                  <a:gd name="T31" fmla="*/ 0 h 2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55" h="235">
                    <a:moveTo>
                      <a:pt x="245" y="0"/>
                    </a:moveTo>
                    <a:lnTo>
                      <a:pt x="225" y="0"/>
                    </a:lnTo>
                    <a:lnTo>
                      <a:pt x="0" y="0"/>
                    </a:lnTo>
                    <a:lnTo>
                      <a:pt x="32" y="29"/>
                    </a:lnTo>
                    <a:lnTo>
                      <a:pt x="48" y="57"/>
                    </a:lnTo>
                    <a:lnTo>
                      <a:pt x="48" y="90"/>
                    </a:lnTo>
                    <a:lnTo>
                      <a:pt x="48" y="131"/>
                    </a:lnTo>
                    <a:lnTo>
                      <a:pt x="48" y="153"/>
                    </a:lnTo>
                    <a:lnTo>
                      <a:pt x="48" y="169"/>
                    </a:lnTo>
                    <a:lnTo>
                      <a:pt x="34" y="197"/>
                    </a:lnTo>
                    <a:lnTo>
                      <a:pt x="0" y="234"/>
                    </a:lnTo>
                    <a:lnTo>
                      <a:pt x="228" y="234"/>
                    </a:lnTo>
                    <a:lnTo>
                      <a:pt x="246" y="234"/>
                    </a:lnTo>
                    <a:lnTo>
                      <a:pt x="254" y="218"/>
                    </a:lnTo>
                    <a:lnTo>
                      <a:pt x="254" y="13"/>
                    </a:lnTo>
                    <a:lnTo>
                      <a:pt x="245" y="0"/>
                    </a:lnTo>
                  </a:path>
                </a:pathLst>
              </a:custGeom>
              <a:grpFill/>
              <a:ln w="12700" cap="rnd" cmpd="sng">
                <a:solidFill>
                  <a:srgbClr val="00000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nb-NO" sz="1200" b="1">
                  <a:solidFill>
                    <a:prstClr val="black"/>
                  </a:solidFill>
                </a:endParaRPr>
              </a:p>
            </p:txBody>
          </p:sp>
          <p:grpSp>
            <p:nvGrpSpPr>
              <p:cNvPr id="92" name="Group 19"/>
              <p:cNvGrpSpPr>
                <a:grpSpLocks noChangeAspect="1"/>
              </p:cNvGrpSpPr>
              <p:nvPr/>
            </p:nvGrpSpPr>
            <p:grpSpPr bwMode="auto">
              <a:xfrm>
                <a:off x="1987" y="2077"/>
                <a:ext cx="98" cy="239"/>
                <a:chOff x="1987" y="2077"/>
                <a:chExt cx="98" cy="239"/>
              </a:xfrm>
              <a:grpFill/>
            </p:grpSpPr>
            <p:sp>
              <p:nvSpPr>
                <p:cNvPr id="103" name="Freeform 20"/>
                <p:cNvSpPr>
                  <a:spLocks noChangeAspect="1"/>
                </p:cNvSpPr>
                <p:nvPr/>
              </p:nvSpPr>
              <p:spPr bwMode="auto">
                <a:xfrm>
                  <a:off x="1990" y="2078"/>
                  <a:ext cx="95" cy="235"/>
                </a:xfrm>
                <a:custGeom>
                  <a:avLst/>
                  <a:gdLst>
                    <a:gd name="T0" fmla="*/ 80 w 95"/>
                    <a:gd name="T1" fmla="*/ 198 h 235"/>
                    <a:gd name="T2" fmla="*/ 84 w 95"/>
                    <a:gd name="T3" fmla="*/ 190 h 235"/>
                    <a:gd name="T4" fmla="*/ 89 w 95"/>
                    <a:gd name="T5" fmla="*/ 158 h 235"/>
                    <a:gd name="T6" fmla="*/ 92 w 95"/>
                    <a:gd name="T7" fmla="*/ 130 h 235"/>
                    <a:gd name="T8" fmla="*/ 94 w 95"/>
                    <a:gd name="T9" fmla="*/ 107 h 235"/>
                    <a:gd name="T10" fmla="*/ 92 w 95"/>
                    <a:gd name="T11" fmla="*/ 80 h 235"/>
                    <a:gd name="T12" fmla="*/ 87 w 95"/>
                    <a:gd name="T13" fmla="*/ 48 h 235"/>
                    <a:gd name="T14" fmla="*/ 77 w 95"/>
                    <a:gd name="T15" fmla="*/ 29 h 235"/>
                    <a:gd name="T16" fmla="*/ 63 w 95"/>
                    <a:gd name="T17" fmla="*/ 0 h 235"/>
                    <a:gd name="T18" fmla="*/ 0 w 95"/>
                    <a:gd name="T19" fmla="*/ 32 h 235"/>
                    <a:gd name="T20" fmla="*/ 15 w 95"/>
                    <a:gd name="T21" fmla="*/ 62 h 235"/>
                    <a:gd name="T22" fmla="*/ 22 w 95"/>
                    <a:gd name="T23" fmla="*/ 92 h 235"/>
                    <a:gd name="T24" fmla="*/ 24 w 95"/>
                    <a:gd name="T25" fmla="*/ 120 h 235"/>
                    <a:gd name="T26" fmla="*/ 20 w 95"/>
                    <a:gd name="T27" fmla="*/ 151 h 235"/>
                    <a:gd name="T28" fmla="*/ 3 w 95"/>
                    <a:gd name="T29" fmla="*/ 193 h 235"/>
                    <a:gd name="T30" fmla="*/ 63 w 95"/>
                    <a:gd name="T31" fmla="*/ 234 h 235"/>
                    <a:gd name="T32" fmla="*/ 80 w 95"/>
                    <a:gd name="T33" fmla="*/ 198 h 2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95" h="235">
                      <a:moveTo>
                        <a:pt x="80" y="198"/>
                      </a:moveTo>
                      <a:lnTo>
                        <a:pt x="84" y="190"/>
                      </a:lnTo>
                      <a:lnTo>
                        <a:pt x="89" y="158"/>
                      </a:lnTo>
                      <a:lnTo>
                        <a:pt x="92" y="130"/>
                      </a:lnTo>
                      <a:lnTo>
                        <a:pt x="94" y="107"/>
                      </a:lnTo>
                      <a:lnTo>
                        <a:pt x="92" y="80"/>
                      </a:lnTo>
                      <a:lnTo>
                        <a:pt x="87" y="48"/>
                      </a:lnTo>
                      <a:lnTo>
                        <a:pt x="77" y="29"/>
                      </a:lnTo>
                      <a:lnTo>
                        <a:pt x="63" y="0"/>
                      </a:lnTo>
                      <a:lnTo>
                        <a:pt x="0" y="32"/>
                      </a:lnTo>
                      <a:lnTo>
                        <a:pt x="15" y="62"/>
                      </a:lnTo>
                      <a:lnTo>
                        <a:pt x="22" y="92"/>
                      </a:lnTo>
                      <a:lnTo>
                        <a:pt x="24" y="120"/>
                      </a:lnTo>
                      <a:lnTo>
                        <a:pt x="20" y="151"/>
                      </a:lnTo>
                      <a:lnTo>
                        <a:pt x="3" y="193"/>
                      </a:lnTo>
                      <a:lnTo>
                        <a:pt x="63" y="234"/>
                      </a:lnTo>
                      <a:lnTo>
                        <a:pt x="80" y="198"/>
                      </a:ln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rnd">
                      <a:solidFill>
                        <a:schemeClr val="tx1"/>
                      </a:solidFill>
                      <a:round/>
                      <a:headEnd type="none" w="sm" len="sm"/>
                      <a:tailEnd type="none" w="sm" len="sm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nb-NO" sz="1200" b="1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04" name="Freeform 21"/>
                <p:cNvSpPr>
                  <a:spLocks noChangeAspect="1"/>
                </p:cNvSpPr>
                <p:nvPr/>
              </p:nvSpPr>
              <p:spPr bwMode="auto">
                <a:xfrm>
                  <a:off x="1987" y="2077"/>
                  <a:ext cx="98" cy="239"/>
                </a:xfrm>
                <a:custGeom>
                  <a:avLst/>
                  <a:gdLst>
                    <a:gd name="T0" fmla="*/ 83 w 98"/>
                    <a:gd name="T1" fmla="*/ 201 h 239"/>
                    <a:gd name="T2" fmla="*/ 86 w 98"/>
                    <a:gd name="T3" fmla="*/ 193 h 239"/>
                    <a:gd name="T4" fmla="*/ 92 w 98"/>
                    <a:gd name="T5" fmla="*/ 161 h 239"/>
                    <a:gd name="T6" fmla="*/ 95 w 98"/>
                    <a:gd name="T7" fmla="*/ 133 h 239"/>
                    <a:gd name="T8" fmla="*/ 97 w 98"/>
                    <a:gd name="T9" fmla="*/ 109 h 239"/>
                    <a:gd name="T10" fmla="*/ 95 w 98"/>
                    <a:gd name="T11" fmla="*/ 82 h 239"/>
                    <a:gd name="T12" fmla="*/ 89 w 98"/>
                    <a:gd name="T13" fmla="*/ 49 h 239"/>
                    <a:gd name="T14" fmla="*/ 80 w 98"/>
                    <a:gd name="T15" fmla="*/ 28 h 239"/>
                    <a:gd name="T16" fmla="*/ 65 w 98"/>
                    <a:gd name="T17" fmla="*/ 0 h 239"/>
                    <a:gd name="T18" fmla="*/ 0 w 98"/>
                    <a:gd name="T19" fmla="*/ 34 h 239"/>
                    <a:gd name="T20" fmla="*/ 15 w 98"/>
                    <a:gd name="T21" fmla="*/ 63 h 239"/>
                    <a:gd name="T22" fmla="*/ 23 w 98"/>
                    <a:gd name="T23" fmla="*/ 94 h 239"/>
                    <a:gd name="T24" fmla="*/ 25 w 98"/>
                    <a:gd name="T25" fmla="*/ 123 h 239"/>
                    <a:gd name="T26" fmla="*/ 20 w 98"/>
                    <a:gd name="T27" fmla="*/ 154 h 239"/>
                    <a:gd name="T28" fmla="*/ 3 w 98"/>
                    <a:gd name="T29" fmla="*/ 196 h 239"/>
                    <a:gd name="T30" fmla="*/ 65 w 98"/>
                    <a:gd name="T31" fmla="*/ 238 h 239"/>
                    <a:gd name="T32" fmla="*/ 83 w 98"/>
                    <a:gd name="T33" fmla="*/ 201 h 2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98" h="239">
                      <a:moveTo>
                        <a:pt x="83" y="201"/>
                      </a:moveTo>
                      <a:lnTo>
                        <a:pt x="86" y="193"/>
                      </a:lnTo>
                      <a:lnTo>
                        <a:pt x="92" y="161"/>
                      </a:lnTo>
                      <a:lnTo>
                        <a:pt x="95" y="133"/>
                      </a:lnTo>
                      <a:lnTo>
                        <a:pt x="97" y="109"/>
                      </a:lnTo>
                      <a:lnTo>
                        <a:pt x="95" y="82"/>
                      </a:lnTo>
                      <a:lnTo>
                        <a:pt x="89" y="49"/>
                      </a:lnTo>
                      <a:lnTo>
                        <a:pt x="80" y="28"/>
                      </a:lnTo>
                      <a:lnTo>
                        <a:pt x="65" y="0"/>
                      </a:lnTo>
                      <a:lnTo>
                        <a:pt x="0" y="34"/>
                      </a:lnTo>
                      <a:lnTo>
                        <a:pt x="15" y="63"/>
                      </a:lnTo>
                      <a:lnTo>
                        <a:pt x="23" y="94"/>
                      </a:lnTo>
                      <a:lnTo>
                        <a:pt x="25" y="123"/>
                      </a:lnTo>
                      <a:lnTo>
                        <a:pt x="20" y="154"/>
                      </a:lnTo>
                      <a:lnTo>
                        <a:pt x="3" y="196"/>
                      </a:lnTo>
                      <a:lnTo>
                        <a:pt x="65" y="238"/>
                      </a:lnTo>
                      <a:lnTo>
                        <a:pt x="83" y="201"/>
                      </a:lnTo>
                    </a:path>
                  </a:pathLst>
                </a:custGeom>
                <a:grpFill/>
                <a:ln w="12700" cap="rnd" cmpd="sng">
                  <a:solidFill>
                    <a:srgbClr val="000000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nb-NO" sz="1200" b="1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93" name="Group 22"/>
              <p:cNvGrpSpPr>
                <a:grpSpLocks noChangeAspect="1"/>
              </p:cNvGrpSpPr>
              <p:nvPr/>
            </p:nvGrpSpPr>
            <p:grpSpPr bwMode="auto">
              <a:xfrm>
                <a:off x="1804" y="2110"/>
                <a:ext cx="190" cy="166"/>
                <a:chOff x="1804" y="2110"/>
                <a:chExt cx="190" cy="166"/>
              </a:xfrm>
              <a:grpFill/>
            </p:grpSpPr>
            <p:sp>
              <p:nvSpPr>
                <p:cNvPr id="101" name="Freeform 23"/>
                <p:cNvSpPr>
                  <a:spLocks noChangeAspect="1"/>
                </p:cNvSpPr>
                <p:nvPr/>
              </p:nvSpPr>
              <p:spPr bwMode="auto">
                <a:xfrm>
                  <a:off x="1806" y="2111"/>
                  <a:ext cx="188" cy="161"/>
                </a:xfrm>
                <a:custGeom>
                  <a:avLst/>
                  <a:gdLst>
                    <a:gd name="T0" fmla="*/ 177 w 188"/>
                    <a:gd name="T1" fmla="*/ 0 h 161"/>
                    <a:gd name="T2" fmla="*/ 0 w 188"/>
                    <a:gd name="T3" fmla="*/ 0 h 161"/>
                    <a:gd name="T4" fmla="*/ 0 w 188"/>
                    <a:gd name="T5" fmla="*/ 160 h 161"/>
                    <a:gd name="T6" fmla="*/ 187 w 188"/>
                    <a:gd name="T7" fmla="*/ 160 h 161"/>
                    <a:gd name="T8" fmla="*/ 177 w 188"/>
                    <a:gd name="T9" fmla="*/ 0 h 16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88" h="161">
                      <a:moveTo>
                        <a:pt x="177" y="0"/>
                      </a:moveTo>
                      <a:lnTo>
                        <a:pt x="0" y="0"/>
                      </a:lnTo>
                      <a:lnTo>
                        <a:pt x="0" y="160"/>
                      </a:lnTo>
                      <a:lnTo>
                        <a:pt x="187" y="160"/>
                      </a:lnTo>
                      <a:lnTo>
                        <a:pt x="177" y="0"/>
                      </a:ln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rnd">
                      <a:solidFill>
                        <a:schemeClr val="tx1"/>
                      </a:solidFill>
                      <a:round/>
                      <a:headEnd type="none" w="sm" len="sm"/>
                      <a:tailEnd type="none" w="sm" len="sm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nb-NO" sz="1200" b="1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02" name="Freeform 24"/>
                <p:cNvSpPr>
                  <a:spLocks noChangeAspect="1"/>
                </p:cNvSpPr>
                <p:nvPr/>
              </p:nvSpPr>
              <p:spPr bwMode="auto">
                <a:xfrm>
                  <a:off x="1804" y="2110"/>
                  <a:ext cx="190" cy="166"/>
                </a:xfrm>
                <a:custGeom>
                  <a:avLst/>
                  <a:gdLst>
                    <a:gd name="T0" fmla="*/ 178 w 190"/>
                    <a:gd name="T1" fmla="*/ 0 h 166"/>
                    <a:gd name="T2" fmla="*/ 0 w 190"/>
                    <a:gd name="T3" fmla="*/ 0 h 166"/>
                    <a:gd name="T4" fmla="*/ 0 w 190"/>
                    <a:gd name="T5" fmla="*/ 165 h 166"/>
                    <a:gd name="T6" fmla="*/ 189 w 190"/>
                    <a:gd name="T7" fmla="*/ 165 h 1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90" h="166">
                      <a:moveTo>
                        <a:pt x="178" y="0"/>
                      </a:moveTo>
                      <a:lnTo>
                        <a:pt x="0" y="0"/>
                      </a:lnTo>
                      <a:lnTo>
                        <a:pt x="0" y="165"/>
                      </a:lnTo>
                      <a:lnTo>
                        <a:pt x="189" y="165"/>
                      </a:lnTo>
                    </a:path>
                  </a:pathLst>
                </a:custGeom>
                <a:grpFill/>
                <a:ln w="12700" cap="rnd" cmpd="sng">
                  <a:solidFill>
                    <a:srgbClr val="000000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nb-NO" sz="1200" b="1">
                    <a:solidFill>
                      <a:prstClr val="black"/>
                    </a:solidFill>
                  </a:endParaRPr>
                </a:p>
              </p:txBody>
            </p:sp>
          </p:grpSp>
          <p:sp>
            <p:nvSpPr>
              <p:cNvPr id="94" name="Freeform 25"/>
              <p:cNvSpPr>
                <a:spLocks noChangeAspect="1"/>
              </p:cNvSpPr>
              <p:nvPr/>
            </p:nvSpPr>
            <p:spPr bwMode="auto">
              <a:xfrm>
                <a:off x="1718" y="2088"/>
                <a:ext cx="54" cy="229"/>
              </a:xfrm>
              <a:custGeom>
                <a:avLst/>
                <a:gdLst>
                  <a:gd name="T0" fmla="*/ 0 w 54"/>
                  <a:gd name="T1" fmla="*/ 0 h 229"/>
                  <a:gd name="T2" fmla="*/ 53 w 54"/>
                  <a:gd name="T3" fmla="*/ 24 h 229"/>
                  <a:gd name="T4" fmla="*/ 53 w 54"/>
                  <a:gd name="T5" fmla="*/ 179 h 229"/>
                  <a:gd name="T6" fmla="*/ 0 w 54"/>
                  <a:gd name="T7" fmla="*/ 228 h 229"/>
                  <a:gd name="T8" fmla="*/ 0 w 54"/>
                  <a:gd name="T9" fmla="*/ 0 h 2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4" h="229">
                    <a:moveTo>
                      <a:pt x="0" y="0"/>
                    </a:moveTo>
                    <a:lnTo>
                      <a:pt x="53" y="24"/>
                    </a:lnTo>
                    <a:lnTo>
                      <a:pt x="53" y="179"/>
                    </a:lnTo>
                    <a:lnTo>
                      <a:pt x="0" y="228"/>
                    </a:lnTo>
                    <a:lnTo>
                      <a:pt x="0" y="0"/>
                    </a:lnTo>
                  </a:path>
                </a:pathLst>
              </a:custGeom>
              <a:grpFill/>
              <a:ln w="12700" cap="rnd" cmpd="sng">
                <a:solidFill>
                  <a:srgbClr val="00000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nb-NO" sz="1200" b="1">
                  <a:solidFill>
                    <a:prstClr val="black"/>
                  </a:solidFill>
                </a:endParaRPr>
              </a:p>
            </p:txBody>
          </p:sp>
          <p:grpSp>
            <p:nvGrpSpPr>
              <p:cNvPr id="95" name="Group 26"/>
              <p:cNvGrpSpPr>
                <a:grpSpLocks noChangeAspect="1"/>
              </p:cNvGrpSpPr>
              <p:nvPr/>
            </p:nvGrpSpPr>
            <p:grpSpPr bwMode="auto">
              <a:xfrm>
                <a:off x="1798" y="2282"/>
                <a:ext cx="238" cy="35"/>
                <a:chOff x="1798" y="2282"/>
                <a:chExt cx="238" cy="35"/>
              </a:xfrm>
              <a:grpFill/>
            </p:grpSpPr>
            <p:sp>
              <p:nvSpPr>
                <p:cNvPr id="99" name="Freeform 27"/>
                <p:cNvSpPr>
                  <a:spLocks noChangeAspect="1"/>
                </p:cNvSpPr>
                <p:nvPr/>
              </p:nvSpPr>
              <p:spPr bwMode="auto">
                <a:xfrm>
                  <a:off x="1909" y="2282"/>
                  <a:ext cx="127" cy="35"/>
                </a:xfrm>
                <a:custGeom>
                  <a:avLst/>
                  <a:gdLst>
                    <a:gd name="T0" fmla="*/ 67 w 127"/>
                    <a:gd name="T1" fmla="*/ 0 h 35"/>
                    <a:gd name="T2" fmla="*/ 126 w 127"/>
                    <a:gd name="T3" fmla="*/ 34 h 35"/>
                    <a:gd name="T4" fmla="*/ 9 w 127"/>
                    <a:gd name="T5" fmla="*/ 34 h 35"/>
                    <a:gd name="T6" fmla="*/ 0 w 127"/>
                    <a:gd name="T7" fmla="*/ 0 h 35"/>
                    <a:gd name="T8" fmla="*/ 67 w 127"/>
                    <a:gd name="T9" fmla="*/ 0 h 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7" h="35">
                      <a:moveTo>
                        <a:pt x="67" y="0"/>
                      </a:moveTo>
                      <a:lnTo>
                        <a:pt x="126" y="34"/>
                      </a:lnTo>
                      <a:lnTo>
                        <a:pt x="9" y="34"/>
                      </a:lnTo>
                      <a:lnTo>
                        <a:pt x="0" y="0"/>
                      </a:lnTo>
                      <a:lnTo>
                        <a:pt x="67" y="0"/>
                      </a:lnTo>
                    </a:path>
                  </a:pathLst>
                </a:custGeom>
                <a:grpFill/>
                <a:ln w="12700" cap="rnd" cmpd="sng">
                  <a:solidFill>
                    <a:srgbClr val="000000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nb-NO" sz="1200" b="1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00" name="Freeform 28"/>
                <p:cNvSpPr>
                  <a:spLocks noChangeAspect="1"/>
                </p:cNvSpPr>
                <p:nvPr/>
              </p:nvSpPr>
              <p:spPr bwMode="auto">
                <a:xfrm>
                  <a:off x="1798" y="2282"/>
                  <a:ext cx="104" cy="35"/>
                </a:xfrm>
                <a:custGeom>
                  <a:avLst/>
                  <a:gdLst>
                    <a:gd name="T0" fmla="*/ 103 w 104"/>
                    <a:gd name="T1" fmla="*/ 0 h 35"/>
                    <a:gd name="T2" fmla="*/ 103 w 104"/>
                    <a:gd name="T3" fmla="*/ 34 h 35"/>
                    <a:gd name="T4" fmla="*/ 0 w 104"/>
                    <a:gd name="T5" fmla="*/ 34 h 35"/>
                    <a:gd name="T6" fmla="*/ 31 w 104"/>
                    <a:gd name="T7" fmla="*/ 0 h 35"/>
                    <a:gd name="T8" fmla="*/ 103 w 104"/>
                    <a:gd name="T9" fmla="*/ 0 h 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4" h="35">
                      <a:moveTo>
                        <a:pt x="103" y="0"/>
                      </a:moveTo>
                      <a:lnTo>
                        <a:pt x="103" y="34"/>
                      </a:lnTo>
                      <a:lnTo>
                        <a:pt x="0" y="34"/>
                      </a:lnTo>
                      <a:lnTo>
                        <a:pt x="31" y="0"/>
                      </a:lnTo>
                      <a:lnTo>
                        <a:pt x="103" y="0"/>
                      </a:lnTo>
                    </a:path>
                  </a:pathLst>
                </a:custGeom>
                <a:grpFill/>
                <a:ln w="12700" cap="rnd" cmpd="sng">
                  <a:solidFill>
                    <a:srgbClr val="000000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nb-NO" sz="1200" b="1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96" name="Group 29"/>
              <p:cNvGrpSpPr>
                <a:grpSpLocks noChangeAspect="1"/>
              </p:cNvGrpSpPr>
              <p:nvPr/>
            </p:nvGrpSpPr>
            <p:grpSpPr bwMode="auto">
              <a:xfrm>
                <a:off x="1798" y="2065"/>
                <a:ext cx="238" cy="37"/>
                <a:chOff x="1798" y="2065"/>
                <a:chExt cx="238" cy="37"/>
              </a:xfrm>
              <a:grpFill/>
            </p:grpSpPr>
            <p:sp>
              <p:nvSpPr>
                <p:cNvPr id="97" name="Freeform 30"/>
                <p:cNvSpPr>
                  <a:spLocks noChangeAspect="1"/>
                </p:cNvSpPr>
                <p:nvPr/>
              </p:nvSpPr>
              <p:spPr bwMode="auto">
                <a:xfrm>
                  <a:off x="1909" y="2065"/>
                  <a:ext cx="127" cy="37"/>
                </a:xfrm>
                <a:custGeom>
                  <a:avLst/>
                  <a:gdLst>
                    <a:gd name="T0" fmla="*/ 67 w 127"/>
                    <a:gd name="T1" fmla="*/ 36 h 37"/>
                    <a:gd name="T2" fmla="*/ 126 w 127"/>
                    <a:gd name="T3" fmla="*/ 0 h 37"/>
                    <a:gd name="T4" fmla="*/ 9 w 127"/>
                    <a:gd name="T5" fmla="*/ 0 h 37"/>
                    <a:gd name="T6" fmla="*/ 0 w 127"/>
                    <a:gd name="T7" fmla="*/ 36 h 37"/>
                    <a:gd name="T8" fmla="*/ 67 w 127"/>
                    <a:gd name="T9" fmla="*/ 36 h 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7" h="37">
                      <a:moveTo>
                        <a:pt x="67" y="36"/>
                      </a:moveTo>
                      <a:lnTo>
                        <a:pt x="126" y="0"/>
                      </a:lnTo>
                      <a:lnTo>
                        <a:pt x="9" y="0"/>
                      </a:lnTo>
                      <a:lnTo>
                        <a:pt x="0" y="36"/>
                      </a:lnTo>
                      <a:lnTo>
                        <a:pt x="67" y="36"/>
                      </a:lnTo>
                    </a:path>
                  </a:pathLst>
                </a:custGeom>
                <a:grpFill/>
                <a:ln w="12700" cap="rnd" cmpd="sng">
                  <a:solidFill>
                    <a:srgbClr val="000000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nb-NO" sz="1200" b="1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98" name="Freeform 31"/>
                <p:cNvSpPr>
                  <a:spLocks noChangeAspect="1"/>
                </p:cNvSpPr>
                <p:nvPr/>
              </p:nvSpPr>
              <p:spPr bwMode="auto">
                <a:xfrm>
                  <a:off x="1798" y="2065"/>
                  <a:ext cx="104" cy="37"/>
                </a:xfrm>
                <a:custGeom>
                  <a:avLst/>
                  <a:gdLst>
                    <a:gd name="T0" fmla="*/ 103 w 104"/>
                    <a:gd name="T1" fmla="*/ 36 h 37"/>
                    <a:gd name="T2" fmla="*/ 103 w 104"/>
                    <a:gd name="T3" fmla="*/ 0 h 37"/>
                    <a:gd name="T4" fmla="*/ 0 w 104"/>
                    <a:gd name="T5" fmla="*/ 0 h 37"/>
                    <a:gd name="T6" fmla="*/ 31 w 104"/>
                    <a:gd name="T7" fmla="*/ 36 h 37"/>
                    <a:gd name="T8" fmla="*/ 103 w 104"/>
                    <a:gd name="T9" fmla="*/ 36 h 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4" h="37">
                      <a:moveTo>
                        <a:pt x="103" y="36"/>
                      </a:moveTo>
                      <a:lnTo>
                        <a:pt x="103" y="0"/>
                      </a:lnTo>
                      <a:lnTo>
                        <a:pt x="0" y="0"/>
                      </a:lnTo>
                      <a:lnTo>
                        <a:pt x="31" y="36"/>
                      </a:lnTo>
                      <a:lnTo>
                        <a:pt x="103" y="36"/>
                      </a:lnTo>
                    </a:path>
                  </a:pathLst>
                </a:custGeom>
                <a:grpFill/>
                <a:ln w="12700" cap="rnd" cmpd="sng">
                  <a:solidFill>
                    <a:srgbClr val="000000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nb-NO" sz="1200" b="1">
                    <a:solidFill>
                      <a:prstClr val="black"/>
                    </a:solidFill>
                  </a:endParaRPr>
                </a:p>
              </p:txBody>
            </p:sp>
          </p:grpSp>
        </p:grpSp>
        <p:grpSp>
          <p:nvGrpSpPr>
            <p:cNvPr id="76" name="Group 32"/>
            <p:cNvGrpSpPr>
              <a:grpSpLocks noChangeAspect="1"/>
            </p:cNvGrpSpPr>
            <p:nvPr/>
          </p:nvGrpSpPr>
          <p:grpSpPr bwMode="auto">
            <a:xfrm>
              <a:off x="2299" y="2119"/>
              <a:ext cx="18" cy="145"/>
              <a:chOff x="2299" y="2119"/>
              <a:chExt cx="18" cy="145"/>
            </a:xfrm>
            <a:grpFill/>
          </p:grpSpPr>
          <p:sp>
            <p:nvSpPr>
              <p:cNvPr id="87" name="Rectangle 33"/>
              <p:cNvSpPr>
                <a:spLocks noChangeAspect="1" noChangeArrowheads="1"/>
              </p:cNvSpPr>
              <p:nvPr/>
            </p:nvSpPr>
            <p:spPr bwMode="auto">
              <a:xfrm>
                <a:off x="2299" y="2122"/>
                <a:ext cx="15" cy="138"/>
              </a:xfrm>
              <a:prstGeom prst="rect">
                <a:avLst/>
              </a:prstGeom>
              <a:grpFill/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nb-NO" sz="1200" b="1">
                  <a:solidFill>
                    <a:prstClr val="black"/>
                  </a:solidFill>
                </a:endParaRPr>
              </a:p>
            </p:txBody>
          </p:sp>
          <p:sp>
            <p:nvSpPr>
              <p:cNvPr id="88" name="Line 34"/>
              <p:cNvSpPr>
                <a:spLocks noChangeAspect="1" noChangeShapeType="1"/>
              </p:cNvSpPr>
              <p:nvPr/>
            </p:nvSpPr>
            <p:spPr bwMode="auto">
              <a:xfrm>
                <a:off x="2317" y="2119"/>
                <a:ext cx="0" cy="145"/>
              </a:xfrm>
              <a:prstGeom prst="line">
                <a:avLst/>
              </a:prstGeom>
              <a:grp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nb-NO" sz="1200" b="1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77" name="Group 35"/>
            <p:cNvGrpSpPr>
              <a:grpSpLocks noChangeAspect="1"/>
            </p:cNvGrpSpPr>
            <p:nvPr/>
          </p:nvGrpSpPr>
          <p:grpSpPr bwMode="auto">
            <a:xfrm>
              <a:off x="1670" y="2130"/>
              <a:ext cx="18" cy="119"/>
              <a:chOff x="1670" y="2130"/>
              <a:chExt cx="18" cy="119"/>
            </a:xfrm>
            <a:grpFill/>
          </p:grpSpPr>
          <p:sp>
            <p:nvSpPr>
              <p:cNvPr id="84" name="Rectangle 36"/>
              <p:cNvSpPr>
                <a:spLocks noChangeAspect="1" noChangeArrowheads="1"/>
              </p:cNvSpPr>
              <p:nvPr/>
            </p:nvSpPr>
            <p:spPr bwMode="auto">
              <a:xfrm>
                <a:off x="1670" y="2163"/>
                <a:ext cx="16" cy="53"/>
              </a:xfrm>
              <a:prstGeom prst="rect">
                <a:avLst/>
              </a:prstGeom>
              <a:grpFill/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nb-NO" sz="1200" b="1">
                  <a:solidFill>
                    <a:prstClr val="black"/>
                  </a:solidFill>
                </a:endParaRPr>
              </a:p>
            </p:txBody>
          </p:sp>
          <p:sp>
            <p:nvSpPr>
              <p:cNvPr id="85" name="Rectangle 37"/>
              <p:cNvSpPr>
                <a:spLocks noChangeAspect="1" noChangeArrowheads="1"/>
              </p:cNvSpPr>
              <p:nvPr/>
            </p:nvSpPr>
            <p:spPr bwMode="auto">
              <a:xfrm>
                <a:off x="1672" y="2143"/>
                <a:ext cx="15" cy="93"/>
              </a:xfrm>
              <a:prstGeom prst="rect">
                <a:avLst/>
              </a:prstGeom>
              <a:grpFill/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nb-NO" sz="1200" b="1">
                  <a:solidFill>
                    <a:prstClr val="black"/>
                  </a:solidFill>
                </a:endParaRPr>
              </a:p>
            </p:txBody>
          </p:sp>
          <p:sp>
            <p:nvSpPr>
              <p:cNvPr id="86" name="Rectangle 38"/>
              <p:cNvSpPr>
                <a:spLocks noChangeAspect="1" noChangeArrowheads="1"/>
              </p:cNvSpPr>
              <p:nvPr/>
            </p:nvSpPr>
            <p:spPr bwMode="auto">
              <a:xfrm>
                <a:off x="1674" y="2130"/>
                <a:ext cx="14" cy="119"/>
              </a:xfrm>
              <a:prstGeom prst="rect">
                <a:avLst/>
              </a:prstGeom>
              <a:grpFill/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nb-NO" sz="1200" b="1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78" name="Freeform 39"/>
            <p:cNvSpPr>
              <a:spLocks noChangeAspect="1"/>
            </p:cNvSpPr>
            <p:nvPr/>
          </p:nvSpPr>
          <p:spPr bwMode="auto">
            <a:xfrm>
              <a:off x="2000" y="2173"/>
              <a:ext cx="31" cy="26"/>
            </a:xfrm>
            <a:custGeom>
              <a:avLst/>
              <a:gdLst>
                <a:gd name="T0" fmla="*/ 30 w 31"/>
                <a:gd name="T1" fmla="*/ 17 h 26"/>
                <a:gd name="T2" fmla="*/ 26 w 31"/>
                <a:gd name="T3" fmla="*/ 17 h 26"/>
                <a:gd name="T4" fmla="*/ 26 w 31"/>
                <a:gd name="T5" fmla="*/ 13 h 26"/>
                <a:gd name="T6" fmla="*/ 22 w 31"/>
                <a:gd name="T7" fmla="*/ 13 h 26"/>
                <a:gd name="T8" fmla="*/ 22 w 31"/>
                <a:gd name="T9" fmla="*/ 25 h 26"/>
                <a:gd name="T10" fmla="*/ 0 w 31"/>
                <a:gd name="T11" fmla="*/ 25 h 26"/>
                <a:gd name="T12" fmla="*/ 0 w 31"/>
                <a:gd name="T13" fmla="*/ 0 h 26"/>
                <a:gd name="T14" fmla="*/ 22 w 31"/>
                <a:gd name="T15" fmla="*/ 0 h 26"/>
                <a:gd name="T16" fmla="*/ 22 w 31"/>
                <a:gd name="T17" fmla="*/ 10 h 26"/>
                <a:gd name="T18" fmla="*/ 26 w 31"/>
                <a:gd name="T19" fmla="*/ 10 h 26"/>
                <a:gd name="T20" fmla="*/ 26 w 31"/>
                <a:gd name="T21" fmla="*/ 6 h 26"/>
                <a:gd name="T22" fmla="*/ 30 w 31"/>
                <a:gd name="T23" fmla="*/ 6 h 26"/>
                <a:gd name="T24" fmla="*/ 30 w 31"/>
                <a:gd name="T25" fmla="*/ 17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1" h="26">
                  <a:moveTo>
                    <a:pt x="30" y="17"/>
                  </a:moveTo>
                  <a:lnTo>
                    <a:pt x="26" y="17"/>
                  </a:lnTo>
                  <a:lnTo>
                    <a:pt x="26" y="13"/>
                  </a:lnTo>
                  <a:lnTo>
                    <a:pt x="22" y="13"/>
                  </a:lnTo>
                  <a:lnTo>
                    <a:pt x="22" y="25"/>
                  </a:lnTo>
                  <a:lnTo>
                    <a:pt x="0" y="25"/>
                  </a:lnTo>
                  <a:lnTo>
                    <a:pt x="0" y="0"/>
                  </a:lnTo>
                  <a:lnTo>
                    <a:pt x="22" y="0"/>
                  </a:lnTo>
                  <a:lnTo>
                    <a:pt x="22" y="10"/>
                  </a:lnTo>
                  <a:lnTo>
                    <a:pt x="26" y="10"/>
                  </a:lnTo>
                  <a:lnTo>
                    <a:pt x="26" y="6"/>
                  </a:lnTo>
                  <a:lnTo>
                    <a:pt x="30" y="6"/>
                  </a:lnTo>
                  <a:lnTo>
                    <a:pt x="30" y="17"/>
                  </a:lnTo>
                </a:path>
              </a:pathLst>
            </a:custGeom>
            <a:grpFill/>
            <a:ln w="12700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nb-NO" sz="1200" b="1">
                <a:solidFill>
                  <a:prstClr val="black"/>
                </a:solidFill>
              </a:endParaRPr>
            </a:p>
          </p:txBody>
        </p:sp>
        <p:sp>
          <p:nvSpPr>
            <p:cNvPr id="79" name="Freeform 40"/>
            <p:cNvSpPr>
              <a:spLocks noChangeAspect="1"/>
            </p:cNvSpPr>
            <p:nvPr/>
          </p:nvSpPr>
          <p:spPr bwMode="auto">
            <a:xfrm>
              <a:off x="2291" y="2167"/>
              <a:ext cx="37" cy="53"/>
            </a:xfrm>
            <a:custGeom>
              <a:avLst/>
              <a:gdLst>
                <a:gd name="T0" fmla="*/ 36 w 37"/>
                <a:gd name="T1" fmla="*/ 0 h 53"/>
                <a:gd name="T2" fmla="*/ 36 w 37"/>
                <a:gd name="T3" fmla="*/ 52 h 53"/>
                <a:gd name="T4" fmla="*/ 17 w 37"/>
                <a:gd name="T5" fmla="*/ 52 h 53"/>
                <a:gd name="T6" fmla="*/ 0 w 37"/>
                <a:gd name="T7" fmla="*/ 35 h 53"/>
                <a:gd name="T8" fmla="*/ 0 w 37"/>
                <a:gd name="T9" fmla="*/ 18 h 53"/>
                <a:gd name="T10" fmla="*/ 17 w 37"/>
                <a:gd name="T11" fmla="*/ 0 h 53"/>
                <a:gd name="T12" fmla="*/ 36 w 37"/>
                <a:gd name="T13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" h="53">
                  <a:moveTo>
                    <a:pt x="36" y="0"/>
                  </a:moveTo>
                  <a:lnTo>
                    <a:pt x="36" y="52"/>
                  </a:lnTo>
                  <a:lnTo>
                    <a:pt x="17" y="52"/>
                  </a:lnTo>
                  <a:lnTo>
                    <a:pt x="0" y="35"/>
                  </a:lnTo>
                  <a:lnTo>
                    <a:pt x="0" y="18"/>
                  </a:lnTo>
                  <a:lnTo>
                    <a:pt x="17" y="0"/>
                  </a:lnTo>
                  <a:lnTo>
                    <a:pt x="36" y="0"/>
                  </a:lnTo>
                </a:path>
              </a:pathLst>
            </a:custGeom>
            <a:grpFill/>
            <a:ln w="12700" cap="rnd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nb-NO" sz="1200" b="1">
                <a:solidFill>
                  <a:prstClr val="black"/>
                </a:solidFill>
              </a:endParaRPr>
            </a:p>
          </p:txBody>
        </p:sp>
        <p:sp>
          <p:nvSpPr>
            <p:cNvPr id="80" name="Freeform 41"/>
            <p:cNvSpPr>
              <a:spLocks noChangeAspect="1"/>
            </p:cNvSpPr>
            <p:nvPr/>
          </p:nvSpPr>
          <p:spPr bwMode="auto">
            <a:xfrm>
              <a:off x="2041" y="2300"/>
              <a:ext cx="31" cy="25"/>
            </a:xfrm>
            <a:custGeom>
              <a:avLst/>
              <a:gdLst>
                <a:gd name="T0" fmla="*/ 0 w 31"/>
                <a:gd name="T1" fmla="*/ 13 h 25"/>
                <a:gd name="T2" fmla="*/ 3 w 31"/>
                <a:gd name="T3" fmla="*/ 12 h 25"/>
                <a:gd name="T4" fmla="*/ 3 w 31"/>
                <a:gd name="T5" fmla="*/ 15 h 25"/>
                <a:gd name="T6" fmla="*/ 6 w 31"/>
                <a:gd name="T7" fmla="*/ 13 h 25"/>
                <a:gd name="T8" fmla="*/ 6 w 31"/>
                <a:gd name="T9" fmla="*/ 6 h 25"/>
                <a:gd name="T10" fmla="*/ 27 w 31"/>
                <a:gd name="T11" fmla="*/ 0 h 25"/>
                <a:gd name="T12" fmla="*/ 30 w 31"/>
                <a:gd name="T13" fmla="*/ 17 h 25"/>
                <a:gd name="T14" fmla="*/ 8 w 31"/>
                <a:gd name="T15" fmla="*/ 24 h 25"/>
                <a:gd name="T16" fmla="*/ 7 w 31"/>
                <a:gd name="T17" fmla="*/ 17 h 25"/>
                <a:gd name="T18" fmla="*/ 5 w 31"/>
                <a:gd name="T19" fmla="*/ 18 h 25"/>
                <a:gd name="T20" fmla="*/ 5 w 31"/>
                <a:gd name="T21" fmla="*/ 20 h 25"/>
                <a:gd name="T22" fmla="*/ 1 w 31"/>
                <a:gd name="T23" fmla="*/ 21 h 25"/>
                <a:gd name="T24" fmla="*/ 0 w 31"/>
                <a:gd name="T25" fmla="*/ 13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1" h="25">
                  <a:moveTo>
                    <a:pt x="0" y="13"/>
                  </a:moveTo>
                  <a:lnTo>
                    <a:pt x="3" y="12"/>
                  </a:lnTo>
                  <a:lnTo>
                    <a:pt x="3" y="15"/>
                  </a:lnTo>
                  <a:lnTo>
                    <a:pt x="6" y="13"/>
                  </a:lnTo>
                  <a:lnTo>
                    <a:pt x="6" y="6"/>
                  </a:lnTo>
                  <a:lnTo>
                    <a:pt x="27" y="0"/>
                  </a:lnTo>
                  <a:lnTo>
                    <a:pt x="30" y="17"/>
                  </a:lnTo>
                  <a:lnTo>
                    <a:pt x="8" y="24"/>
                  </a:lnTo>
                  <a:lnTo>
                    <a:pt x="7" y="17"/>
                  </a:lnTo>
                  <a:lnTo>
                    <a:pt x="5" y="18"/>
                  </a:lnTo>
                  <a:lnTo>
                    <a:pt x="5" y="20"/>
                  </a:lnTo>
                  <a:lnTo>
                    <a:pt x="1" y="21"/>
                  </a:lnTo>
                  <a:lnTo>
                    <a:pt x="0" y="13"/>
                  </a:lnTo>
                </a:path>
              </a:pathLst>
            </a:custGeom>
            <a:grpFill/>
            <a:ln w="12700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nb-NO" sz="1200" b="1">
                <a:solidFill>
                  <a:prstClr val="black"/>
                </a:solidFill>
              </a:endParaRPr>
            </a:p>
          </p:txBody>
        </p:sp>
        <p:sp>
          <p:nvSpPr>
            <p:cNvPr id="81" name="Freeform 42"/>
            <p:cNvSpPr>
              <a:spLocks noChangeAspect="1"/>
            </p:cNvSpPr>
            <p:nvPr/>
          </p:nvSpPr>
          <p:spPr bwMode="auto">
            <a:xfrm>
              <a:off x="2039" y="2059"/>
              <a:ext cx="30" cy="25"/>
            </a:xfrm>
            <a:custGeom>
              <a:avLst/>
              <a:gdLst>
                <a:gd name="T0" fmla="*/ 0 w 30"/>
                <a:gd name="T1" fmla="*/ 6 h 25"/>
                <a:gd name="T2" fmla="*/ 2 w 30"/>
                <a:gd name="T3" fmla="*/ 8 h 25"/>
                <a:gd name="T4" fmla="*/ 3 w 30"/>
                <a:gd name="T5" fmla="*/ 6 h 25"/>
                <a:gd name="T6" fmla="*/ 6 w 30"/>
                <a:gd name="T7" fmla="*/ 8 h 25"/>
                <a:gd name="T8" fmla="*/ 4 w 30"/>
                <a:gd name="T9" fmla="*/ 13 h 25"/>
                <a:gd name="T10" fmla="*/ 24 w 30"/>
                <a:gd name="T11" fmla="*/ 24 h 25"/>
                <a:gd name="T12" fmla="*/ 29 w 30"/>
                <a:gd name="T13" fmla="*/ 9 h 25"/>
                <a:gd name="T14" fmla="*/ 9 w 30"/>
                <a:gd name="T15" fmla="*/ 0 h 25"/>
                <a:gd name="T16" fmla="*/ 7 w 30"/>
                <a:gd name="T17" fmla="*/ 4 h 25"/>
                <a:gd name="T18" fmla="*/ 3 w 30"/>
                <a:gd name="T19" fmla="*/ 2 h 25"/>
                <a:gd name="T20" fmla="*/ 4 w 30"/>
                <a:gd name="T21" fmla="*/ 1 h 25"/>
                <a:gd name="T22" fmla="*/ 2 w 30"/>
                <a:gd name="T23" fmla="*/ 0 h 25"/>
                <a:gd name="T24" fmla="*/ 0 w 30"/>
                <a:gd name="T25" fmla="*/ 6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0" h="25">
                  <a:moveTo>
                    <a:pt x="0" y="6"/>
                  </a:moveTo>
                  <a:lnTo>
                    <a:pt x="2" y="8"/>
                  </a:lnTo>
                  <a:lnTo>
                    <a:pt x="3" y="6"/>
                  </a:lnTo>
                  <a:lnTo>
                    <a:pt x="6" y="8"/>
                  </a:lnTo>
                  <a:lnTo>
                    <a:pt x="4" y="13"/>
                  </a:lnTo>
                  <a:lnTo>
                    <a:pt x="24" y="24"/>
                  </a:lnTo>
                  <a:lnTo>
                    <a:pt x="29" y="9"/>
                  </a:lnTo>
                  <a:lnTo>
                    <a:pt x="9" y="0"/>
                  </a:lnTo>
                  <a:lnTo>
                    <a:pt x="7" y="4"/>
                  </a:lnTo>
                  <a:lnTo>
                    <a:pt x="3" y="2"/>
                  </a:lnTo>
                  <a:lnTo>
                    <a:pt x="4" y="1"/>
                  </a:lnTo>
                  <a:lnTo>
                    <a:pt x="2" y="0"/>
                  </a:lnTo>
                  <a:lnTo>
                    <a:pt x="0" y="6"/>
                  </a:lnTo>
                </a:path>
              </a:pathLst>
            </a:custGeom>
            <a:grpFill/>
            <a:ln w="12700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nb-NO" sz="1200" b="1">
                <a:solidFill>
                  <a:prstClr val="black"/>
                </a:solidFill>
              </a:endParaRPr>
            </a:p>
          </p:txBody>
        </p:sp>
        <p:sp>
          <p:nvSpPr>
            <p:cNvPr id="82" name="Freeform 43"/>
            <p:cNvSpPr>
              <a:spLocks noChangeAspect="1"/>
            </p:cNvSpPr>
            <p:nvPr/>
          </p:nvSpPr>
          <p:spPr bwMode="auto">
            <a:xfrm>
              <a:off x="1971" y="2091"/>
              <a:ext cx="30" cy="25"/>
            </a:xfrm>
            <a:custGeom>
              <a:avLst/>
              <a:gdLst>
                <a:gd name="T0" fmla="*/ 29 w 30"/>
                <a:gd name="T1" fmla="*/ 16 h 25"/>
                <a:gd name="T2" fmla="*/ 25 w 30"/>
                <a:gd name="T3" fmla="*/ 16 h 25"/>
                <a:gd name="T4" fmla="*/ 25 w 30"/>
                <a:gd name="T5" fmla="*/ 13 h 25"/>
                <a:gd name="T6" fmla="*/ 21 w 30"/>
                <a:gd name="T7" fmla="*/ 13 h 25"/>
                <a:gd name="T8" fmla="*/ 21 w 30"/>
                <a:gd name="T9" fmla="*/ 24 h 25"/>
                <a:gd name="T10" fmla="*/ 0 w 30"/>
                <a:gd name="T11" fmla="*/ 24 h 25"/>
                <a:gd name="T12" fmla="*/ 0 w 30"/>
                <a:gd name="T13" fmla="*/ 0 h 25"/>
                <a:gd name="T14" fmla="*/ 21 w 30"/>
                <a:gd name="T15" fmla="*/ 0 h 25"/>
                <a:gd name="T16" fmla="*/ 21 w 30"/>
                <a:gd name="T17" fmla="*/ 9 h 25"/>
                <a:gd name="T18" fmla="*/ 25 w 30"/>
                <a:gd name="T19" fmla="*/ 9 h 25"/>
                <a:gd name="T20" fmla="*/ 25 w 30"/>
                <a:gd name="T21" fmla="*/ 6 h 25"/>
                <a:gd name="T22" fmla="*/ 29 w 30"/>
                <a:gd name="T23" fmla="*/ 6 h 25"/>
                <a:gd name="T24" fmla="*/ 29 w 30"/>
                <a:gd name="T25" fmla="*/ 16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0" h="25">
                  <a:moveTo>
                    <a:pt x="29" y="16"/>
                  </a:moveTo>
                  <a:lnTo>
                    <a:pt x="25" y="16"/>
                  </a:lnTo>
                  <a:lnTo>
                    <a:pt x="25" y="13"/>
                  </a:lnTo>
                  <a:lnTo>
                    <a:pt x="21" y="13"/>
                  </a:lnTo>
                  <a:lnTo>
                    <a:pt x="21" y="24"/>
                  </a:lnTo>
                  <a:lnTo>
                    <a:pt x="0" y="24"/>
                  </a:lnTo>
                  <a:lnTo>
                    <a:pt x="0" y="0"/>
                  </a:lnTo>
                  <a:lnTo>
                    <a:pt x="21" y="0"/>
                  </a:lnTo>
                  <a:lnTo>
                    <a:pt x="21" y="9"/>
                  </a:lnTo>
                  <a:lnTo>
                    <a:pt x="25" y="9"/>
                  </a:lnTo>
                  <a:lnTo>
                    <a:pt x="25" y="6"/>
                  </a:lnTo>
                  <a:lnTo>
                    <a:pt x="29" y="6"/>
                  </a:lnTo>
                  <a:lnTo>
                    <a:pt x="29" y="16"/>
                  </a:lnTo>
                </a:path>
              </a:pathLst>
            </a:custGeom>
            <a:grpFill/>
            <a:ln w="12700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nb-NO" sz="1200" b="1">
                <a:solidFill>
                  <a:prstClr val="black"/>
                </a:solidFill>
              </a:endParaRPr>
            </a:p>
          </p:txBody>
        </p:sp>
        <p:sp>
          <p:nvSpPr>
            <p:cNvPr id="83" name="Freeform 44"/>
            <p:cNvSpPr>
              <a:spLocks noChangeAspect="1"/>
            </p:cNvSpPr>
            <p:nvPr/>
          </p:nvSpPr>
          <p:spPr bwMode="auto">
            <a:xfrm>
              <a:off x="1981" y="2261"/>
              <a:ext cx="30" cy="25"/>
            </a:xfrm>
            <a:custGeom>
              <a:avLst/>
              <a:gdLst>
                <a:gd name="T0" fmla="*/ 29 w 30"/>
                <a:gd name="T1" fmla="*/ 16 h 25"/>
                <a:gd name="T2" fmla="*/ 25 w 30"/>
                <a:gd name="T3" fmla="*/ 16 h 25"/>
                <a:gd name="T4" fmla="*/ 25 w 30"/>
                <a:gd name="T5" fmla="*/ 13 h 25"/>
                <a:gd name="T6" fmla="*/ 21 w 30"/>
                <a:gd name="T7" fmla="*/ 13 h 25"/>
                <a:gd name="T8" fmla="*/ 21 w 30"/>
                <a:gd name="T9" fmla="*/ 24 h 25"/>
                <a:gd name="T10" fmla="*/ 0 w 30"/>
                <a:gd name="T11" fmla="*/ 24 h 25"/>
                <a:gd name="T12" fmla="*/ 0 w 30"/>
                <a:gd name="T13" fmla="*/ 0 h 25"/>
                <a:gd name="T14" fmla="*/ 21 w 30"/>
                <a:gd name="T15" fmla="*/ 0 h 25"/>
                <a:gd name="T16" fmla="*/ 21 w 30"/>
                <a:gd name="T17" fmla="*/ 9 h 25"/>
                <a:gd name="T18" fmla="*/ 25 w 30"/>
                <a:gd name="T19" fmla="*/ 9 h 25"/>
                <a:gd name="T20" fmla="*/ 25 w 30"/>
                <a:gd name="T21" fmla="*/ 6 h 25"/>
                <a:gd name="T22" fmla="*/ 29 w 30"/>
                <a:gd name="T23" fmla="*/ 6 h 25"/>
                <a:gd name="T24" fmla="*/ 29 w 30"/>
                <a:gd name="T25" fmla="*/ 16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0" h="25">
                  <a:moveTo>
                    <a:pt x="29" y="16"/>
                  </a:moveTo>
                  <a:lnTo>
                    <a:pt x="25" y="16"/>
                  </a:lnTo>
                  <a:lnTo>
                    <a:pt x="25" y="13"/>
                  </a:lnTo>
                  <a:lnTo>
                    <a:pt x="21" y="13"/>
                  </a:lnTo>
                  <a:lnTo>
                    <a:pt x="21" y="24"/>
                  </a:lnTo>
                  <a:lnTo>
                    <a:pt x="0" y="24"/>
                  </a:lnTo>
                  <a:lnTo>
                    <a:pt x="0" y="0"/>
                  </a:lnTo>
                  <a:lnTo>
                    <a:pt x="21" y="0"/>
                  </a:lnTo>
                  <a:lnTo>
                    <a:pt x="21" y="9"/>
                  </a:lnTo>
                  <a:lnTo>
                    <a:pt x="25" y="9"/>
                  </a:lnTo>
                  <a:lnTo>
                    <a:pt x="25" y="6"/>
                  </a:lnTo>
                  <a:lnTo>
                    <a:pt x="29" y="6"/>
                  </a:lnTo>
                  <a:lnTo>
                    <a:pt x="29" y="16"/>
                  </a:lnTo>
                </a:path>
              </a:pathLst>
            </a:custGeom>
            <a:grpFill/>
            <a:ln w="12700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nb-NO" sz="1200" b="1">
                <a:solidFill>
                  <a:prstClr val="black"/>
                </a:solidFill>
              </a:endParaRPr>
            </a:p>
          </p:txBody>
        </p:sp>
      </p:grpSp>
      <p:sp>
        <p:nvSpPr>
          <p:cNvPr id="111" name="Rectangle 51"/>
          <p:cNvSpPr>
            <a:spLocks noChangeArrowheads="1"/>
          </p:cNvSpPr>
          <p:nvPr/>
        </p:nvSpPr>
        <p:spPr bwMode="auto">
          <a:xfrm>
            <a:off x="4446938" y="6493997"/>
            <a:ext cx="777457" cy="4623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8" rIns="92075" bIns="46038">
            <a:spAutoFit/>
          </a:bodyPr>
          <a:lstStyle/>
          <a:p>
            <a:pPr algn="ctr"/>
            <a:r>
              <a:rPr lang="en-GB" sz="1200" b="1">
                <a:solidFill>
                  <a:prstClr val="black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Lane</a:t>
            </a:r>
            <a:br>
              <a:rPr lang="en-GB" sz="1200" b="1">
                <a:solidFill>
                  <a:prstClr val="black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en-GB" sz="1200" b="1">
                <a:solidFill>
                  <a:prstClr val="black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Support</a:t>
            </a:r>
          </a:p>
        </p:txBody>
      </p:sp>
      <p:grpSp>
        <p:nvGrpSpPr>
          <p:cNvPr id="149" name="Group 89"/>
          <p:cNvGrpSpPr>
            <a:grpSpLocks noChangeAspect="1"/>
          </p:cNvGrpSpPr>
          <p:nvPr/>
        </p:nvGrpSpPr>
        <p:grpSpPr bwMode="auto">
          <a:xfrm flipH="1">
            <a:off x="7514160" y="4832378"/>
            <a:ext cx="678474" cy="341313"/>
            <a:chOff x="1665" y="2043"/>
            <a:chExt cx="663" cy="307"/>
          </a:xfrm>
          <a:solidFill>
            <a:schemeClr val="accent4">
              <a:lumMod val="40000"/>
              <a:lumOff val="60000"/>
            </a:schemeClr>
          </a:solidFill>
        </p:grpSpPr>
        <p:grpSp>
          <p:nvGrpSpPr>
            <p:cNvPr id="150" name="Group 90"/>
            <p:cNvGrpSpPr>
              <a:grpSpLocks noChangeAspect="1"/>
            </p:cNvGrpSpPr>
            <p:nvPr/>
          </p:nvGrpSpPr>
          <p:grpSpPr bwMode="auto">
            <a:xfrm>
              <a:off x="1665" y="2043"/>
              <a:ext cx="662" cy="307"/>
              <a:chOff x="1665" y="2043"/>
              <a:chExt cx="662" cy="307"/>
            </a:xfrm>
            <a:grpFill/>
          </p:grpSpPr>
          <p:sp>
            <p:nvSpPr>
              <p:cNvPr id="164" name="Freeform 91"/>
              <p:cNvSpPr>
                <a:spLocks noChangeAspect="1"/>
              </p:cNvSpPr>
              <p:nvPr/>
            </p:nvSpPr>
            <p:spPr bwMode="auto">
              <a:xfrm>
                <a:off x="1665" y="2043"/>
                <a:ext cx="662" cy="307"/>
              </a:xfrm>
              <a:custGeom>
                <a:avLst/>
                <a:gdLst>
                  <a:gd name="T0" fmla="*/ 661 w 662"/>
                  <a:gd name="T1" fmla="*/ 47 h 307"/>
                  <a:gd name="T2" fmla="*/ 661 w 662"/>
                  <a:gd name="T3" fmla="*/ 265 h 307"/>
                  <a:gd name="T4" fmla="*/ 651 w 662"/>
                  <a:gd name="T5" fmla="*/ 280 h 307"/>
                  <a:gd name="T6" fmla="*/ 640 w 662"/>
                  <a:gd name="T7" fmla="*/ 286 h 307"/>
                  <a:gd name="T8" fmla="*/ 400 w 662"/>
                  <a:gd name="T9" fmla="*/ 301 h 307"/>
                  <a:gd name="T10" fmla="*/ 246 w 662"/>
                  <a:gd name="T11" fmla="*/ 306 h 307"/>
                  <a:gd name="T12" fmla="*/ 20 w 662"/>
                  <a:gd name="T13" fmla="*/ 306 h 307"/>
                  <a:gd name="T14" fmla="*/ 13 w 662"/>
                  <a:gd name="T15" fmla="*/ 299 h 307"/>
                  <a:gd name="T16" fmla="*/ 1 w 662"/>
                  <a:gd name="T17" fmla="*/ 244 h 307"/>
                  <a:gd name="T18" fmla="*/ 0 w 662"/>
                  <a:gd name="T19" fmla="*/ 109 h 307"/>
                  <a:gd name="T20" fmla="*/ 2 w 662"/>
                  <a:gd name="T21" fmla="*/ 36 h 307"/>
                  <a:gd name="T22" fmla="*/ 14 w 662"/>
                  <a:gd name="T23" fmla="*/ 10 h 307"/>
                  <a:gd name="T24" fmla="*/ 105 w 662"/>
                  <a:gd name="T25" fmla="*/ 1 h 307"/>
                  <a:gd name="T26" fmla="*/ 238 w 662"/>
                  <a:gd name="T27" fmla="*/ 0 h 307"/>
                  <a:gd name="T28" fmla="*/ 342 w 662"/>
                  <a:gd name="T29" fmla="*/ 1 h 307"/>
                  <a:gd name="T30" fmla="*/ 628 w 662"/>
                  <a:gd name="T31" fmla="*/ 18 h 307"/>
                  <a:gd name="T32" fmla="*/ 650 w 662"/>
                  <a:gd name="T33" fmla="*/ 27 h 307"/>
                  <a:gd name="T34" fmla="*/ 658 w 662"/>
                  <a:gd name="T35" fmla="*/ 35 h 307"/>
                  <a:gd name="T36" fmla="*/ 661 w 662"/>
                  <a:gd name="T37" fmla="*/ 47 h 3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662" h="307">
                    <a:moveTo>
                      <a:pt x="661" y="47"/>
                    </a:moveTo>
                    <a:lnTo>
                      <a:pt x="661" y="265"/>
                    </a:lnTo>
                    <a:lnTo>
                      <a:pt x="651" y="280"/>
                    </a:lnTo>
                    <a:lnTo>
                      <a:pt x="640" y="286"/>
                    </a:lnTo>
                    <a:lnTo>
                      <a:pt x="400" y="301"/>
                    </a:lnTo>
                    <a:lnTo>
                      <a:pt x="246" y="306"/>
                    </a:lnTo>
                    <a:lnTo>
                      <a:pt x="20" y="306"/>
                    </a:lnTo>
                    <a:lnTo>
                      <a:pt x="13" y="299"/>
                    </a:lnTo>
                    <a:lnTo>
                      <a:pt x="1" y="244"/>
                    </a:lnTo>
                    <a:lnTo>
                      <a:pt x="0" y="109"/>
                    </a:lnTo>
                    <a:lnTo>
                      <a:pt x="2" y="36"/>
                    </a:lnTo>
                    <a:lnTo>
                      <a:pt x="14" y="10"/>
                    </a:lnTo>
                    <a:lnTo>
                      <a:pt x="105" y="1"/>
                    </a:lnTo>
                    <a:lnTo>
                      <a:pt x="238" y="0"/>
                    </a:lnTo>
                    <a:lnTo>
                      <a:pt x="342" y="1"/>
                    </a:lnTo>
                    <a:lnTo>
                      <a:pt x="628" y="18"/>
                    </a:lnTo>
                    <a:lnTo>
                      <a:pt x="650" y="27"/>
                    </a:lnTo>
                    <a:lnTo>
                      <a:pt x="658" y="35"/>
                    </a:lnTo>
                    <a:lnTo>
                      <a:pt x="661" y="47"/>
                    </a:lnTo>
                  </a:path>
                </a:pathLst>
              </a:custGeom>
              <a:grpFill/>
              <a:ln w="12700" cap="rnd" cmpd="sng">
                <a:solidFill>
                  <a:srgbClr val="00000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nb-NO">
                  <a:solidFill>
                    <a:prstClr val="black"/>
                  </a:solidFill>
                </a:endParaRPr>
              </a:p>
            </p:txBody>
          </p:sp>
          <p:sp>
            <p:nvSpPr>
              <p:cNvPr id="165" name="Freeform 92"/>
              <p:cNvSpPr>
                <a:spLocks noChangeAspect="1"/>
              </p:cNvSpPr>
              <p:nvPr/>
            </p:nvSpPr>
            <p:spPr bwMode="auto">
              <a:xfrm>
                <a:off x="1699" y="2070"/>
                <a:ext cx="96" cy="261"/>
              </a:xfrm>
              <a:custGeom>
                <a:avLst/>
                <a:gdLst>
                  <a:gd name="T0" fmla="*/ 1 w 96"/>
                  <a:gd name="T1" fmla="*/ 14 h 261"/>
                  <a:gd name="T2" fmla="*/ 10 w 96"/>
                  <a:gd name="T3" fmla="*/ 2 h 261"/>
                  <a:gd name="T4" fmla="*/ 29 w 96"/>
                  <a:gd name="T5" fmla="*/ 0 h 261"/>
                  <a:gd name="T6" fmla="*/ 95 w 96"/>
                  <a:gd name="T7" fmla="*/ 39 h 261"/>
                  <a:gd name="T8" fmla="*/ 95 w 96"/>
                  <a:gd name="T9" fmla="*/ 206 h 261"/>
                  <a:gd name="T10" fmla="*/ 34 w 96"/>
                  <a:gd name="T11" fmla="*/ 257 h 261"/>
                  <a:gd name="T12" fmla="*/ 10 w 96"/>
                  <a:gd name="T13" fmla="*/ 260 h 261"/>
                  <a:gd name="T14" fmla="*/ 0 w 96"/>
                  <a:gd name="T15" fmla="*/ 256 h 261"/>
                  <a:gd name="T16" fmla="*/ 0 w 96"/>
                  <a:gd name="T17" fmla="*/ 197 h 261"/>
                  <a:gd name="T18" fmla="*/ 0 w 96"/>
                  <a:gd name="T19" fmla="*/ 25 h 261"/>
                  <a:gd name="T20" fmla="*/ 1 w 96"/>
                  <a:gd name="T21" fmla="*/ 14 h 2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6" h="261">
                    <a:moveTo>
                      <a:pt x="1" y="14"/>
                    </a:moveTo>
                    <a:lnTo>
                      <a:pt x="10" y="2"/>
                    </a:lnTo>
                    <a:lnTo>
                      <a:pt x="29" y="0"/>
                    </a:lnTo>
                    <a:lnTo>
                      <a:pt x="95" y="39"/>
                    </a:lnTo>
                    <a:lnTo>
                      <a:pt x="95" y="206"/>
                    </a:lnTo>
                    <a:lnTo>
                      <a:pt x="34" y="257"/>
                    </a:lnTo>
                    <a:lnTo>
                      <a:pt x="10" y="260"/>
                    </a:lnTo>
                    <a:lnTo>
                      <a:pt x="0" y="256"/>
                    </a:lnTo>
                    <a:lnTo>
                      <a:pt x="0" y="197"/>
                    </a:lnTo>
                    <a:lnTo>
                      <a:pt x="0" y="25"/>
                    </a:lnTo>
                    <a:lnTo>
                      <a:pt x="1" y="14"/>
                    </a:lnTo>
                  </a:path>
                </a:pathLst>
              </a:custGeom>
              <a:grpFill/>
              <a:ln w="12700" cap="rnd" cmpd="sng">
                <a:solidFill>
                  <a:srgbClr val="00000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nb-NO">
                  <a:solidFill>
                    <a:prstClr val="black"/>
                  </a:solidFill>
                </a:endParaRPr>
              </a:p>
            </p:txBody>
          </p:sp>
          <p:sp>
            <p:nvSpPr>
              <p:cNvPr id="166" name="Freeform 93"/>
              <p:cNvSpPr>
                <a:spLocks noChangeAspect="1"/>
              </p:cNvSpPr>
              <p:nvPr/>
            </p:nvSpPr>
            <p:spPr bwMode="auto">
              <a:xfrm>
                <a:off x="2054" y="2079"/>
                <a:ext cx="255" cy="235"/>
              </a:xfrm>
              <a:custGeom>
                <a:avLst/>
                <a:gdLst>
                  <a:gd name="T0" fmla="*/ 245 w 255"/>
                  <a:gd name="T1" fmla="*/ 0 h 235"/>
                  <a:gd name="T2" fmla="*/ 225 w 255"/>
                  <a:gd name="T3" fmla="*/ 0 h 235"/>
                  <a:gd name="T4" fmla="*/ 0 w 255"/>
                  <a:gd name="T5" fmla="*/ 0 h 235"/>
                  <a:gd name="T6" fmla="*/ 32 w 255"/>
                  <a:gd name="T7" fmla="*/ 29 h 235"/>
                  <a:gd name="T8" fmla="*/ 48 w 255"/>
                  <a:gd name="T9" fmla="*/ 57 h 235"/>
                  <a:gd name="T10" fmla="*/ 48 w 255"/>
                  <a:gd name="T11" fmla="*/ 90 h 235"/>
                  <a:gd name="T12" fmla="*/ 48 w 255"/>
                  <a:gd name="T13" fmla="*/ 131 h 235"/>
                  <a:gd name="T14" fmla="*/ 48 w 255"/>
                  <a:gd name="T15" fmla="*/ 153 h 235"/>
                  <a:gd name="T16" fmla="*/ 48 w 255"/>
                  <a:gd name="T17" fmla="*/ 169 h 235"/>
                  <a:gd name="T18" fmla="*/ 34 w 255"/>
                  <a:gd name="T19" fmla="*/ 197 h 235"/>
                  <a:gd name="T20" fmla="*/ 0 w 255"/>
                  <a:gd name="T21" fmla="*/ 234 h 235"/>
                  <a:gd name="T22" fmla="*/ 228 w 255"/>
                  <a:gd name="T23" fmla="*/ 234 h 235"/>
                  <a:gd name="T24" fmla="*/ 246 w 255"/>
                  <a:gd name="T25" fmla="*/ 234 h 235"/>
                  <a:gd name="T26" fmla="*/ 254 w 255"/>
                  <a:gd name="T27" fmla="*/ 218 h 235"/>
                  <a:gd name="T28" fmla="*/ 254 w 255"/>
                  <a:gd name="T29" fmla="*/ 13 h 235"/>
                  <a:gd name="T30" fmla="*/ 245 w 255"/>
                  <a:gd name="T31" fmla="*/ 0 h 2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55" h="235">
                    <a:moveTo>
                      <a:pt x="245" y="0"/>
                    </a:moveTo>
                    <a:lnTo>
                      <a:pt x="225" y="0"/>
                    </a:lnTo>
                    <a:lnTo>
                      <a:pt x="0" y="0"/>
                    </a:lnTo>
                    <a:lnTo>
                      <a:pt x="32" y="29"/>
                    </a:lnTo>
                    <a:lnTo>
                      <a:pt x="48" y="57"/>
                    </a:lnTo>
                    <a:lnTo>
                      <a:pt x="48" y="90"/>
                    </a:lnTo>
                    <a:lnTo>
                      <a:pt x="48" y="131"/>
                    </a:lnTo>
                    <a:lnTo>
                      <a:pt x="48" y="153"/>
                    </a:lnTo>
                    <a:lnTo>
                      <a:pt x="48" y="169"/>
                    </a:lnTo>
                    <a:lnTo>
                      <a:pt x="34" y="197"/>
                    </a:lnTo>
                    <a:lnTo>
                      <a:pt x="0" y="234"/>
                    </a:lnTo>
                    <a:lnTo>
                      <a:pt x="228" y="234"/>
                    </a:lnTo>
                    <a:lnTo>
                      <a:pt x="246" y="234"/>
                    </a:lnTo>
                    <a:lnTo>
                      <a:pt x="254" y="218"/>
                    </a:lnTo>
                    <a:lnTo>
                      <a:pt x="254" y="13"/>
                    </a:lnTo>
                    <a:lnTo>
                      <a:pt x="245" y="0"/>
                    </a:lnTo>
                  </a:path>
                </a:pathLst>
              </a:custGeom>
              <a:grpFill/>
              <a:ln w="12700" cap="rnd" cmpd="sng">
                <a:solidFill>
                  <a:srgbClr val="00000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nb-NO">
                  <a:solidFill>
                    <a:prstClr val="black"/>
                  </a:solidFill>
                </a:endParaRPr>
              </a:p>
            </p:txBody>
          </p:sp>
          <p:grpSp>
            <p:nvGrpSpPr>
              <p:cNvPr id="167" name="Group 94"/>
              <p:cNvGrpSpPr>
                <a:grpSpLocks noChangeAspect="1"/>
              </p:cNvGrpSpPr>
              <p:nvPr/>
            </p:nvGrpSpPr>
            <p:grpSpPr bwMode="auto">
              <a:xfrm>
                <a:off x="1987" y="2077"/>
                <a:ext cx="98" cy="239"/>
                <a:chOff x="1987" y="2077"/>
                <a:chExt cx="98" cy="239"/>
              </a:xfrm>
              <a:grpFill/>
            </p:grpSpPr>
            <p:sp>
              <p:nvSpPr>
                <p:cNvPr id="178" name="Freeform 95"/>
                <p:cNvSpPr>
                  <a:spLocks noChangeAspect="1"/>
                </p:cNvSpPr>
                <p:nvPr/>
              </p:nvSpPr>
              <p:spPr bwMode="auto">
                <a:xfrm>
                  <a:off x="1990" y="2078"/>
                  <a:ext cx="95" cy="235"/>
                </a:xfrm>
                <a:custGeom>
                  <a:avLst/>
                  <a:gdLst>
                    <a:gd name="T0" fmla="*/ 80 w 95"/>
                    <a:gd name="T1" fmla="*/ 198 h 235"/>
                    <a:gd name="T2" fmla="*/ 84 w 95"/>
                    <a:gd name="T3" fmla="*/ 190 h 235"/>
                    <a:gd name="T4" fmla="*/ 89 w 95"/>
                    <a:gd name="T5" fmla="*/ 158 h 235"/>
                    <a:gd name="T6" fmla="*/ 92 w 95"/>
                    <a:gd name="T7" fmla="*/ 130 h 235"/>
                    <a:gd name="T8" fmla="*/ 94 w 95"/>
                    <a:gd name="T9" fmla="*/ 107 h 235"/>
                    <a:gd name="T10" fmla="*/ 92 w 95"/>
                    <a:gd name="T11" fmla="*/ 80 h 235"/>
                    <a:gd name="T12" fmla="*/ 87 w 95"/>
                    <a:gd name="T13" fmla="*/ 48 h 235"/>
                    <a:gd name="T14" fmla="*/ 77 w 95"/>
                    <a:gd name="T15" fmla="*/ 29 h 235"/>
                    <a:gd name="T16" fmla="*/ 63 w 95"/>
                    <a:gd name="T17" fmla="*/ 0 h 235"/>
                    <a:gd name="T18" fmla="*/ 0 w 95"/>
                    <a:gd name="T19" fmla="*/ 32 h 235"/>
                    <a:gd name="T20" fmla="*/ 15 w 95"/>
                    <a:gd name="T21" fmla="*/ 62 h 235"/>
                    <a:gd name="T22" fmla="*/ 22 w 95"/>
                    <a:gd name="T23" fmla="*/ 92 h 235"/>
                    <a:gd name="T24" fmla="*/ 24 w 95"/>
                    <a:gd name="T25" fmla="*/ 120 h 235"/>
                    <a:gd name="T26" fmla="*/ 20 w 95"/>
                    <a:gd name="T27" fmla="*/ 151 h 235"/>
                    <a:gd name="T28" fmla="*/ 3 w 95"/>
                    <a:gd name="T29" fmla="*/ 193 h 235"/>
                    <a:gd name="T30" fmla="*/ 63 w 95"/>
                    <a:gd name="T31" fmla="*/ 234 h 235"/>
                    <a:gd name="T32" fmla="*/ 80 w 95"/>
                    <a:gd name="T33" fmla="*/ 198 h 2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95" h="235">
                      <a:moveTo>
                        <a:pt x="80" y="198"/>
                      </a:moveTo>
                      <a:lnTo>
                        <a:pt x="84" y="190"/>
                      </a:lnTo>
                      <a:lnTo>
                        <a:pt x="89" y="158"/>
                      </a:lnTo>
                      <a:lnTo>
                        <a:pt x="92" y="130"/>
                      </a:lnTo>
                      <a:lnTo>
                        <a:pt x="94" y="107"/>
                      </a:lnTo>
                      <a:lnTo>
                        <a:pt x="92" y="80"/>
                      </a:lnTo>
                      <a:lnTo>
                        <a:pt x="87" y="48"/>
                      </a:lnTo>
                      <a:lnTo>
                        <a:pt x="77" y="29"/>
                      </a:lnTo>
                      <a:lnTo>
                        <a:pt x="63" y="0"/>
                      </a:lnTo>
                      <a:lnTo>
                        <a:pt x="0" y="32"/>
                      </a:lnTo>
                      <a:lnTo>
                        <a:pt x="15" y="62"/>
                      </a:lnTo>
                      <a:lnTo>
                        <a:pt x="22" y="92"/>
                      </a:lnTo>
                      <a:lnTo>
                        <a:pt x="24" y="120"/>
                      </a:lnTo>
                      <a:lnTo>
                        <a:pt x="20" y="151"/>
                      </a:lnTo>
                      <a:lnTo>
                        <a:pt x="3" y="193"/>
                      </a:lnTo>
                      <a:lnTo>
                        <a:pt x="63" y="234"/>
                      </a:lnTo>
                      <a:lnTo>
                        <a:pt x="80" y="198"/>
                      </a:ln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rnd">
                      <a:solidFill>
                        <a:schemeClr val="tx1"/>
                      </a:solidFill>
                      <a:round/>
                      <a:headEnd type="none" w="sm" len="sm"/>
                      <a:tailEnd type="none" w="sm" len="sm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nb-NO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79" name="Freeform 96"/>
                <p:cNvSpPr>
                  <a:spLocks noChangeAspect="1"/>
                </p:cNvSpPr>
                <p:nvPr/>
              </p:nvSpPr>
              <p:spPr bwMode="auto">
                <a:xfrm>
                  <a:off x="1987" y="2077"/>
                  <a:ext cx="98" cy="239"/>
                </a:xfrm>
                <a:custGeom>
                  <a:avLst/>
                  <a:gdLst>
                    <a:gd name="T0" fmla="*/ 83 w 98"/>
                    <a:gd name="T1" fmla="*/ 201 h 239"/>
                    <a:gd name="T2" fmla="*/ 86 w 98"/>
                    <a:gd name="T3" fmla="*/ 193 h 239"/>
                    <a:gd name="T4" fmla="*/ 92 w 98"/>
                    <a:gd name="T5" fmla="*/ 161 h 239"/>
                    <a:gd name="T6" fmla="*/ 95 w 98"/>
                    <a:gd name="T7" fmla="*/ 133 h 239"/>
                    <a:gd name="T8" fmla="*/ 97 w 98"/>
                    <a:gd name="T9" fmla="*/ 109 h 239"/>
                    <a:gd name="T10" fmla="*/ 95 w 98"/>
                    <a:gd name="T11" fmla="*/ 82 h 239"/>
                    <a:gd name="T12" fmla="*/ 89 w 98"/>
                    <a:gd name="T13" fmla="*/ 49 h 239"/>
                    <a:gd name="T14" fmla="*/ 80 w 98"/>
                    <a:gd name="T15" fmla="*/ 28 h 239"/>
                    <a:gd name="T16" fmla="*/ 65 w 98"/>
                    <a:gd name="T17" fmla="*/ 0 h 239"/>
                    <a:gd name="T18" fmla="*/ 0 w 98"/>
                    <a:gd name="T19" fmla="*/ 34 h 239"/>
                    <a:gd name="T20" fmla="*/ 15 w 98"/>
                    <a:gd name="T21" fmla="*/ 63 h 239"/>
                    <a:gd name="T22" fmla="*/ 23 w 98"/>
                    <a:gd name="T23" fmla="*/ 94 h 239"/>
                    <a:gd name="T24" fmla="*/ 25 w 98"/>
                    <a:gd name="T25" fmla="*/ 123 h 239"/>
                    <a:gd name="T26" fmla="*/ 20 w 98"/>
                    <a:gd name="T27" fmla="*/ 154 h 239"/>
                    <a:gd name="T28" fmla="*/ 3 w 98"/>
                    <a:gd name="T29" fmla="*/ 196 h 239"/>
                    <a:gd name="T30" fmla="*/ 65 w 98"/>
                    <a:gd name="T31" fmla="*/ 238 h 239"/>
                    <a:gd name="T32" fmla="*/ 83 w 98"/>
                    <a:gd name="T33" fmla="*/ 201 h 2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98" h="239">
                      <a:moveTo>
                        <a:pt x="83" y="201"/>
                      </a:moveTo>
                      <a:lnTo>
                        <a:pt x="86" y="193"/>
                      </a:lnTo>
                      <a:lnTo>
                        <a:pt x="92" y="161"/>
                      </a:lnTo>
                      <a:lnTo>
                        <a:pt x="95" y="133"/>
                      </a:lnTo>
                      <a:lnTo>
                        <a:pt x="97" y="109"/>
                      </a:lnTo>
                      <a:lnTo>
                        <a:pt x="95" y="82"/>
                      </a:lnTo>
                      <a:lnTo>
                        <a:pt x="89" y="49"/>
                      </a:lnTo>
                      <a:lnTo>
                        <a:pt x="80" y="28"/>
                      </a:lnTo>
                      <a:lnTo>
                        <a:pt x="65" y="0"/>
                      </a:lnTo>
                      <a:lnTo>
                        <a:pt x="0" y="34"/>
                      </a:lnTo>
                      <a:lnTo>
                        <a:pt x="15" y="63"/>
                      </a:lnTo>
                      <a:lnTo>
                        <a:pt x="23" y="94"/>
                      </a:lnTo>
                      <a:lnTo>
                        <a:pt x="25" y="123"/>
                      </a:lnTo>
                      <a:lnTo>
                        <a:pt x="20" y="154"/>
                      </a:lnTo>
                      <a:lnTo>
                        <a:pt x="3" y="196"/>
                      </a:lnTo>
                      <a:lnTo>
                        <a:pt x="65" y="238"/>
                      </a:lnTo>
                      <a:lnTo>
                        <a:pt x="83" y="201"/>
                      </a:lnTo>
                    </a:path>
                  </a:pathLst>
                </a:custGeom>
                <a:grpFill/>
                <a:ln w="12700" cap="rnd" cmpd="sng">
                  <a:solidFill>
                    <a:srgbClr val="000000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nb-NO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168" name="Group 97"/>
              <p:cNvGrpSpPr>
                <a:grpSpLocks noChangeAspect="1"/>
              </p:cNvGrpSpPr>
              <p:nvPr/>
            </p:nvGrpSpPr>
            <p:grpSpPr bwMode="auto">
              <a:xfrm>
                <a:off x="1804" y="2110"/>
                <a:ext cx="190" cy="166"/>
                <a:chOff x="1804" y="2110"/>
                <a:chExt cx="190" cy="166"/>
              </a:xfrm>
              <a:grpFill/>
            </p:grpSpPr>
            <p:sp>
              <p:nvSpPr>
                <p:cNvPr id="176" name="Freeform 98"/>
                <p:cNvSpPr>
                  <a:spLocks noChangeAspect="1"/>
                </p:cNvSpPr>
                <p:nvPr/>
              </p:nvSpPr>
              <p:spPr bwMode="auto">
                <a:xfrm>
                  <a:off x="1806" y="2111"/>
                  <a:ext cx="188" cy="161"/>
                </a:xfrm>
                <a:custGeom>
                  <a:avLst/>
                  <a:gdLst>
                    <a:gd name="T0" fmla="*/ 177 w 188"/>
                    <a:gd name="T1" fmla="*/ 0 h 161"/>
                    <a:gd name="T2" fmla="*/ 0 w 188"/>
                    <a:gd name="T3" fmla="*/ 0 h 161"/>
                    <a:gd name="T4" fmla="*/ 0 w 188"/>
                    <a:gd name="T5" fmla="*/ 160 h 161"/>
                    <a:gd name="T6" fmla="*/ 187 w 188"/>
                    <a:gd name="T7" fmla="*/ 160 h 161"/>
                    <a:gd name="T8" fmla="*/ 177 w 188"/>
                    <a:gd name="T9" fmla="*/ 0 h 16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88" h="161">
                      <a:moveTo>
                        <a:pt x="177" y="0"/>
                      </a:moveTo>
                      <a:lnTo>
                        <a:pt x="0" y="0"/>
                      </a:lnTo>
                      <a:lnTo>
                        <a:pt x="0" y="160"/>
                      </a:lnTo>
                      <a:lnTo>
                        <a:pt x="187" y="160"/>
                      </a:lnTo>
                      <a:lnTo>
                        <a:pt x="177" y="0"/>
                      </a:ln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rnd">
                      <a:solidFill>
                        <a:schemeClr val="tx1"/>
                      </a:solidFill>
                      <a:round/>
                      <a:headEnd type="none" w="sm" len="sm"/>
                      <a:tailEnd type="none" w="sm" len="sm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nb-NO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77" name="Freeform 99"/>
                <p:cNvSpPr>
                  <a:spLocks noChangeAspect="1"/>
                </p:cNvSpPr>
                <p:nvPr/>
              </p:nvSpPr>
              <p:spPr bwMode="auto">
                <a:xfrm>
                  <a:off x="1804" y="2110"/>
                  <a:ext cx="190" cy="166"/>
                </a:xfrm>
                <a:custGeom>
                  <a:avLst/>
                  <a:gdLst>
                    <a:gd name="T0" fmla="*/ 178 w 190"/>
                    <a:gd name="T1" fmla="*/ 0 h 166"/>
                    <a:gd name="T2" fmla="*/ 0 w 190"/>
                    <a:gd name="T3" fmla="*/ 0 h 166"/>
                    <a:gd name="T4" fmla="*/ 0 w 190"/>
                    <a:gd name="T5" fmla="*/ 165 h 166"/>
                    <a:gd name="T6" fmla="*/ 189 w 190"/>
                    <a:gd name="T7" fmla="*/ 165 h 1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90" h="166">
                      <a:moveTo>
                        <a:pt x="178" y="0"/>
                      </a:moveTo>
                      <a:lnTo>
                        <a:pt x="0" y="0"/>
                      </a:lnTo>
                      <a:lnTo>
                        <a:pt x="0" y="165"/>
                      </a:lnTo>
                      <a:lnTo>
                        <a:pt x="189" y="165"/>
                      </a:lnTo>
                    </a:path>
                  </a:pathLst>
                </a:custGeom>
                <a:grpFill/>
                <a:ln w="12700" cap="rnd" cmpd="sng">
                  <a:solidFill>
                    <a:srgbClr val="000000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nb-NO">
                    <a:solidFill>
                      <a:prstClr val="black"/>
                    </a:solidFill>
                  </a:endParaRPr>
                </a:p>
              </p:txBody>
            </p:sp>
          </p:grpSp>
          <p:sp>
            <p:nvSpPr>
              <p:cNvPr id="169" name="Freeform 100"/>
              <p:cNvSpPr>
                <a:spLocks noChangeAspect="1"/>
              </p:cNvSpPr>
              <p:nvPr/>
            </p:nvSpPr>
            <p:spPr bwMode="auto">
              <a:xfrm>
                <a:off x="1718" y="2088"/>
                <a:ext cx="54" cy="229"/>
              </a:xfrm>
              <a:custGeom>
                <a:avLst/>
                <a:gdLst>
                  <a:gd name="T0" fmla="*/ 0 w 54"/>
                  <a:gd name="T1" fmla="*/ 0 h 229"/>
                  <a:gd name="T2" fmla="*/ 53 w 54"/>
                  <a:gd name="T3" fmla="*/ 24 h 229"/>
                  <a:gd name="T4" fmla="*/ 53 w 54"/>
                  <a:gd name="T5" fmla="*/ 179 h 229"/>
                  <a:gd name="T6" fmla="*/ 0 w 54"/>
                  <a:gd name="T7" fmla="*/ 228 h 229"/>
                  <a:gd name="T8" fmla="*/ 0 w 54"/>
                  <a:gd name="T9" fmla="*/ 0 h 2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4" h="229">
                    <a:moveTo>
                      <a:pt x="0" y="0"/>
                    </a:moveTo>
                    <a:lnTo>
                      <a:pt x="53" y="24"/>
                    </a:lnTo>
                    <a:lnTo>
                      <a:pt x="53" y="179"/>
                    </a:lnTo>
                    <a:lnTo>
                      <a:pt x="0" y="228"/>
                    </a:lnTo>
                    <a:lnTo>
                      <a:pt x="0" y="0"/>
                    </a:lnTo>
                  </a:path>
                </a:pathLst>
              </a:custGeom>
              <a:grpFill/>
              <a:ln w="12700" cap="rnd" cmpd="sng">
                <a:solidFill>
                  <a:srgbClr val="00000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nb-NO">
                  <a:solidFill>
                    <a:prstClr val="black"/>
                  </a:solidFill>
                </a:endParaRPr>
              </a:p>
            </p:txBody>
          </p:sp>
          <p:grpSp>
            <p:nvGrpSpPr>
              <p:cNvPr id="170" name="Group 101"/>
              <p:cNvGrpSpPr>
                <a:grpSpLocks noChangeAspect="1"/>
              </p:cNvGrpSpPr>
              <p:nvPr/>
            </p:nvGrpSpPr>
            <p:grpSpPr bwMode="auto">
              <a:xfrm>
                <a:off x="1798" y="2282"/>
                <a:ext cx="238" cy="35"/>
                <a:chOff x="1798" y="2282"/>
                <a:chExt cx="238" cy="35"/>
              </a:xfrm>
              <a:grpFill/>
            </p:grpSpPr>
            <p:sp>
              <p:nvSpPr>
                <p:cNvPr id="174" name="Freeform 102"/>
                <p:cNvSpPr>
                  <a:spLocks noChangeAspect="1"/>
                </p:cNvSpPr>
                <p:nvPr/>
              </p:nvSpPr>
              <p:spPr bwMode="auto">
                <a:xfrm>
                  <a:off x="1909" y="2282"/>
                  <a:ext cx="127" cy="35"/>
                </a:xfrm>
                <a:custGeom>
                  <a:avLst/>
                  <a:gdLst>
                    <a:gd name="T0" fmla="*/ 67 w 127"/>
                    <a:gd name="T1" fmla="*/ 0 h 35"/>
                    <a:gd name="T2" fmla="*/ 126 w 127"/>
                    <a:gd name="T3" fmla="*/ 34 h 35"/>
                    <a:gd name="T4" fmla="*/ 9 w 127"/>
                    <a:gd name="T5" fmla="*/ 34 h 35"/>
                    <a:gd name="T6" fmla="*/ 0 w 127"/>
                    <a:gd name="T7" fmla="*/ 0 h 35"/>
                    <a:gd name="T8" fmla="*/ 67 w 127"/>
                    <a:gd name="T9" fmla="*/ 0 h 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7" h="35">
                      <a:moveTo>
                        <a:pt x="67" y="0"/>
                      </a:moveTo>
                      <a:lnTo>
                        <a:pt x="126" y="34"/>
                      </a:lnTo>
                      <a:lnTo>
                        <a:pt x="9" y="34"/>
                      </a:lnTo>
                      <a:lnTo>
                        <a:pt x="0" y="0"/>
                      </a:lnTo>
                      <a:lnTo>
                        <a:pt x="67" y="0"/>
                      </a:lnTo>
                    </a:path>
                  </a:pathLst>
                </a:custGeom>
                <a:grpFill/>
                <a:ln w="12700" cap="rnd" cmpd="sng">
                  <a:solidFill>
                    <a:srgbClr val="000000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nb-NO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75" name="Freeform 103"/>
                <p:cNvSpPr>
                  <a:spLocks noChangeAspect="1"/>
                </p:cNvSpPr>
                <p:nvPr/>
              </p:nvSpPr>
              <p:spPr bwMode="auto">
                <a:xfrm>
                  <a:off x="1798" y="2282"/>
                  <a:ext cx="104" cy="35"/>
                </a:xfrm>
                <a:custGeom>
                  <a:avLst/>
                  <a:gdLst>
                    <a:gd name="T0" fmla="*/ 103 w 104"/>
                    <a:gd name="T1" fmla="*/ 0 h 35"/>
                    <a:gd name="T2" fmla="*/ 103 w 104"/>
                    <a:gd name="T3" fmla="*/ 34 h 35"/>
                    <a:gd name="T4" fmla="*/ 0 w 104"/>
                    <a:gd name="T5" fmla="*/ 34 h 35"/>
                    <a:gd name="T6" fmla="*/ 31 w 104"/>
                    <a:gd name="T7" fmla="*/ 0 h 35"/>
                    <a:gd name="T8" fmla="*/ 103 w 104"/>
                    <a:gd name="T9" fmla="*/ 0 h 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4" h="35">
                      <a:moveTo>
                        <a:pt x="103" y="0"/>
                      </a:moveTo>
                      <a:lnTo>
                        <a:pt x="103" y="34"/>
                      </a:lnTo>
                      <a:lnTo>
                        <a:pt x="0" y="34"/>
                      </a:lnTo>
                      <a:lnTo>
                        <a:pt x="31" y="0"/>
                      </a:lnTo>
                      <a:lnTo>
                        <a:pt x="103" y="0"/>
                      </a:lnTo>
                    </a:path>
                  </a:pathLst>
                </a:custGeom>
                <a:grpFill/>
                <a:ln w="12700" cap="rnd" cmpd="sng">
                  <a:solidFill>
                    <a:srgbClr val="000000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nb-NO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171" name="Group 104"/>
              <p:cNvGrpSpPr>
                <a:grpSpLocks noChangeAspect="1"/>
              </p:cNvGrpSpPr>
              <p:nvPr/>
            </p:nvGrpSpPr>
            <p:grpSpPr bwMode="auto">
              <a:xfrm>
                <a:off x="1798" y="2065"/>
                <a:ext cx="238" cy="37"/>
                <a:chOff x="1798" y="2065"/>
                <a:chExt cx="238" cy="37"/>
              </a:xfrm>
              <a:grpFill/>
            </p:grpSpPr>
            <p:sp>
              <p:nvSpPr>
                <p:cNvPr id="172" name="Freeform 105"/>
                <p:cNvSpPr>
                  <a:spLocks noChangeAspect="1"/>
                </p:cNvSpPr>
                <p:nvPr/>
              </p:nvSpPr>
              <p:spPr bwMode="auto">
                <a:xfrm>
                  <a:off x="1909" y="2065"/>
                  <a:ext cx="127" cy="37"/>
                </a:xfrm>
                <a:custGeom>
                  <a:avLst/>
                  <a:gdLst>
                    <a:gd name="T0" fmla="*/ 67 w 127"/>
                    <a:gd name="T1" fmla="*/ 36 h 37"/>
                    <a:gd name="T2" fmla="*/ 126 w 127"/>
                    <a:gd name="T3" fmla="*/ 0 h 37"/>
                    <a:gd name="T4" fmla="*/ 9 w 127"/>
                    <a:gd name="T5" fmla="*/ 0 h 37"/>
                    <a:gd name="T6" fmla="*/ 0 w 127"/>
                    <a:gd name="T7" fmla="*/ 36 h 37"/>
                    <a:gd name="T8" fmla="*/ 67 w 127"/>
                    <a:gd name="T9" fmla="*/ 36 h 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7" h="37">
                      <a:moveTo>
                        <a:pt x="67" y="36"/>
                      </a:moveTo>
                      <a:lnTo>
                        <a:pt x="126" y="0"/>
                      </a:lnTo>
                      <a:lnTo>
                        <a:pt x="9" y="0"/>
                      </a:lnTo>
                      <a:lnTo>
                        <a:pt x="0" y="36"/>
                      </a:lnTo>
                      <a:lnTo>
                        <a:pt x="67" y="36"/>
                      </a:lnTo>
                    </a:path>
                  </a:pathLst>
                </a:custGeom>
                <a:grpFill/>
                <a:ln w="12700" cap="rnd" cmpd="sng">
                  <a:solidFill>
                    <a:srgbClr val="000000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nb-NO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73" name="Freeform 106"/>
                <p:cNvSpPr>
                  <a:spLocks noChangeAspect="1"/>
                </p:cNvSpPr>
                <p:nvPr/>
              </p:nvSpPr>
              <p:spPr bwMode="auto">
                <a:xfrm>
                  <a:off x="1798" y="2065"/>
                  <a:ext cx="104" cy="37"/>
                </a:xfrm>
                <a:custGeom>
                  <a:avLst/>
                  <a:gdLst>
                    <a:gd name="T0" fmla="*/ 103 w 104"/>
                    <a:gd name="T1" fmla="*/ 36 h 37"/>
                    <a:gd name="T2" fmla="*/ 103 w 104"/>
                    <a:gd name="T3" fmla="*/ 0 h 37"/>
                    <a:gd name="T4" fmla="*/ 0 w 104"/>
                    <a:gd name="T5" fmla="*/ 0 h 37"/>
                    <a:gd name="T6" fmla="*/ 31 w 104"/>
                    <a:gd name="T7" fmla="*/ 36 h 37"/>
                    <a:gd name="T8" fmla="*/ 103 w 104"/>
                    <a:gd name="T9" fmla="*/ 36 h 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4" h="37">
                      <a:moveTo>
                        <a:pt x="103" y="36"/>
                      </a:moveTo>
                      <a:lnTo>
                        <a:pt x="103" y="0"/>
                      </a:lnTo>
                      <a:lnTo>
                        <a:pt x="0" y="0"/>
                      </a:lnTo>
                      <a:lnTo>
                        <a:pt x="31" y="36"/>
                      </a:lnTo>
                      <a:lnTo>
                        <a:pt x="103" y="36"/>
                      </a:lnTo>
                    </a:path>
                  </a:pathLst>
                </a:custGeom>
                <a:grpFill/>
                <a:ln w="12700" cap="rnd" cmpd="sng">
                  <a:solidFill>
                    <a:srgbClr val="000000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nb-NO">
                    <a:solidFill>
                      <a:prstClr val="black"/>
                    </a:solidFill>
                  </a:endParaRPr>
                </a:p>
              </p:txBody>
            </p:sp>
          </p:grpSp>
        </p:grpSp>
        <p:grpSp>
          <p:nvGrpSpPr>
            <p:cNvPr id="151" name="Group 107"/>
            <p:cNvGrpSpPr>
              <a:grpSpLocks noChangeAspect="1"/>
            </p:cNvGrpSpPr>
            <p:nvPr/>
          </p:nvGrpSpPr>
          <p:grpSpPr bwMode="auto">
            <a:xfrm>
              <a:off x="2299" y="2119"/>
              <a:ext cx="18" cy="145"/>
              <a:chOff x="2299" y="2119"/>
              <a:chExt cx="18" cy="145"/>
            </a:xfrm>
            <a:grpFill/>
          </p:grpSpPr>
          <p:sp>
            <p:nvSpPr>
              <p:cNvPr id="162" name="Rectangle 108"/>
              <p:cNvSpPr>
                <a:spLocks noChangeAspect="1" noChangeArrowheads="1"/>
              </p:cNvSpPr>
              <p:nvPr/>
            </p:nvSpPr>
            <p:spPr bwMode="auto">
              <a:xfrm>
                <a:off x="2299" y="2122"/>
                <a:ext cx="15" cy="138"/>
              </a:xfrm>
              <a:prstGeom prst="rect">
                <a:avLst/>
              </a:prstGeom>
              <a:grpFill/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nb-NO">
                  <a:solidFill>
                    <a:prstClr val="black"/>
                  </a:solidFill>
                </a:endParaRPr>
              </a:p>
            </p:txBody>
          </p:sp>
          <p:sp>
            <p:nvSpPr>
              <p:cNvPr id="163" name="Line 109"/>
              <p:cNvSpPr>
                <a:spLocks noChangeAspect="1" noChangeShapeType="1"/>
              </p:cNvSpPr>
              <p:nvPr/>
            </p:nvSpPr>
            <p:spPr bwMode="auto">
              <a:xfrm>
                <a:off x="2317" y="2119"/>
                <a:ext cx="0" cy="145"/>
              </a:xfrm>
              <a:prstGeom prst="line">
                <a:avLst/>
              </a:prstGeom>
              <a:grp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nb-NO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52" name="Group 110"/>
            <p:cNvGrpSpPr>
              <a:grpSpLocks noChangeAspect="1"/>
            </p:cNvGrpSpPr>
            <p:nvPr/>
          </p:nvGrpSpPr>
          <p:grpSpPr bwMode="auto">
            <a:xfrm>
              <a:off x="1670" y="2130"/>
              <a:ext cx="18" cy="119"/>
              <a:chOff x="1670" y="2130"/>
              <a:chExt cx="18" cy="119"/>
            </a:xfrm>
            <a:grpFill/>
          </p:grpSpPr>
          <p:sp>
            <p:nvSpPr>
              <p:cNvPr id="159" name="Rectangle 111"/>
              <p:cNvSpPr>
                <a:spLocks noChangeAspect="1" noChangeArrowheads="1"/>
              </p:cNvSpPr>
              <p:nvPr/>
            </p:nvSpPr>
            <p:spPr bwMode="auto">
              <a:xfrm>
                <a:off x="1670" y="2163"/>
                <a:ext cx="16" cy="53"/>
              </a:xfrm>
              <a:prstGeom prst="rect">
                <a:avLst/>
              </a:prstGeom>
              <a:grpFill/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nb-NO">
                  <a:solidFill>
                    <a:prstClr val="black"/>
                  </a:solidFill>
                </a:endParaRPr>
              </a:p>
            </p:txBody>
          </p:sp>
          <p:sp>
            <p:nvSpPr>
              <p:cNvPr id="160" name="Rectangle 112"/>
              <p:cNvSpPr>
                <a:spLocks noChangeAspect="1" noChangeArrowheads="1"/>
              </p:cNvSpPr>
              <p:nvPr/>
            </p:nvSpPr>
            <p:spPr bwMode="auto">
              <a:xfrm>
                <a:off x="1672" y="2143"/>
                <a:ext cx="15" cy="93"/>
              </a:xfrm>
              <a:prstGeom prst="rect">
                <a:avLst/>
              </a:prstGeom>
              <a:grpFill/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nb-NO">
                  <a:solidFill>
                    <a:prstClr val="black"/>
                  </a:solidFill>
                </a:endParaRPr>
              </a:p>
            </p:txBody>
          </p:sp>
          <p:sp>
            <p:nvSpPr>
              <p:cNvPr id="161" name="Rectangle 113"/>
              <p:cNvSpPr>
                <a:spLocks noChangeAspect="1" noChangeArrowheads="1"/>
              </p:cNvSpPr>
              <p:nvPr/>
            </p:nvSpPr>
            <p:spPr bwMode="auto">
              <a:xfrm>
                <a:off x="1674" y="2130"/>
                <a:ext cx="14" cy="119"/>
              </a:xfrm>
              <a:prstGeom prst="rect">
                <a:avLst/>
              </a:prstGeom>
              <a:grpFill/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nb-NO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153" name="Freeform 114"/>
            <p:cNvSpPr>
              <a:spLocks noChangeAspect="1"/>
            </p:cNvSpPr>
            <p:nvPr/>
          </p:nvSpPr>
          <p:spPr bwMode="auto">
            <a:xfrm>
              <a:off x="2000" y="2173"/>
              <a:ext cx="31" cy="26"/>
            </a:xfrm>
            <a:custGeom>
              <a:avLst/>
              <a:gdLst>
                <a:gd name="T0" fmla="*/ 30 w 31"/>
                <a:gd name="T1" fmla="*/ 17 h 26"/>
                <a:gd name="T2" fmla="*/ 26 w 31"/>
                <a:gd name="T3" fmla="*/ 17 h 26"/>
                <a:gd name="T4" fmla="*/ 26 w 31"/>
                <a:gd name="T5" fmla="*/ 13 h 26"/>
                <a:gd name="T6" fmla="*/ 22 w 31"/>
                <a:gd name="T7" fmla="*/ 13 h 26"/>
                <a:gd name="T8" fmla="*/ 22 w 31"/>
                <a:gd name="T9" fmla="*/ 25 h 26"/>
                <a:gd name="T10" fmla="*/ 0 w 31"/>
                <a:gd name="T11" fmla="*/ 25 h 26"/>
                <a:gd name="T12" fmla="*/ 0 w 31"/>
                <a:gd name="T13" fmla="*/ 0 h 26"/>
                <a:gd name="T14" fmla="*/ 22 w 31"/>
                <a:gd name="T15" fmla="*/ 0 h 26"/>
                <a:gd name="T16" fmla="*/ 22 w 31"/>
                <a:gd name="T17" fmla="*/ 10 h 26"/>
                <a:gd name="T18" fmla="*/ 26 w 31"/>
                <a:gd name="T19" fmla="*/ 10 h 26"/>
                <a:gd name="T20" fmla="*/ 26 w 31"/>
                <a:gd name="T21" fmla="*/ 6 h 26"/>
                <a:gd name="T22" fmla="*/ 30 w 31"/>
                <a:gd name="T23" fmla="*/ 6 h 26"/>
                <a:gd name="T24" fmla="*/ 30 w 31"/>
                <a:gd name="T25" fmla="*/ 17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1" h="26">
                  <a:moveTo>
                    <a:pt x="30" y="17"/>
                  </a:moveTo>
                  <a:lnTo>
                    <a:pt x="26" y="17"/>
                  </a:lnTo>
                  <a:lnTo>
                    <a:pt x="26" y="13"/>
                  </a:lnTo>
                  <a:lnTo>
                    <a:pt x="22" y="13"/>
                  </a:lnTo>
                  <a:lnTo>
                    <a:pt x="22" y="25"/>
                  </a:lnTo>
                  <a:lnTo>
                    <a:pt x="0" y="25"/>
                  </a:lnTo>
                  <a:lnTo>
                    <a:pt x="0" y="0"/>
                  </a:lnTo>
                  <a:lnTo>
                    <a:pt x="22" y="0"/>
                  </a:lnTo>
                  <a:lnTo>
                    <a:pt x="22" y="10"/>
                  </a:lnTo>
                  <a:lnTo>
                    <a:pt x="26" y="10"/>
                  </a:lnTo>
                  <a:lnTo>
                    <a:pt x="26" y="6"/>
                  </a:lnTo>
                  <a:lnTo>
                    <a:pt x="30" y="6"/>
                  </a:lnTo>
                  <a:lnTo>
                    <a:pt x="30" y="17"/>
                  </a:lnTo>
                </a:path>
              </a:pathLst>
            </a:custGeom>
            <a:grpFill/>
            <a:ln w="12700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nb-NO">
                <a:solidFill>
                  <a:prstClr val="black"/>
                </a:solidFill>
              </a:endParaRPr>
            </a:p>
          </p:txBody>
        </p:sp>
        <p:sp>
          <p:nvSpPr>
            <p:cNvPr id="154" name="Freeform 115"/>
            <p:cNvSpPr>
              <a:spLocks noChangeAspect="1"/>
            </p:cNvSpPr>
            <p:nvPr/>
          </p:nvSpPr>
          <p:spPr bwMode="auto">
            <a:xfrm>
              <a:off x="2291" y="2167"/>
              <a:ext cx="37" cy="53"/>
            </a:xfrm>
            <a:custGeom>
              <a:avLst/>
              <a:gdLst>
                <a:gd name="T0" fmla="*/ 36 w 37"/>
                <a:gd name="T1" fmla="*/ 0 h 53"/>
                <a:gd name="T2" fmla="*/ 36 w 37"/>
                <a:gd name="T3" fmla="*/ 52 h 53"/>
                <a:gd name="T4" fmla="*/ 17 w 37"/>
                <a:gd name="T5" fmla="*/ 52 h 53"/>
                <a:gd name="T6" fmla="*/ 0 w 37"/>
                <a:gd name="T7" fmla="*/ 35 h 53"/>
                <a:gd name="T8" fmla="*/ 0 w 37"/>
                <a:gd name="T9" fmla="*/ 18 h 53"/>
                <a:gd name="T10" fmla="*/ 17 w 37"/>
                <a:gd name="T11" fmla="*/ 0 h 53"/>
                <a:gd name="T12" fmla="*/ 36 w 37"/>
                <a:gd name="T13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" h="53">
                  <a:moveTo>
                    <a:pt x="36" y="0"/>
                  </a:moveTo>
                  <a:lnTo>
                    <a:pt x="36" y="52"/>
                  </a:lnTo>
                  <a:lnTo>
                    <a:pt x="17" y="52"/>
                  </a:lnTo>
                  <a:lnTo>
                    <a:pt x="0" y="35"/>
                  </a:lnTo>
                  <a:lnTo>
                    <a:pt x="0" y="18"/>
                  </a:lnTo>
                  <a:lnTo>
                    <a:pt x="17" y="0"/>
                  </a:lnTo>
                  <a:lnTo>
                    <a:pt x="36" y="0"/>
                  </a:lnTo>
                </a:path>
              </a:pathLst>
            </a:custGeom>
            <a:grpFill/>
            <a:ln w="12700" cap="rnd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nb-NO">
                <a:solidFill>
                  <a:prstClr val="black"/>
                </a:solidFill>
              </a:endParaRPr>
            </a:p>
          </p:txBody>
        </p:sp>
        <p:sp>
          <p:nvSpPr>
            <p:cNvPr id="155" name="Freeform 116"/>
            <p:cNvSpPr>
              <a:spLocks noChangeAspect="1"/>
            </p:cNvSpPr>
            <p:nvPr/>
          </p:nvSpPr>
          <p:spPr bwMode="auto">
            <a:xfrm>
              <a:off x="2041" y="2300"/>
              <a:ext cx="31" cy="25"/>
            </a:xfrm>
            <a:custGeom>
              <a:avLst/>
              <a:gdLst>
                <a:gd name="T0" fmla="*/ 0 w 31"/>
                <a:gd name="T1" fmla="*/ 13 h 25"/>
                <a:gd name="T2" fmla="*/ 3 w 31"/>
                <a:gd name="T3" fmla="*/ 12 h 25"/>
                <a:gd name="T4" fmla="*/ 3 w 31"/>
                <a:gd name="T5" fmla="*/ 15 h 25"/>
                <a:gd name="T6" fmla="*/ 6 w 31"/>
                <a:gd name="T7" fmla="*/ 13 h 25"/>
                <a:gd name="T8" fmla="*/ 6 w 31"/>
                <a:gd name="T9" fmla="*/ 6 h 25"/>
                <a:gd name="T10" fmla="*/ 27 w 31"/>
                <a:gd name="T11" fmla="*/ 0 h 25"/>
                <a:gd name="T12" fmla="*/ 30 w 31"/>
                <a:gd name="T13" fmla="*/ 17 h 25"/>
                <a:gd name="T14" fmla="*/ 8 w 31"/>
                <a:gd name="T15" fmla="*/ 24 h 25"/>
                <a:gd name="T16" fmla="*/ 7 w 31"/>
                <a:gd name="T17" fmla="*/ 17 h 25"/>
                <a:gd name="T18" fmla="*/ 5 w 31"/>
                <a:gd name="T19" fmla="*/ 18 h 25"/>
                <a:gd name="T20" fmla="*/ 5 w 31"/>
                <a:gd name="T21" fmla="*/ 20 h 25"/>
                <a:gd name="T22" fmla="*/ 1 w 31"/>
                <a:gd name="T23" fmla="*/ 21 h 25"/>
                <a:gd name="T24" fmla="*/ 0 w 31"/>
                <a:gd name="T25" fmla="*/ 13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1" h="25">
                  <a:moveTo>
                    <a:pt x="0" y="13"/>
                  </a:moveTo>
                  <a:lnTo>
                    <a:pt x="3" y="12"/>
                  </a:lnTo>
                  <a:lnTo>
                    <a:pt x="3" y="15"/>
                  </a:lnTo>
                  <a:lnTo>
                    <a:pt x="6" y="13"/>
                  </a:lnTo>
                  <a:lnTo>
                    <a:pt x="6" y="6"/>
                  </a:lnTo>
                  <a:lnTo>
                    <a:pt x="27" y="0"/>
                  </a:lnTo>
                  <a:lnTo>
                    <a:pt x="30" y="17"/>
                  </a:lnTo>
                  <a:lnTo>
                    <a:pt x="8" y="24"/>
                  </a:lnTo>
                  <a:lnTo>
                    <a:pt x="7" y="17"/>
                  </a:lnTo>
                  <a:lnTo>
                    <a:pt x="5" y="18"/>
                  </a:lnTo>
                  <a:lnTo>
                    <a:pt x="5" y="20"/>
                  </a:lnTo>
                  <a:lnTo>
                    <a:pt x="1" y="21"/>
                  </a:lnTo>
                  <a:lnTo>
                    <a:pt x="0" y="13"/>
                  </a:lnTo>
                </a:path>
              </a:pathLst>
            </a:custGeom>
            <a:grpFill/>
            <a:ln w="12700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nb-NO">
                <a:solidFill>
                  <a:prstClr val="black"/>
                </a:solidFill>
              </a:endParaRPr>
            </a:p>
          </p:txBody>
        </p:sp>
        <p:sp>
          <p:nvSpPr>
            <p:cNvPr id="156" name="Freeform 117"/>
            <p:cNvSpPr>
              <a:spLocks noChangeAspect="1"/>
            </p:cNvSpPr>
            <p:nvPr/>
          </p:nvSpPr>
          <p:spPr bwMode="auto">
            <a:xfrm>
              <a:off x="2039" y="2059"/>
              <a:ext cx="30" cy="25"/>
            </a:xfrm>
            <a:custGeom>
              <a:avLst/>
              <a:gdLst>
                <a:gd name="T0" fmla="*/ 0 w 30"/>
                <a:gd name="T1" fmla="*/ 6 h 25"/>
                <a:gd name="T2" fmla="*/ 2 w 30"/>
                <a:gd name="T3" fmla="*/ 8 h 25"/>
                <a:gd name="T4" fmla="*/ 3 w 30"/>
                <a:gd name="T5" fmla="*/ 6 h 25"/>
                <a:gd name="T6" fmla="*/ 6 w 30"/>
                <a:gd name="T7" fmla="*/ 8 h 25"/>
                <a:gd name="T8" fmla="*/ 4 w 30"/>
                <a:gd name="T9" fmla="*/ 13 h 25"/>
                <a:gd name="T10" fmla="*/ 24 w 30"/>
                <a:gd name="T11" fmla="*/ 24 h 25"/>
                <a:gd name="T12" fmla="*/ 29 w 30"/>
                <a:gd name="T13" fmla="*/ 9 h 25"/>
                <a:gd name="T14" fmla="*/ 9 w 30"/>
                <a:gd name="T15" fmla="*/ 0 h 25"/>
                <a:gd name="T16" fmla="*/ 7 w 30"/>
                <a:gd name="T17" fmla="*/ 4 h 25"/>
                <a:gd name="T18" fmla="*/ 3 w 30"/>
                <a:gd name="T19" fmla="*/ 2 h 25"/>
                <a:gd name="T20" fmla="*/ 4 w 30"/>
                <a:gd name="T21" fmla="*/ 1 h 25"/>
                <a:gd name="T22" fmla="*/ 2 w 30"/>
                <a:gd name="T23" fmla="*/ 0 h 25"/>
                <a:gd name="T24" fmla="*/ 0 w 30"/>
                <a:gd name="T25" fmla="*/ 6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0" h="25">
                  <a:moveTo>
                    <a:pt x="0" y="6"/>
                  </a:moveTo>
                  <a:lnTo>
                    <a:pt x="2" y="8"/>
                  </a:lnTo>
                  <a:lnTo>
                    <a:pt x="3" y="6"/>
                  </a:lnTo>
                  <a:lnTo>
                    <a:pt x="6" y="8"/>
                  </a:lnTo>
                  <a:lnTo>
                    <a:pt x="4" y="13"/>
                  </a:lnTo>
                  <a:lnTo>
                    <a:pt x="24" y="24"/>
                  </a:lnTo>
                  <a:lnTo>
                    <a:pt x="29" y="9"/>
                  </a:lnTo>
                  <a:lnTo>
                    <a:pt x="9" y="0"/>
                  </a:lnTo>
                  <a:lnTo>
                    <a:pt x="7" y="4"/>
                  </a:lnTo>
                  <a:lnTo>
                    <a:pt x="3" y="2"/>
                  </a:lnTo>
                  <a:lnTo>
                    <a:pt x="4" y="1"/>
                  </a:lnTo>
                  <a:lnTo>
                    <a:pt x="2" y="0"/>
                  </a:lnTo>
                  <a:lnTo>
                    <a:pt x="0" y="6"/>
                  </a:lnTo>
                </a:path>
              </a:pathLst>
            </a:custGeom>
            <a:grpFill/>
            <a:ln w="12700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nb-NO">
                <a:solidFill>
                  <a:prstClr val="black"/>
                </a:solidFill>
              </a:endParaRPr>
            </a:p>
          </p:txBody>
        </p:sp>
        <p:sp>
          <p:nvSpPr>
            <p:cNvPr id="157" name="Freeform 118"/>
            <p:cNvSpPr>
              <a:spLocks noChangeAspect="1"/>
            </p:cNvSpPr>
            <p:nvPr/>
          </p:nvSpPr>
          <p:spPr bwMode="auto">
            <a:xfrm>
              <a:off x="1971" y="2091"/>
              <a:ext cx="30" cy="25"/>
            </a:xfrm>
            <a:custGeom>
              <a:avLst/>
              <a:gdLst>
                <a:gd name="T0" fmla="*/ 29 w 30"/>
                <a:gd name="T1" fmla="*/ 16 h 25"/>
                <a:gd name="T2" fmla="*/ 25 w 30"/>
                <a:gd name="T3" fmla="*/ 16 h 25"/>
                <a:gd name="T4" fmla="*/ 25 w 30"/>
                <a:gd name="T5" fmla="*/ 13 h 25"/>
                <a:gd name="T6" fmla="*/ 21 w 30"/>
                <a:gd name="T7" fmla="*/ 13 h 25"/>
                <a:gd name="T8" fmla="*/ 21 w 30"/>
                <a:gd name="T9" fmla="*/ 24 h 25"/>
                <a:gd name="T10" fmla="*/ 0 w 30"/>
                <a:gd name="T11" fmla="*/ 24 h 25"/>
                <a:gd name="T12" fmla="*/ 0 w 30"/>
                <a:gd name="T13" fmla="*/ 0 h 25"/>
                <a:gd name="T14" fmla="*/ 21 w 30"/>
                <a:gd name="T15" fmla="*/ 0 h 25"/>
                <a:gd name="T16" fmla="*/ 21 w 30"/>
                <a:gd name="T17" fmla="*/ 9 h 25"/>
                <a:gd name="T18" fmla="*/ 25 w 30"/>
                <a:gd name="T19" fmla="*/ 9 h 25"/>
                <a:gd name="T20" fmla="*/ 25 w 30"/>
                <a:gd name="T21" fmla="*/ 6 h 25"/>
                <a:gd name="T22" fmla="*/ 29 w 30"/>
                <a:gd name="T23" fmla="*/ 6 h 25"/>
                <a:gd name="T24" fmla="*/ 29 w 30"/>
                <a:gd name="T25" fmla="*/ 16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0" h="25">
                  <a:moveTo>
                    <a:pt x="29" y="16"/>
                  </a:moveTo>
                  <a:lnTo>
                    <a:pt x="25" y="16"/>
                  </a:lnTo>
                  <a:lnTo>
                    <a:pt x="25" y="13"/>
                  </a:lnTo>
                  <a:lnTo>
                    <a:pt x="21" y="13"/>
                  </a:lnTo>
                  <a:lnTo>
                    <a:pt x="21" y="24"/>
                  </a:lnTo>
                  <a:lnTo>
                    <a:pt x="0" y="24"/>
                  </a:lnTo>
                  <a:lnTo>
                    <a:pt x="0" y="0"/>
                  </a:lnTo>
                  <a:lnTo>
                    <a:pt x="21" y="0"/>
                  </a:lnTo>
                  <a:lnTo>
                    <a:pt x="21" y="9"/>
                  </a:lnTo>
                  <a:lnTo>
                    <a:pt x="25" y="9"/>
                  </a:lnTo>
                  <a:lnTo>
                    <a:pt x="25" y="6"/>
                  </a:lnTo>
                  <a:lnTo>
                    <a:pt x="29" y="6"/>
                  </a:lnTo>
                  <a:lnTo>
                    <a:pt x="29" y="16"/>
                  </a:lnTo>
                </a:path>
              </a:pathLst>
            </a:custGeom>
            <a:grpFill/>
            <a:ln w="12700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nb-NO">
                <a:solidFill>
                  <a:prstClr val="black"/>
                </a:solidFill>
              </a:endParaRPr>
            </a:p>
          </p:txBody>
        </p:sp>
        <p:sp>
          <p:nvSpPr>
            <p:cNvPr id="158" name="Freeform 119"/>
            <p:cNvSpPr>
              <a:spLocks noChangeAspect="1"/>
            </p:cNvSpPr>
            <p:nvPr/>
          </p:nvSpPr>
          <p:spPr bwMode="auto">
            <a:xfrm>
              <a:off x="1981" y="2261"/>
              <a:ext cx="30" cy="25"/>
            </a:xfrm>
            <a:custGeom>
              <a:avLst/>
              <a:gdLst>
                <a:gd name="T0" fmla="*/ 29 w 30"/>
                <a:gd name="T1" fmla="*/ 16 h 25"/>
                <a:gd name="T2" fmla="*/ 25 w 30"/>
                <a:gd name="T3" fmla="*/ 16 h 25"/>
                <a:gd name="T4" fmla="*/ 25 w 30"/>
                <a:gd name="T5" fmla="*/ 13 h 25"/>
                <a:gd name="T6" fmla="*/ 21 w 30"/>
                <a:gd name="T7" fmla="*/ 13 h 25"/>
                <a:gd name="T8" fmla="*/ 21 w 30"/>
                <a:gd name="T9" fmla="*/ 24 h 25"/>
                <a:gd name="T10" fmla="*/ 0 w 30"/>
                <a:gd name="T11" fmla="*/ 24 h 25"/>
                <a:gd name="T12" fmla="*/ 0 w 30"/>
                <a:gd name="T13" fmla="*/ 0 h 25"/>
                <a:gd name="T14" fmla="*/ 21 w 30"/>
                <a:gd name="T15" fmla="*/ 0 h 25"/>
                <a:gd name="T16" fmla="*/ 21 w 30"/>
                <a:gd name="T17" fmla="*/ 9 h 25"/>
                <a:gd name="T18" fmla="*/ 25 w 30"/>
                <a:gd name="T19" fmla="*/ 9 h 25"/>
                <a:gd name="T20" fmla="*/ 25 w 30"/>
                <a:gd name="T21" fmla="*/ 6 h 25"/>
                <a:gd name="T22" fmla="*/ 29 w 30"/>
                <a:gd name="T23" fmla="*/ 6 h 25"/>
                <a:gd name="T24" fmla="*/ 29 w 30"/>
                <a:gd name="T25" fmla="*/ 16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0" h="25">
                  <a:moveTo>
                    <a:pt x="29" y="16"/>
                  </a:moveTo>
                  <a:lnTo>
                    <a:pt x="25" y="16"/>
                  </a:lnTo>
                  <a:lnTo>
                    <a:pt x="25" y="13"/>
                  </a:lnTo>
                  <a:lnTo>
                    <a:pt x="21" y="13"/>
                  </a:lnTo>
                  <a:lnTo>
                    <a:pt x="21" y="24"/>
                  </a:lnTo>
                  <a:lnTo>
                    <a:pt x="0" y="24"/>
                  </a:lnTo>
                  <a:lnTo>
                    <a:pt x="0" y="0"/>
                  </a:lnTo>
                  <a:lnTo>
                    <a:pt x="21" y="0"/>
                  </a:lnTo>
                  <a:lnTo>
                    <a:pt x="21" y="9"/>
                  </a:lnTo>
                  <a:lnTo>
                    <a:pt x="25" y="9"/>
                  </a:lnTo>
                  <a:lnTo>
                    <a:pt x="25" y="6"/>
                  </a:lnTo>
                  <a:lnTo>
                    <a:pt x="29" y="6"/>
                  </a:lnTo>
                  <a:lnTo>
                    <a:pt x="29" y="16"/>
                  </a:lnTo>
                </a:path>
              </a:pathLst>
            </a:custGeom>
            <a:grpFill/>
            <a:ln w="12700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nb-NO">
                <a:solidFill>
                  <a:prstClr val="black"/>
                </a:solidFill>
              </a:endParaRPr>
            </a:p>
          </p:txBody>
        </p:sp>
      </p:grpSp>
      <p:grpSp>
        <p:nvGrpSpPr>
          <p:cNvPr id="180" name="Group 120"/>
          <p:cNvGrpSpPr>
            <a:grpSpLocks noChangeAspect="1"/>
          </p:cNvGrpSpPr>
          <p:nvPr/>
        </p:nvGrpSpPr>
        <p:grpSpPr bwMode="auto">
          <a:xfrm>
            <a:off x="3892225" y="5378266"/>
            <a:ext cx="678473" cy="341312"/>
            <a:chOff x="1665" y="2043"/>
            <a:chExt cx="663" cy="307"/>
          </a:xfrm>
          <a:solidFill>
            <a:srgbClr val="FF0000"/>
          </a:solidFill>
        </p:grpSpPr>
        <p:grpSp>
          <p:nvGrpSpPr>
            <p:cNvPr id="181" name="Group 121"/>
            <p:cNvGrpSpPr>
              <a:grpSpLocks noChangeAspect="1"/>
            </p:cNvGrpSpPr>
            <p:nvPr/>
          </p:nvGrpSpPr>
          <p:grpSpPr bwMode="auto">
            <a:xfrm>
              <a:off x="1665" y="2043"/>
              <a:ext cx="662" cy="307"/>
              <a:chOff x="1665" y="2043"/>
              <a:chExt cx="662" cy="307"/>
            </a:xfrm>
            <a:grpFill/>
          </p:grpSpPr>
          <p:sp>
            <p:nvSpPr>
              <p:cNvPr id="195" name="Freeform 122"/>
              <p:cNvSpPr>
                <a:spLocks noChangeAspect="1"/>
              </p:cNvSpPr>
              <p:nvPr/>
            </p:nvSpPr>
            <p:spPr bwMode="auto">
              <a:xfrm>
                <a:off x="1665" y="2043"/>
                <a:ext cx="662" cy="307"/>
              </a:xfrm>
              <a:custGeom>
                <a:avLst/>
                <a:gdLst>
                  <a:gd name="T0" fmla="*/ 661 w 662"/>
                  <a:gd name="T1" fmla="*/ 47 h 307"/>
                  <a:gd name="T2" fmla="*/ 661 w 662"/>
                  <a:gd name="T3" fmla="*/ 265 h 307"/>
                  <a:gd name="T4" fmla="*/ 651 w 662"/>
                  <a:gd name="T5" fmla="*/ 280 h 307"/>
                  <a:gd name="T6" fmla="*/ 640 w 662"/>
                  <a:gd name="T7" fmla="*/ 286 h 307"/>
                  <a:gd name="T8" fmla="*/ 400 w 662"/>
                  <a:gd name="T9" fmla="*/ 301 h 307"/>
                  <a:gd name="T10" fmla="*/ 246 w 662"/>
                  <a:gd name="T11" fmla="*/ 306 h 307"/>
                  <a:gd name="T12" fmla="*/ 20 w 662"/>
                  <a:gd name="T13" fmla="*/ 306 h 307"/>
                  <a:gd name="T14" fmla="*/ 13 w 662"/>
                  <a:gd name="T15" fmla="*/ 299 h 307"/>
                  <a:gd name="T16" fmla="*/ 1 w 662"/>
                  <a:gd name="T17" fmla="*/ 244 h 307"/>
                  <a:gd name="T18" fmla="*/ 0 w 662"/>
                  <a:gd name="T19" fmla="*/ 109 h 307"/>
                  <a:gd name="T20" fmla="*/ 2 w 662"/>
                  <a:gd name="T21" fmla="*/ 36 h 307"/>
                  <a:gd name="T22" fmla="*/ 14 w 662"/>
                  <a:gd name="T23" fmla="*/ 10 h 307"/>
                  <a:gd name="T24" fmla="*/ 105 w 662"/>
                  <a:gd name="T25" fmla="*/ 1 h 307"/>
                  <a:gd name="T26" fmla="*/ 238 w 662"/>
                  <a:gd name="T27" fmla="*/ 0 h 307"/>
                  <a:gd name="T28" fmla="*/ 342 w 662"/>
                  <a:gd name="T29" fmla="*/ 1 h 307"/>
                  <a:gd name="T30" fmla="*/ 628 w 662"/>
                  <a:gd name="T31" fmla="*/ 18 h 307"/>
                  <a:gd name="T32" fmla="*/ 650 w 662"/>
                  <a:gd name="T33" fmla="*/ 27 h 307"/>
                  <a:gd name="T34" fmla="*/ 658 w 662"/>
                  <a:gd name="T35" fmla="*/ 35 h 307"/>
                  <a:gd name="T36" fmla="*/ 661 w 662"/>
                  <a:gd name="T37" fmla="*/ 47 h 3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662" h="307">
                    <a:moveTo>
                      <a:pt x="661" y="47"/>
                    </a:moveTo>
                    <a:lnTo>
                      <a:pt x="661" y="265"/>
                    </a:lnTo>
                    <a:lnTo>
                      <a:pt x="651" y="280"/>
                    </a:lnTo>
                    <a:lnTo>
                      <a:pt x="640" y="286"/>
                    </a:lnTo>
                    <a:lnTo>
                      <a:pt x="400" y="301"/>
                    </a:lnTo>
                    <a:lnTo>
                      <a:pt x="246" y="306"/>
                    </a:lnTo>
                    <a:lnTo>
                      <a:pt x="20" y="306"/>
                    </a:lnTo>
                    <a:lnTo>
                      <a:pt x="13" y="299"/>
                    </a:lnTo>
                    <a:lnTo>
                      <a:pt x="1" y="244"/>
                    </a:lnTo>
                    <a:lnTo>
                      <a:pt x="0" y="109"/>
                    </a:lnTo>
                    <a:lnTo>
                      <a:pt x="2" y="36"/>
                    </a:lnTo>
                    <a:lnTo>
                      <a:pt x="14" y="10"/>
                    </a:lnTo>
                    <a:lnTo>
                      <a:pt x="105" y="1"/>
                    </a:lnTo>
                    <a:lnTo>
                      <a:pt x="238" y="0"/>
                    </a:lnTo>
                    <a:lnTo>
                      <a:pt x="342" y="1"/>
                    </a:lnTo>
                    <a:lnTo>
                      <a:pt x="628" y="18"/>
                    </a:lnTo>
                    <a:lnTo>
                      <a:pt x="650" y="27"/>
                    </a:lnTo>
                    <a:lnTo>
                      <a:pt x="658" y="35"/>
                    </a:lnTo>
                    <a:lnTo>
                      <a:pt x="661" y="47"/>
                    </a:lnTo>
                  </a:path>
                </a:pathLst>
              </a:custGeom>
              <a:grpFill/>
              <a:ln w="12700" cap="rnd" cmpd="sng">
                <a:solidFill>
                  <a:srgbClr val="00000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nb-NO" sz="1200" b="1">
                  <a:solidFill>
                    <a:prstClr val="black"/>
                  </a:solidFill>
                </a:endParaRPr>
              </a:p>
            </p:txBody>
          </p:sp>
          <p:sp>
            <p:nvSpPr>
              <p:cNvPr id="196" name="Freeform 123"/>
              <p:cNvSpPr>
                <a:spLocks noChangeAspect="1"/>
              </p:cNvSpPr>
              <p:nvPr/>
            </p:nvSpPr>
            <p:spPr bwMode="auto">
              <a:xfrm>
                <a:off x="1699" y="2070"/>
                <a:ext cx="96" cy="261"/>
              </a:xfrm>
              <a:custGeom>
                <a:avLst/>
                <a:gdLst>
                  <a:gd name="T0" fmla="*/ 1 w 96"/>
                  <a:gd name="T1" fmla="*/ 14 h 261"/>
                  <a:gd name="T2" fmla="*/ 10 w 96"/>
                  <a:gd name="T3" fmla="*/ 2 h 261"/>
                  <a:gd name="T4" fmla="*/ 29 w 96"/>
                  <a:gd name="T5" fmla="*/ 0 h 261"/>
                  <a:gd name="T6" fmla="*/ 95 w 96"/>
                  <a:gd name="T7" fmla="*/ 39 h 261"/>
                  <a:gd name="T8" fmla="*/ 95 w 96"/>
                  <a:gd name="T9" fmla="*/ 206 h 261"/>
                  <a:gd name="T10" fmla="*/ 34 w 96"/>
                  <a:gd name="T11" fmla="*/ 257 h 261"/>
                  <a:gd name="T12" fmla="*/ 10 w 96"/>
                  <a:gd name="T13" fmla="*/ 260 h 261"/>
                  <a:gd name="T14" fmla="*/ 0 w 96"/>
                  <a:gd name="T15" fmla="*/ 256 h 261"/>
                  <a:gd name="T16" fmla="*/ 0 w 96"/>
                  <a:gd name="T17" fmla="*/ 197 h 261"/>
                  <a:gd name="T18" fmla="*/ 0 w 96"/>
                  <a:gd name="T19" fmla="*/ 25 h 261"/>
                  <a:gd name="T20" fmla="*/ 1 w 96"/>
                  <a:gd name="T21" fmla="*/ 14 h 2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6" h="261">
                    <a:moveTo>
                      <a:pt x="1" y="14"/>
                    </a:moveTo>
                    <a:lnTo>
                      <a:pt x="10" y="2"/>
                    </a:lnTo>
                    <a:lnTo>
                      <a:pt x="29" y="0"/>
                    </a:lnTo>
                    <a:lnTo>
                      <a:pt x="95" y="39"/>
                    </a:lnTo>
                    <a:lnTo>
                      <a:pt x="95" y="206"/>
                    </a:lnTo>
                    <a:lnTo>
                      <a:pt x="34" y="257"/>
                    </a:lnTo>
                    <a:lnTo>
                      <a:pt x="10" y="260"/>
                    </a:lnTo>
                    <a:lnTo>
                      <a:pt x="0" y="256"/>
                    </a:lnTo>
                    <a:lnTo>
                      <a:pt x="0" y="197"/>
                    </a:lnTo>
                    <a:lnTo>
                      <a:pt x="0" y="25"/>
                    </a:lnTo>
                    <a:lnTo>
                      <a:pt x="1" y="14"/>
                    </a:lnTo>
                  </a:path>
                </a:pathLst>
              </a:custGeom>
              <a:grpFill/>
              <a:ln w="12700" cap="rnd" cmpd="sng">
                <a:solidFill>
                  <a:srgbClr val="00000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nb-NO" sz="1200" b="1">
                  <a:solidFill>
                    <a:prstClr val="black"/>
                  </a:solidFill>
                </a:endParaRPr>
              </a:p>
            </p:txBody>
          </p:sp>
          <p:sp>
            <p:nvSpPr>
              <p:cNvPr id="197" name="Freeform 124"/>
              <p:cNvSpPr>
                <a:spLocks noChangeAspect="1"/>
              </p:cNvSpPr>
              <p:nvPr/>
            </p:nvSpPr>
            <p:spPr bwMode="auto">
              <a:xfrm>
                <a:off x="2054" y="2079"/>
                <a:ext cx="255" cy="235"/>
              </a:xfrm>
              <a:custGeom>
                <a:avLst/>
                <a:gdLst>
                  <a:gd name="T0" fmla="*/ 245 w 255"/>
                  <a:gd name="T1" fmla="*/ 0 h 235"/>
                  <a:gd name="T2" fmla="*/ 225 w 255"/>
                  <a:gd name="T3" fmla="*/ 0 h 235"/>
                  <a:gd name="T4" fmla="*/ 0 w 255"/>
                  <a:gd name="T5" fmla="*/ 0 h 235"/>
                  <a:gd name="T6" fmla="*/ 32 w 255"/>
                  <a:gd name="T7" fmla="*/ 29 h 235"/>
                  <a:gd name="T8" fmla="*/ 48 w 255"/>
                  <a:gd name="T9" fmla="*/ 57 h 235"/>
                  <a:gd name="T10" fmla="*/ 48 w 255"/>
                  <a:gd name="T11" fmla="*/ 90 h 235"/>
                  <a:gd name="T12" fmla="*/ 48 w 255"/>
                  <a:gd name="T13" fmla="*/ 131 h 235"/>
                  <a:gd name="T14" fmla="*/ 48 w 255"/>
                  <a:gd name="T15" fmla="*/ 153 h 235"/>
                  <a:gd name="T16" fmla="*/ 48 w 255"/>
                  <a:gd name="T17" fmla="*/ 169 h 235"/>
                  <a:gd name="T18" fmla="*/ 34 w 255"/>
                  <a:gd name="T19" fmla="*/ 197 h 235"/>
                  <a:gd name="T20" fmla="*/ 0 w 255"/>
                  <a:gd name="T21" fmla="*/ 234 h 235"/>
                  <a:gd name="T22" fmla="*/ 228 w 255"/>
                  <a:gd name="T23" fmla="*/ 234 h 235"/>
                  <a:gd name="T24" fmla="*/ 246 w 255"/>
                  <a:gd name="T25" fmla="*/ 234 h 235"/>
                  <a:gd name="T26" fmla="*/ 254 w 255"/>
                  <a:gd name="T27" fmla="*/ 218 h 235"/>
                  <a:gd name="T28" fmla="*/ 254 w 255"/>
                  <a:gd name="T29" fmla="*/ 13 h 235"/>
                  <a:gd name="T30" fmla="*/ 245 w 255"/>
                  <a:gd name="T31" fmla="*/ 0 h 2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55" h="235">
                    <a:moveTo>
                      <a:pt x="245" y="0"/>
                    </a:moveTo>
                    <a:lnTo>
                      <a:pt x="225" y="0"/>
                    </a:lnTo>
                    <a:lnTo>
                      <a:pt x="0" y="0"/>
                    </a:lnTo>
                    <a:lnTo>
                      <a:pt x="32" y="29"/>
                    </a:lnTo>
                    <a:lnTo>
                      <a:pt x="48" y="57"/>
                    </a:lnTo>
                    <a:lnTo>
                      <a:pt x="48" y="90"/>
                    </a:lnTo>
                    <a:lnTo>
                      <a:pt x="48" y="131"/>
                    </a:lnTo>
                    <a:lnTo>
                      <a:pt x="48" y="153"/>
                    </a:lnTo>
                    <a:lnTo>
                      <a:pt x="48" y="169"/>
                    </a:lnTo>
                    <a:lnTo>
                      <a:pt x="34" y="197"/>
                    </a:lnTo>
                    <a:lnTo>
                      <a:pt x="0" y="234"/>
                    </a:lnTo>
                    <a:lnTo>
                      <a:pt x="228" y="234"/>
                    </a:lnTo>
                    <a:lnTo>
                      <a:pt x="246" y="234"/>
                    </a:lnTo>
                    <a:lnTo>
                      <a:pt x="254" y="218"/>
                    </a:lnTo>
                    <a:lnTo>
                      <a:pt x="254" y="13"/>
                    </a:lnTo>
                    <a:lnTo>
                      <a:pt x="245" y="0"/>
                    </a:lnTo>
                  </a:path>
                </a:pathLst>
              </a:custGeom>
              <a:grpFill/>
              <a:ln w="12700" cap="rnd" cmpd="sng">
                <a:solidFill>
                  <a:srgbClr val="00000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nb-NO" sz="1200" b="1">
                  <a:solidFill>
                    <a:prstClr val="black"/>
                  </a:solidFill>
                </a:endParaRPr>
              </a:p>
            </p:txBody>
          </p:sp>
          <p:grpSp>
            <p:nvGrpSpPr>
              <p:cNvPr id="198" name="Group 125"/>
              <p:cNvGrpSpPr>
                <a:grpSpLocks noChangeAspect="1"/>
              </p:cNvGrpSpPr>
              <p:nvPr/>
            </p:nvGrpSpPr>
            <p:grpSpPr bwMode="auto">
              <a:xfrm>
                <a:off x="1987" y="2077"/>
                <a:ext cx="98" cy="239"/>
                <a:chOff x="1987" y="2077"/>
                <a:chExt cx="98" cy="239"/>
              </a:xfrm>
              <a:grpFill/>
            </p:grpSpPr>
            <p:sp>
              <p:nvSpPr>
                <p:cNvPr id="209" name="Freeform 126"/>
                <p:cNvSpPr>
                  <a:spLocks noChangeAspect="1"/>
                </p:cNvSpPr>
                <p:nvPr/>
              </p:nvSpPr>
              <p:spPr bwMode="auto">
                <a:xfrm>
                  <a:off x="1990" y="2078"/>
                  <a:ext cx="95" cy="235"/>
                </a:xfrm>
                <a:custGeom>
                  <a:avLst/>
                  <a:gdLst>
                    <a:gd name="T0" fmla="*/ 80 w 95"/>
                    <a:gd name="T1" fmla="*/ 198 h 235"/>
                    <a:gd name="T2" fmla="*/ 84 w 95"/>
                    <a:gd name="T3" fmla="*/ 190 h 235"/>
                    <a:gd name="T4" fmla="*/ 89 w 95"/>
                    <a:gd name="T5" fmla="*/ 158 h 235"/>
                    <a:gd name="T6" fmla="*/ 92 w 95"/>
                    <a:gd name="T7" fmla="*/ 130 h 235"/>
                    <a:gd name="T8" fmla="*/ 94 w 95"/>
                    <a:gd name="T9" fmla="*/ 107 h 235"/>
                    <a:gd name="T10" fmla="*/ 92 w 95"/>
                    <a:gd name="T11" fmla="*/ 80 h 235"/>
                    <a:gd name="T12" fmla="*/ 87 w 95"/>
                    <a:gd name="T13" fmla="*/ 48 h 235"/>
                    <a:gd name="T14" fmla="*/ 77 w 95"/>
                    <a:gd name="T15" fmla="*/ 29 h 235"/>
                    <a:gd name="T16" fmla="*/ 63 w 95"/>
                    <a:gd name="T17" fmla="*/ 0 h 235"/>
                    <a:gd name="T18" fmla="*/ 0 w 95"/>
                    <a:gd name="T19" fmla="*/ 32 h 235"/>
                    <a:gd name="T20" fmla="*/ 15 w 95"/>
                    <a:gd name="T21" fmla="*/ 62 h 235"/>
                    <a:gd name="T22" fmla="*/ 22 w 95"/>
                    <a:gd name="T23" fmla="*/ 92 h 235"/>
                    <a:gd name="T24" fmla="*/ 24 w 95"/>
                    <a:gd name="T25" fmla="*/ 120 h 235"/>
                    <a:gd name="T26" fmla="*/ 20 w 95"/>
                    <a:gd name="T27" fmla="*/ 151 h 235"/>
                    <a:gd name="T28" fmla="*/ 3 w 95"/>
                    <a:gd name="T29" fmla="*/ 193 h 235"/>
                    <a:gd name="T30" fmla="*/ 63 w 95"/>
                    <a:gd name="T31" fmla="*/ 234 h 235"/>
                    <a:gd name="T32" fmla="*/ 80 w 95"/>
                    <a:gd name="T33" fmla="*/ 198 h 2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95" h="235">
                      <a:moveTo>
                        <a:pt x="80" y="198"/>
                      </a:moveTo>
                      <a:lnTo>
                        <a:pt x="84" y="190"/>
                      </a:lnTo>
                      <a:lnTo>
                        <a:pt x="89" y="158"/>
                      </a:lnTo>
                      <a:lnTo>
                        <a:pt x="92" y="130"/>
                      </a:lnTo>
                      <a:lnTo>
                        <a:pt x="94" y="107"/>
                      </a:lnTo>
                      <a:lnTo>
                        <a:pt x="92" y="80"/>
                      </a:lnTo>
                      <a:lnTo>
                        <a:pt x="87" y="48"/>
                      </a:lnTo>
                      <a:lnTo>
                        <a:pt x="77" y="29"/>
                      </a:lnTo>
                      <a:lnTo>
                        <a:pt x="63" y="0"/>
                      </a:lnTo>
                      <a:lnTo>
                        <a:pt x="0" y="32"/>
                      </a:lnTo>
                      <a:lnTo>
                        <a:pt x="15" y="62"/>
                      </a:lnTo>
                      <a:lnTo>
                        <a:pt x="22" y="92"/>
                      </a:lnTo>
                      <a:lnTo>
                        <a:pt x="24" y="120"/>
                      </a:lnTo>
                      <a:lnTo>
                        <a:pt x="20" y="151"/>
                      </a:lnTo>
                      <a:lnTo>
                        <a:pt x="3" y="193"/>
                      </a:lnTo>
                      <a:lnTo>
                        <a:pt x="63" y="234"/>
                      </a:lnTo>
                      <a:lnTo>
                        <a:pt x="80" y="198"/>
                      </a:ln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rnd">
                      <a:solidFill>
                        <a:schemeClr val="tx1"/>
                      </a:solidFill>
                      <a:round/>
                      <a:headEnd type="none" w="sm" len="sm"/>
                      <a:tailEnd type="none" w="sm" len="sm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nb-NO" sz="1200" b="1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10" name="Freeform 127"/>
                <p:cNvSpPr>
                  <a:spLocks noChangeAspect="1"/>
                </p:cNvSpPr>
                <p:nvPr/>
              </p:nvSpPr>
              <p:spPr bwMode="auto">
                <a:xfrm>
                  <a:off x="1987" y="2077"/>
                  <a:ext cx="98" cy="239"/>
                </a:xfrm>
                <a:custGeom>
                  <a:avLst/>
                  <a:gdLst>
                    <a:gd name="T0" fmla="*/ 83 w 98"/>
                    <a:gd name="T1" fmla="*/ 201 h 239"/>
                    <a:gd name="T2" fmla="*/ 86 w 98"/>
                    <a:gd name="T3" fmla="*/ 193 h 239"/>
                    <a:gd name="T4" fmla="*/ 92 w 98"/>
                    <a:gd name="T5" fmla="*/ 161 h 239"/>
                    <a:gd name="T6" fmla="*/ 95 w 98"/>
                    <a:gd name="T7" fmla="*/ 133 h 239"/>
                    <a:gd name="T8" fmla="*/ 97 w 98"/>
                    <a:gd name="T9" fmla="*/ 109 h 239"/>
                    <a:gd name="T10" fmla="*/ 95 w 98"/>
                    <a:gd name="T11" fmla="*/ 82 h 239"/>
                    <a:gd name="T12" fmla="*/ 89 w 98"/>
                    <a:gd name="T13" fmla="*/ 49 h 239"/>
                    <a:gd name="T14" fmla="*/ 80 w 98"/>
                    <a:gd name="T15" fmla="*/ 28 h 239"/>
                    <a:gd name="T16" fmla="*/ 65 w 98"/>
                    <a:gd name="T17" fmla="*/ 0 h 239"/>
                    <a:gd name="T18" fmla="*/ 0 w 98"/>
                    <a:gd name="T19" fmla="*/ 34 h 239"/>
                    <a:gd name="T20" fmla="*/ 15 w 98"/>
                    <a:gd name="T21" fmla="*/ 63 h 239"/>
                    <a:gd name="T22" fmla="*/ 23 w 98"/>
                    <a:gd name="T23" fmla="*/ 94 h 239"/>
                    <a:gd name="T24" fmla="*/ 25 w 98"/>
                    <a:gd name="T25" fmla="*/ 123 h 239"/>
                    <a:gd name="T26" fmla="*/ 20 w 98"/>
                    <a:gd name="T27" fmla="*/ 154 h 239"/>
                    <a:gd name="T28" fmla="*/ 3 w 98"/>
                    <a:gd name="T29" fmla="*/ 196 h 239"/>
                    <a:gd name="T30" fmla="*/ 65 w 98"/>
                    <a:gd name="T31" fmla="*/ 238 h 239"/>
                    <a:gd name="T32" fmla="*/ 83 w 98"/>
                    <a:gd name="T33" fmla="*/ 201 h 2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98" h="239">
                      <a:moveTo>
                        <a:pt x="83" y="201"/>
                      </a:moveTo>
                      <a:lnTo>
                        <a:pt x="86" y="193"/>
                      </a:lnTo>
                      <a:lnTo>
                        <a:pt x="92" y="161"/>
                      </a:lnTo>
                      <a:lnTo>
                        <a:pt x="95" y="133"/>
                      </a:lnTo>
                      <a:lnTo>
                        <a:pt x="97" y="109"/>
                      </a:lnTo>
                      <a:lnTo>
                        <a:pt x="95" y="82"/>
                      </a:lnTo>
                      <a:lnTo>
                        <a:pt x="89" y="49"/>
                      </a:lnTo>
                      <a:lnTo>
                        <a:pt x="80" y="28"/>
                      </a:lnTo>
                      <a:lnTo>
                        <a:pt x="65" y="0"/>
                      </a:lnTo>
                      <a:lnTo>
                        <a:pt x="0" y="34"/>
                      </a:lnTo>
                      <a:lnTo>
                        <a:pt x="15" y="63"/>
                      </a:lnTo>
                      <a:lnTo>
                        <a:pt x="23" y="94"/>
                      </a:lnTo>
                      <a:lnTo>
                        <a:pt x="25" y="123"/>
                      </a:lnTo>
                      <a:lnTo>
                        <a:pt x="20" y="154"/>
                      </a:lnTo>
                      <a:lnTo>
                        <a:pt x="3" y="196"/>
                      </a:lnTo>
                      <a:lnTo>
                        <a:pt x="65" y="238"/>
                      </a:lnTo>
                      <a:lnTo>
                        <a:pt x="83" y="201"/>
                      </a:lnTo>
                    </a:path>
                  </a:pathLst>
                </a:custGeom>
                <a:grpFill/>
                <a:ln w="12700" cap="rnd" cmpd="sng">
                  <a:solidFill>
                    <a:srgbClr val="000000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nb-NO" sz="1200" b="1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199" name="Group 128"/>
              <p:cNvGrpSpPr>
                <a:grpSpLocks noChangeAspect="1"/>
              </p:cNvGrpSpPr>
              <p:nvPr/>
            </p:nvGrpSpPr>
            <p:grpSpPr bwMode="auto">
              <a:xfrm>
                <a:off x="1804" y="2110"/>
                <a:ext cx="190" cy="166"/>
                <a:chOff x="1804" y="2110"/>
                <a:chExt cx="190" cy="166"/>
              </a:xfrm>
              <a:grpFill/>
            </p:grpSpPr>
            <p:sp>
              <p:nvSpPr>
                <p:cNvPr id="207" name="Freeform 129"/>
                <p:cNvSpPr>
                  <a:spLocks noChangeAspect="1"/>
                </p:cNvSpPr>
                <p:nvPr/>
              </p:nvSpPr>
              <p:spPr bwMode="auto">
                <a:xfrm>
                  <a:off x="1806" y="2111"/>
                  <a:ext cx="188" cy="161"/>
                </a:xfrm>
                <a:custGeom>
                  <a:avLst/>
                  <a:gdLst>
                    <a:gd name="T0" fmla="*/ 177 w 188"/>
                    <a:gd name="T1" fmla="*/ 0 h 161"/>
                    <a:gd name="T2" fmla="*/ 0 w 188"/>
                    <a:gd name="T3" fmla="*/ 0 h 161"/>
                    <a:gd name="T4" fmla="*/ 0 w 188"/>
                    <a:gd name="T5" fmla="*/ 160 h 161"/>
                    <a:gd name="T6" fmla="*/ 187 w 188"/>
                    <a:gd name="T7" fmla="*/ 160 h 161"/>
                    <a:gd name="T8" fmla="*/ 177 w 188"/>
                    <a:gd name="T9" fmla="*/ 0 h 16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88" h="161">
                      <a:moveTo>
                        <a:pt x="177" y="0"/>
                      </a:moveTo>
                      <a:lnTo>
                        <a:pt x="0" y="0"/>
                      </a:lnTo>
                      <a:lnTo>
                        <a:pt x="0" y="160"/>
                      </a:lnTo>
                      <a:lnTo>
                        <a:pt x="187" y="160"/>
                      </a:lnTo>
                      <a:lnTo>
                        <a:pt x="177" y="0"/>
                      </a:ln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rnd">
                      <a:solidFill>
                        <a:schemeClr val="tx1"/>
                      </a:solidFill>
                      <a:round/>
                      <a:headEnd type="none" w="sm" len="sm"/>
                      <a:tailEnd type="none" w="sm" len="sm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nb-NO" sz="1200" b="1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08" name="Freeform 130"/>
                <p:cNvSpPr>
                  <a:spLocks noChangeAspect="1"/>
                </p:cNvSpPr>
                <p:nvPr/>
              </p:nvSpPr>
              <p:spPr bwMode="auto">
                <a:xfrm>
                  <a:off x="1804" y="2110"/>
                  <a:ext cx="190" cy="166"/>
                </a:xfrm>
                <a:custGeom>
                  <a:avLst/>
                  <a:gdLst>
                    <a:gd name="T0" fmla="*/ 178 w 190"/>
                    <a:gd name="T1" fmla="*/ 0 h 166"/>
                    <a:gd name="T2" fmla="*/ 0 w 190"/>
                    <a:gd name="T3" fmla="*/ 0 h 166"/>
                    <a:gd name="T4" fmla="*/ 0 w 190"/>
                    <a:gd name="T5" fmla="*/ 165 h 166"/>
                    <a:gd name="T6" fmla="*/ 189 w 190"/>
                    <a:gd name="T7" fmla="*/ 165 h 1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90" h="166">
                      <a:moveTo>
                        <a:pt x="178" y="0"/>
                      </a:moveTo>
                      <a:lnTo>
                        <a:pt x="0" y="0"/>
                      </a:lnTo>
                      <a:lnTo>
                        <a:pt x="0" y="165"/>
                      </a:lnTo>
                      <a:lnTo>
                        <a:pt x="189" y="165"/>
                      </a:lnTo>
                    </a:path>
                  </a:pathLst>
                </a:custGeom>
                <a:grpFill/>
                <a:ln w="12700" cap="rnd" cmpd="sng">
                  <a:solidFill>
                    <a:srgbClr val="000000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nb-NO" sz="1200" b="1">
                    <a:solidFill>
                      <a:prstClr val="black"/>
                    </a:solidFill>
                  </a:endParaRPr>
                </a:p>
              </p:txBody>
            </p:sp>
          </p:grpSp>
          <p:sp>
            <p:nvSpPr>
              <p:cNvPr id="200" name="Freeform 131"/>
              <p:cNvSpPr>
                <a:spLocks noChangeAspect="1"/>
              </p:cNvSpPr>
              <p:nvPr/>
            </p:nvSpPr>
            <p:spPr bwMode="auto">
              <a:xfrm>
                <a:off x="1718" y="2088"/>
                <a:ext cx="54" cy="229"/>
              </a:xfrm>
              <a:custGeom>
                <a:avLst/>
                <a:gdLst>
                  <a:gd name="T0" fmla="*/ 0 w 54"/>
                  <a:gd name="T1" fmla="*/ 0 h 229"/>
                  <a:gd name="T2" fmla="*/ 53 w 54"/>
                  <a:gd name="T3" fmla="*/ 24 h 229"/>
                  <a:gd name="T4" fmla="*/ 53 w 54"/>
                  <a:gd name="T5" fmla="*/ 179 h 229"/>
                  <a:gd name="T6" fmla="*/ 0 w 54"/>
                  <a:gd name="T7" fmla="*/ 228 h 229"/>
                  <a:gd name="T8" fmla="*/ 0 w 54"/>
                  <a:gd name="T9" fmla="*/ 0 h 2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4" h="229">
                    <a:moveTo>
                      <a:pt x="0" y="0"/>
                    </a:moveTo>
                    <a:lnTo>
                      <a:pt x="53" y="24"/>
                    </a:lnTo>
                    <a:lnTo>
                      <a:pt x="53" y="179"/>
                    </a:lnTo>
                    <a:lnTo>
                      <a:pt x="0" y="228"/>
                    </a:lnTo>
                    <a:lnTo>
                      <a:pt x="0" y="0"/>
                    </a:lnTo>
                  </a:path>
                </a:pathLst>
              </a:custGeom>
              <a:grpFill/>
              <a:ln w="12700" cap="rnd" cmpd="sng">
                <a:solidFill>
                  <a:srgbClr val="00000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nb-NO" sz="1200" b="1">
                  <a:solidFill>
                    <a:prstClr val="black"/>
                  </a:solidFill>
                </a:endParaRPr>
              </a:p>
            </p:txBody>
          </p:sp>
          <p:grpSp>
            <p:nvGrpSpPr>
              <p:cNvPr id="201" name="Group 132"/>
              <p:cNvGrpSpPr>
                <a:grpSpLocks noChangeAspect="1"/>
              </p:cNvGrpSpPr>
              <p:nvPr/>
            </p:nvGrpSpPr>
            <p:grpSpPr bwMode="auto">
              <a:xfrm>
                <a:off x="1798" y="2282"/>
                <a:ext cx="238" cy="35"/>
                <a:chOff x="1798" y="2282"/>
                <a:chExt cx="238" cy="35"/>
              </a:xfrm>
              <a:grpFill/>
            </p:grpSpPr>
            <p:sp>
              <p:nvSpPr>
                <p:cNvPr id="205" name="Freeform 133"/>
                <p:cNvSpPr>
                  <a:spLocks noChangeAspect="1"/>
                </p:cNvSpPr>
                <p:nvPr/>
              </p:nvSpPr>
              <p:spPr bwMode="auto">
                <a:xfrm>
                  <a:off x="1909" y="2282"/>
                  <a:ext cx="127" cy="35"/>
                </a:xfrm>
                <a:custGeom>
                  <a:avLst/>
                  <a:gdLst>
                    <a:gd name="T0" fmla="*/ 67 w 127"/>
                    <a:gd name="T1" fmla="*/ 0 h 35"/>
                    <a:gd name="T2" fmla="*/ 126 w 127"/>
                    <a:gd name="T3" fmla="*/ 34 h 35"/>
                    <a:gd name="T4" fmla="*/ 9 w 127"/>
                    <a:gd name="T5" fmla="*/ 34 h 35"/>
                    <a:gd name="T6" fmla="*/ 0 w 127"/>
                    <a:gd name="T7" fmla="*/ 0 h 35"/>
                    <a:gd name="T8" fmla="*/ 67 w 127"/>
                    <a:gd name="T9" fmla="*/ 0 h 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7" h="35">
                      <a:moveTo>
                        <a:pt x="67" y="0"/>
                      </a:moveTo>
                      <a:lnTo>
                        <a:pt x="126" y="34"/>
                      </a:lnTo>
                      <a:lnTo>
                        <a:pt x="9" y="34"/>
                      </a:lnTo>
                      <a:lnTo>
                        <a:pt x="0" y="0"/>
                      </a:lnTo>
                      <a:lnTo>
                        <a:pt x="67" y="0"/>
                      </a:lnTo>
                    </a:path>
                  </a:pathLst>
                </a:custGeom>
                <a:grpFill/>
                <a:ln w="12700" cap="rnd" cmpd="sng">
                  <a:solidFill>
                    <a:srgbClr val="000000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nb-NO" sz="1200" b="1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06" name="Freeform 134"/>
                <p:cNvSpPr>
                  <a:spLocks noChangeAspect="1"/>
                </p:cNvSpPr>
                <p:nvPr/>
              </p:nvSpPr>
              <p:spPr bwMode="auto">
                <a:xfrm>
                  <a:off x="1798" y="2282"/>
                  <a:ext cx="104" cy="35"/>
                </a:xfrm>
                <a:custGeom>
                  <a:avLst/>
                  <a:gdLst>
                    <a:gd name="T0" fmla="*/ 103 w 104"/>
                    <a:gd name="T1" fmla="*/ 0 h 35"/>
                    <a:gd name="T2" fmla="*/ 103 w 104"/>
                    <a:gd name="T3" fmla="*/ 34 h 35"/>
                    <a:gd name="T4" fmla="*/ 0 w 104"/>
                    <a:gd name="T5" fmla="*/ 34 h 35"/>
                    <a:gd name="T6" fmla="*/ 31 w 104"/>
                    <a:gd name="T7" fmla="*/ 0 h 35"/>
                    <a:gd name="T8" fmla="*/ 103 w 104"/>
                    <a:gd name="T9" fmla="*/ 0 h 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4" h="35">
                      <a:moveTo>
                        <a:pt x="103" y="0"/>
                      </a:moveTo>
                      <a:lnTo>
                        <a:pt x="103" y="34"/>
                      </a:lnTo>
                      <a:lnTo>
                        <a:pt x="0" y="34"/>
                      </a:lnTo>
                      <a:lnTo>
                        <a:pt x="31" y="0"/>
                      </a:lnTo>
                      <a:lnTo>
                        <a:pt x="103" y="0"/>
                      </a:lnTo>
                    </a:path>
                  </a:pathLst>
                </a:custGeom>
                <a:grpFill/>
                <a:ln w="12700" cap="rnd" cmpd="sng">
                  <a:solidFill>
                    <a:srgbClr val="000000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nb-NO" sz="1200" b="1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202" name="Group 135"/>
              <p:cNvGrpSpPr>
                <a:grpSpLocks noChangeAspect="1"/>
              </p:cNvGrpSpPr>
              <p:nvPr/>
            </p:nvGrpSpPr>
            <p:grpSpPr bwMode="auto">
              <a:xfrm>
                <a:off x="1798" y="2065"/>
                <a:ext cx="238" cy="37"/>
                <a:chOff x="1798" y="2065"/>
                <a:chExt cx="238" cy="37"/>
              </a:xfrm>
              <a:grpFill/>
            </p:grpSpPr>
            <p:sp>
              <p:nvSpPr>
                <p:cNvPr id="203" name="Freeform 136"/>
                <p:cNvSpPr>
                  <a:spLocks noChangeAspect="1"/>
                </p:cNvSpPr>
                <p:nvPr/>
              </p:nvSpPr>
              <p:spPr bwMode="auto">
                <a:xfrm>
                  <a:off x="1909" y="2065"/>
                  <a:ext cx="127" cy="37"/>
                </a:xfrm>
                <a:custGeom>
                  <a:avLst/>
                  <a:gdLst>
                    <a:gd name="T0" fmla="*/ 67 w 127"/>
                    <a:gd name="T1" fmla="*/ 36 h 37"/>
                    <a:gd name="T2" fmla="*/ 126 w 127"/>
                    <a:gd name="T3" fmla="*/ 0 h 37"/>
                    <a:gd name="T4" fmla="*/ 9 w 127"/>
                    <a:gd name="T5" fmla="*/ 0 h 37"/>
                    <a:gd name="T6" fmla="*/ 0 w 127"/>
                    <a:gd name="T7" fmla="*/ 36 h 37"/>
                    <a:gd name="T8" fmla="*/ 67 w 127"/>
                    <a:gd name="T9" fmla="*/ 36 h 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7" h="37">
                      <a:moveTo>
                        <a:pt x="67" y="36"/>
                      </a:moveTo>
                      <a:lnTo>
                        <a:pt x="126" y="0"/>
                      </a:lnTo>
                      <a:lnTo>
                        <a:pt x="9" y="0"/>
                      </a:lnTo>
                      <a:lnTo>
                        <a:pt x="0" y="36"/>
                      </a:lnTo>
                      <a:lnTo>
                        <a:pt x="67" y="36"/>
                      </a:lnTo>
                    </a:path>
                  </a:pathLst>
                </a:custGeom>
                <a:grpFill/>
                <a:ln w="12700" cap="rnd" cmpd="sng">
                  <a:solidFill>
                    <a:srgbClr val="000000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nb-NO" sz="1200" b="1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04" name="Freeform 137"/>
                <p:cNvSpPr>
                  <a:spLocks noChangeAspect="1"/>
                </p:cNvSpPr>
                <p:nvPr/>
              </p:nvSpPr>
              <p:spPr bwMode="auto">
                <a:xfrm>
                  <a:off x="1798" y="2065"/>
                  <a:ext cx="104" cy="37"/>
                </a:xfrm>
                <a:custGeom>
                  <a:avLst/>
                  <a:gdLst>
                    <a:gd name="T0" fmla="*/ 103 w 104"/>
                    <a:gd name="T1" fmla="*/ 36 h 37"/>
                    <a:gd name="T2" fmla="*/ 103 w 104"/>
                    <a:gd name="T3" fmla="*/ 0 h 37"/>
                    <a:gd name="T4" fmla="*/ 0 w 104"/>
                    <a:gd name="T5" fmla="*/ 0 h 37"/>
                    <a:gd name="T6" fmla="*/ 31 w 104"/>
                    <a:gd name="T7" fmla="*/ 36 h 37"/>
                    <a:gd name="T8" fmla="*/ 103 w 104"/>
                    <a:gd name="T9" fmla="*/ 36 h 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4" h="37">
                      <a:moveTo>
                        <a:pt x="103" y="36"/>
                      </a:moveTo>
                      <a:lnTo>
                        <a:pt x="103" y="0"/>
                      </a:lnTo>
                      <a:lnTo>
                        <a:pt x="0" y="0"/>
                      </a:lnTo>
                      <a:lnTo>
                        <a:pt x="31" y="36"/>
                      </a:lnTo>
                      <a:lnTo>
                        <a:pt x="103" y="36"/>
                      </a:lnTo>
                    </a:path>
                  </a:pathLst>
                </a:custGeom>
                <a:grpFill/>
                <a:ln w="12700" cap="rnd" cmpd="sng">
                  <a:solidFill>
                    <a:srgbClr val="000000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nb-NO" sz="1200" b="1">
                    <a:solidFill>
                      <a:prstClr val="black"/>
                    </a:solidFill>
                  </a:endParaRPr>
                </a:p>
              </p:txBody>
            </p:sp>
          </p:grpSp>
        </p:grpSp>
        <p:grpSp>
          <p:nvGrpSpPr>
            <p:cNvPr id="182" name="Group 138"/>
            <p:cNvGrpSpPr>
              <a:grpSpLocks noChangeAspect="1"/>
            </p:cNvGrpSpPr>
            <p:nvPr/>
          </p:nvGrpSpPr>
          <p:grpSpPr bwMode="auto">
            <a:xfrm>
              <a:off x="2299" y="2119"/>
              <a:ext cx="18" cy="145"/>
              <a:chOff x="2299" y="2119"/>
              <a:chExt cx="18" cy="145"/>
            </a:xfrm>
            <a:grpFill/>
          </p:grpSpPr>
          <p:sp>
            <p:nvSpPr>
              <p:cNvPr id="193" name="Rectangle 139"/>
              <p:cNvSpPr>
                <a:spLocks noChangeAspect="1" noChangeArrowheads="1"/>
              </p:cNvSpPr>
              <p:nvPr/>
            </p:nvSpPr>
            <p:spPr bwMode="auto">
              <a:xfrm>
                <a:off x="2299" y="2122"/>
                <a:ext cx="15" cy="138"/>
              </a:xfrm>
              <a:prstGeom prst="rect">
                <a:avLst/>
              </a:prstGeom>
              <a:grpFill/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nb-NO" sz="1200" b="1">
                  <a:solidFill>
                    <a:prstClr val="black"/>
                  </a:solidFill>
                </a:endParaRPr>
              </a:p>
            </p:txBody>
          </p:sp>
          <p:sp>
            <p:nvSpPr>
              <p:cNvPr id="194" name="Line 140"/>
              <p:cNvSpPr>
                <a:spLocks noChangeAspect="1" noChangeShapeType="1"/>
              </p:cNvSpPr>
              <p:nvPr/>
            </p:nvSpPr>
            <p:spPr bwMode="auto">
              <a:xfrm>
                <a:off x="2317" y="2119"/>
                <a:ext cx="0" cy="145"/>
              </a:xfrm>
              <a:prstGeom prst="line">
                <a:avLst/>
              </a:prstGeom>
              <a:grp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nb-NO" sz="1200" b="1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83" name="Group 141"/>
            <p:cNvGrpSpPr>
              <a:grpSpLocks noChangeAspect="1"/>
            </p:cNvGrpSpPr>
            <p:nvPr/>
          </p:nvGrpSpPr>
          <p:grpSpPr bwMode="auto">
            <a:xfrm>
              <a:off x="1670" y="2130"/>
              <a:ext cx="18" cy="119"/>
              <a:chOff x="1670" y="2130"/>
              <a:chExt cx="18" cy="119"/>
            </a:xfrm>
            <a:grpFill/>
          </p:grpSpPr>
          <p:sp>
            <p:nvSpPr>
              <p:cNvPr id="190" name="Rectangle 142"/>
              <p:cNvSpPr>
                <a:spLocks noChangeAspect="1" noChangeArrowheads="1"/>
              </p:cNvSpPr>
              <p:nvPr/>
            </p:nvSpPr>
            <p:spPr bwMode="auto">
              <a:xfrm>
                <a:off x="1670" y="2163"/>
                <a:ext cx="16" cy="53"/>
              </a:xfrm>
              <a:prstGeom prst="rect">
                <a:avLst/>
              </a:prstGeom>
              <a:grpFill/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nb-NO" sz="1200" b="1">
                  <a:solidFill>
                    <a:prstClr val="black"/>
                  </a:solidFill>
                </a:endParaRPr>
              </a:p>
            </p:txBody>
          </p:sp>
          <p:sp>
            <p:nvSpPr>
              <p:cNvPr id="191" name="Rectangle 143"/>
              <p:cNvSpPr>
                <a:spLocks noChangeAspect="1" noChangeArrowheads="1"/>
              </p:cNvSpPr>
              <p:nvPr/>
            </p:nvSpPr>
            <p:spPr bwMode="auto">
              <a:xfrm>
                <a:off x="1672" y="2143"/>
                <a:ext cx="15" cy="93"/>
              </a:xfrm>
              <a:prstGeom prst="rect">
                <a:avLst/>
              </a:prstGeom>
              <a:grpFill/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nb-NO" sz="1200" b="1">
                  <a:solidFill>
                    <a:prstClr val="black"/>
                  </a:solidFill>
                </a:endParaRPr>
              </a:p>
            </p:txBody>
          </p:sp>
          <p:sp>
            <p:nvSpPr>
              <p:cNvPr id="192" name="Rectangle 144"/>
              <p:cNvSpPr>
                <a:spLocks noChangeAspect="1" noChangeArrowheads="1"/>
              </p:cNvSpPr>
              <p:nvPr/>
            </p:nvSpPr>
            <p:spPr bwMode="auto">
              <a:xfrm>
                <a:off x="1674" y="2130"/>
                <a:ext cx="14" cy="119"/>
              </a:xfrm>
              <a:prstGeom prst="rect">
                <a:avLst/>
              </a:prstGeom>
              <a:grpFill/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nb-NO" sz="1200" b="1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184" name="Freeform 145"/>
            <p:cNvSpPr>
              <a:spLocks noChangeAspect="1"/>
            </p:cNvSpPr>
            <p:nvPr/>
          </p:nvSpPr>
          <p:spPr bwMode="auto">
            <a:xfrm>
              <a:off x="2000" y="2173"/>
              <a:ext cx="31" cy="26"/>
            </a:xfrm>
            <a:custGeom>
              <a:avLst/>
              <a:gdLst>
                <a:gd name="T0" fmla="*/ 30 w 31"/>
                <a:gd name="T1" fmla="*/ 17 h 26"/>
                <a:gd name="T2" fmla="*/ 26 w 31"/>
                <a:gd name="T3" fmla="*/ 17 h 26"/>
                <a:gd name="T4" fmla="*/ 26 w 31"/>
                <a:gd name="T5" fmla="*/ 13 h 26"/>
                <a:gd name="T6" fmla="*/ 22 w 31"/>
                <a:gd name="T7" fmla="*/ 13 h 26"/>
                <a:gd name="T8" fmla="*/ 22 w 31"/>
                <a:gd name="T9" fmla="*/ 25 h 26"/>
                <a:gd name="T10" fmla="*/ 0 w 31"/>
                <a:gd name="T11" fmla="*/ 25 h 26"/>
                <a:gd name="T12" fmla="*/ 0 w 31"/>
                <a:gd name="T13" fmla="*/ 0 h 26"/>
                <a:gd name="T14" fmla="*/ 22 w 31"/>
                <a:gd name="T15" fmla="*/ 0 h 26"/>
                <a:gd name="T16" fmla="*/ 22 w 31"/>
                <a:gd name="T17" fmla="*/ 10 h 26"/>
                <a:gd name="T18" fmla="*/ 26 w 31"/>
                <a:gd name="T19" fmla="*/ 10 h 26"/>
                <a:gd name="T20" fmla="*/ 26 w 31"/>
                <a:gd name="T21" fmla="*/ 6 h 26"/>
                <a:gd name="T22" fmla="*/ 30 w 31"/>
                <a:gd name="T23" fmla="*/ 6 h 26"/>
                <a:gd name="T24" fmla="*/ 30 w 31"/>
                <a:gd name="T25" fmla="*/ 17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1" h="26">
                  <a:moveTo>
                    <a:pt x="30" y="17"/>
                  </a:moveTo>
                  <a:lnTo>
                    <a:pt x="26" y="17"/>
                  </a:lnTo>
                  <a:lnTo>
                    <a:pt x="26" y="13"/>
                  </a:lnTo>
                  <a:lnTo>
                    <a:pt x="22" y="13"/>
                  </a:lnTo>
                  <a:lnTo>
                    <a:pt x="22" y="25"/>
                  </a:lnTo>
                  <a:lnTo>
                    <a:pt x="0" y="25"/>
                  </a:lnTo>
                  <a:lnTo>
                    <a:pt x="0" y="0"/>
                  </a:lnTo>
                  <a:lnTo>
                    <a:pt x="22" y="0"/>
                  </a:lnTo>
                  <a:lnTo>
                    <a:pt x="22" y="10"/>
                  </a:lnTo>
                  <a:lnTo>
                    <a:pt x="26" y="10"/>
                  </a:lnTo>
                  <a:lnTo>
                    <a:pt x="26" y="6"/>
                  </a:lnTo>
                  <a:lnTo>
                    <a:pt x="30" y="6"/>
                  </a:lnTo>
                  <a:lnTo>
                    <a:pt x="30" y="17"/>
                  </a:lnTo>
                </a:path>
              </a:pathLst>
            </a:custGeom>
            <a:grpFill/>
            <a:ln w="12700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nb-NO" sz="1200" b="1">
                <a:solidFill>
                  <a:prstClr val="black"/>
                </a:solidFill>
              </a:endParaRPr>
            </a:p>
          </p:txBody>
        </p:sp>
        <p:sp>
          <p:nvSpPr>
            <p:cNvPr id="185" name="Freeform 146"/>
            <p:cNvSpPr>
              <a:spLocks noChangeAspect="1"/>
            </p:cNvSpPr>
            <p:nvPr/>
          </p:nvSpPr>
          <p:spPr bwMode="auto">
            <a:xfrm>
              <a:off x="2291" y="2167"/>
              <a:ext cx="37" cy="53"/>
            </a:xfrm>
            <a:custGeom>
              <a:avLst/>
              <a:gdLst>
                <a:gd name="T0" fmla="*/ 36 w 37"/>
                <a:gd name="T1" fmla="*/ 0 h 53"/>
                <a:gd name="T2" fmla="*/ 36 w 37"/>
                <a:gd name="T3" fmla="*/ 52 h 53"/>
                <a:gd name="T4" fmla="*/ 17 w 37"/>
                <a:gd name="T5" fmla="*/ 52 h 53"/>
                <a:gd name="T6" fmla="*/ 0 w 37"/>
                <a:gd name="T7" fmla="*/ 35 h 53"/>
                <a:gd name="T8" fmla="*/ 0 w 37"/>
                <a:gd name="T9" fmla="*/ 18 h 53"/>
                <a:gd name="T10" fmla="*/ 17 w 37"/>
                <a:gd name="T11" fmla="*/ 0 h 53"/>
                <a:gd name="T12" fmla="*/ 36 w 37"/>
                <a:gd name="T13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" h="53">
                  <a:moveTo>
                    <a:pt x="36" y="0"/>
                  </a:moveTo>
                  <a:lnTo>
                    <a:pt x="36" y="52"/>
                  </a:lnTo>
                  <a:lnTo>
                    <a:pt x="17" y="52"/>
                  </a:lnTo>
                  <a:lnTo>
                    <a:pt x="0" y="35"/>
                  </a:lnTo>
                  <a:lnTo>
                    <a:pt x="0" y="18"/>
                  </a:lnTo>
                  <a:lnTo>
                    <a:pt x="17" y="0"/>
                  </a:lnTo>
                  <a:lnTo>
                    <a:pt x="36" y="0"/>
                  </a:lnTo>
                </a:path>
              </a:pathLst>
            </a:custGeom>
            <a:grpFill/>
            <a:ln w="12700" cap="rnd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nb-NO" sz="1200" b="1">
                <a:solidFill>
                  <a:prstClr val="black"/>
                </a:solidFill>
              </a:endParaRPr>
            </a:p>
          </p:txBody>
        </p:sp>
        <p:sp>
          <p:nvSpPr>
            <p:cNvPr id="186" name="Freeform 147"/>
            <p:cNvSpPr>
              <a:spLocks noChangeAspect="1"/>
            </p:cNvSpPr>
            <p:nvPr/>
          </p:nvSpPr>
          <p:spPr bwMode="auto">
            <a:xfrm>
              <a:off x="2041" y="2300"/>
              <a:ext cx="31" cy="25"/>
            </a:xfrm>
            <a:custGeom>
              <a:avLst/>
              <a:gdLst>
                <a:gd name="T0" fmla="*/ 0 w 31"/>
                <a:gd name="T1" fmla="*/ 13 h 25"/>
                <a:gd name="T2" fmla="*/ 3 w 31"/>
                <a:gd name="T3" fmla="*/ 12 h 25"/>
                <a:gd name="T4" fmla="*/ 3 w 31"/>
                <a:gd name="T5" fmla="*/ 15 h 25"/>
                <a:gd name="T6" fmla="*/ 6 w 31"/>
                <a:gd name="T7" fmla="*/ 13 h 25"/>
                <a:gd name="T8" fmla="*/ 6 w 31"/>
                <a:gd name="T9" fmla="*/ 6 h 25"/>
                <a:gd name="T10" fmla="*/ 27 w 31"/>
                <a:gd name="T11" fmla="*/ 0 h 25"/>
                <a:gd name="T12" fmla="*/ 30 w 31"/>
                <a:gd name="T13" fmla="*/ 17 h 25"/>
                <a:gd name="T14" fmla="*/ 8 w 31"/>
                <a:gd name="T15" fmla="*/ 24 h 25"/>
                <a:gd name="T16" fmla="*/ 7 w 31"/>
                <a:gd name="T17" fmla="*/ 17 h 25"/>
                <a:gd name="T18" fmla="*/ 5 w 31"/>
                <a:gd name="T19" fmla="*/ 18 h 25"/>
                <a:gd name="T20" fmla="*/ 5 w 31"/>
                <a:gd name="T21" fmla="*/ 20 h 25"/>
                <a:gd name="T22" fmla="*/ 1 w 31"/>
                <a:gd name="T23" fmla="*/ 21 h 25"/>
                <a:gd name="T24" fmla="*/ 0 w 31"/>
                <a:gd name="T25" fmla="*/ 13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1" h="25">
                  <a:moveTo>
                    <a:pt x="0" y="13"/>
                  </a:moveTo>
                  <a:lnTo>
                    <a:pt x="3" y="12"/>
                  </a:lnTo>
                  <a:lnTo>
                    <a:pt x="3" y="15"/>
                  </a:lnTo>
                  <a:lnTo>
                    <a:pt x="6" y="13"/>
                  </a:lnTo>
                  <a:lnTo>
                    <a:pt x="6" y="6"/>
                  </a:lnTo>
                  <a:lnTo>
                    <a:pt x="27" y="0"/>
                  </a:lnTo>
                  <a:lnTo>
                    <a:pt x="30" y="17"/>
                  </a:lnTo>
                  <a:lnTo>
                    <a:pt x="8" y="24"/>
                  </a:lnTo>
                  <a:lnTo>
                    <a:pt x="7" y="17"/>
                  </a:lnTo>
                  <a:lnTo>
                    <a:pt x="5" y="18"/>
                  </a:lnTo>
                  <a:lnTo>
                    <a:pt x="5" y="20"/>
                  </a:lnTo>
                  <a:lnTo>
                    <a:pt x="1" y="21"/>
                  </a:lnTo>
                  <a:lnTo>
                    <a:pt x="0" y="13"/>
                  </a:lnTo>
                </a:path>
              </a:pathLst>
            </a:custGeom>
            <a:grpFill/>
            <a:ln w="12700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nb-NO" sz="1200" b="1">
                <a:solidFill>
                  <a:prstClr val="black"/>
                </a:solidFill>
              </a:endParaRPr>
            </a:p>
          </p:txBody>
        </p:sp>
        <p:sp>
          <p:nvSpPr>
            <p:cNvPr id="187" name="Freeform 148"/>
            <p:cNvSpPr>
              <a:spLocks noChangeAspect="1"/>
            </p:cNvSpPr>
            <p:nvPr/>
          </p:nvSpPr>
          <p:spPr bwMode="auto">
            <a:xfrm>
              <a:off x="2039" y="2059"/>
              <a:ext cx="30" cy="25"/>
            </a:xfrm>
            <a:custGeom>
              <a:avLst/>
              <a:gdLst>
                <a:gd name="T0" fmla="*/ 0 w 30"/>
                <a:gd name="T1" fmla="*/ 6 h 25"/>
                <a:gd name="T2" fmla="*/ 2 w 30"/>
                <a:gd name="T3" fmla="*/ 8 h 25"/>
                <a:gd name="T4" fmla="*/ 3 w 30"/>
                <a:gd name="T5" fmla="*/ 6 h 25"/>
                <a:gd name="T6" fmla="*/ 6 w 30"/>
                <a:gd name="T7" fmla="*/ 8 h 25"/>
                <a:gd name="T8" fmla="*/ 4 w 30"/>
                <a:gd name="T9" fmla="*/ 13 h 25"/>
                <a:gd name="T10" fmla="*/ 24 w 30"/>
                <a:gd name="T11" fmla="*/ 24 h 25"/>
                <a:gd name="T12" fmla="*/ 29 w 30"/>
                <a:gd name="T13" fmla="*/ 9 h 25"/>
                <a:gd name="T14" fmla="*/ 9 w 30"/>
                <a:gd name="T15" fmla="*/ 0 h 25"/>
                <a:gd name="T16" fmla="*/ 7 w 30"/>
                <a:gd name="T17" fmla="*/ 4 h 25"/>
                <a:gd name="T18" fmla="*/ 3 w 30"/>
                <a:gd name="T19" fmla="*/ 2 h 25"/>
                <a:gd name="T20" fmla="*/ 4 w 30"/>
                <a:gd name="T21" fmla="*/ 1 h 25"/>
                <a:gd name="T22" fmla="*/ 2 w 30"/>
                <a:gd name="T23" fmla="*/ 0 h 25"/>
                <a:gd name="T24" fmla="*/ 0 w 30"/>
                <a:gd name="T25" fmla="*/ 6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0" h="25">
                  <a:moveTo>
                    <a:pt x="0" y="6"/>
                  </a:moveTo>
                  <a:lnTo>
                    <a:pt x="2" y="8"/>
                  </a:lnTo>
                  <a:lnTo>
                    <a:pt x="3" y="6"/>
                  </a:lnTo>
                  <a:lnTo>
                    <a:pt x="6" y="8"/>
                  </a:lnTo>
                  <a:lnTo>
                    <a:pt x="4" y="13"/>
                  </a:lnTo>
                  <a:lnTo>
                    <a:pt x="24" y="24"/>
                  </a:lnTo>
                  <a:lnTo>
                    <a:pt x="29" y="9"/>
                  </a:lnTo>
                  <a:lnTo>
                    <a:pt x="9" y="0"/>
                  </a:lnTo>
                  <a:lnTo>
                    <a:pt x="7" y="4"/>
                  </a:lnTo>
                  <a:lnTo>
                    <a:pt x="3" y="2"/>
                  </a:lnTo>
                  <a:lnTo>
                    <a:pt x="4" y="1"/>
                  </a:lnTo>
                  <a:lnTo>
                    <a:pt x="2" y="0"/>
                  </a:lnTo>
                  <a:lnTo>
                    <a:pt x="0" y="6"/>
                  </a:lnTo>
                </a:path>
              </a:pathLst>
            </a:custGeom>
            <a:grpFill/>
            <a:ln w="12700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nb-NO" sz="1200" b="1">
                <a:solidFill>
                  <a:prstClr val="black"/>
                </a:solidFill>
              </a:endParaRPr>
            </a:p>
          </p:txBody>
        </p:sp>
        <p:sp>
          <p:nvSpPr>
            <p:cNvPr id="188" name="Freeform 149"/>
            <p:cNvSpPr>
              <a:spLocks noChangeAspect="1"/>
            </p:cNvSpPr>
            <p:nvPr/>
          </p:nvSpPr>
          <p:spPr bwMode="auto">
            <a:xfrm>
              <a:off x="1971" y="2091"/>
              <a:ext cx="30" cy="25"/>
            </a:xfrm>
            <a:custGeom>
              <a:avLst/>
              <a:gdLst>
                <a:gd name="T0" fmla="*/ 29 w 30"/>
                <a:gd name="T1" fmla="*/ 16 h 25"/>
                <a:gd name="T2" fmla="*/ 25 w 30"/>
                <a:gd name="T3" fmla="*/ 16 h 25"/>
                <a:gd name="T4" fmla="*/ 25 w 30"/>
                <a:gd name="T5" fmla="*/ 13 h 25"/>
                <a:gd name="T6" fmla="*/ 21 w 30"/>
                <a:gd name="T7" fmla="*/ 13 h 25"/>
                <a:gd name="T8" fmla="*/ 21 w 30"/>
                <a:gd name="T9" fmla="*/ 24 h 25"/>
                <a:gd name="T10" fmla="*/ 0 w 30"/>
                <a:gd name="T11" fmla="*/ 24 h 25"/>
                <a:gd name="T12" fmla="*/ 0 w 30"/>
                <a:gd name="T13" fmla="*/ 0 h 25"/>
                <a:gd name="T14" fmla="*/ 21 w 30"/>
                <a:gd name="T15" fmla="*/ 0 h 25"/>
                <a:gd name="T16" fmla="*/ 21 w 30"/>
                <a:gd name="T17" fmla="*/ 9 h 25"/>
                <a:gd name="T18" fmla="*/ 25 w 30"/>
                <a:gd name="T19" fmla="*/ 9 h 25"/>
                <a:gd name="T20" fmla="*/ 25 w 30"/>
                <a:gd name="T21" fmla="*/ 6 h 25"/>
                <a:gd name="T22" fmla="*/ 29 w 30"/>
                <a:gd name="T23" fmla="*/ 6 h 25"/>
                <a:gd name="T24" fmla="*/ 29 w 30"/>
                <a:gd name="T25" fmla="*/ 16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0" h="25">
                  <a:moveTo>
                    <a:pt x="29" y="16"/>
                  </a:moveTo>
                  <a:lnTo>
                    <a:pt x="25" y="16"/>
                  </a:lnTo>
                  <a:lnTo>
                    <a:pt x="25" y="13"/>
                  </a:lnTo>
                  <a:lnTo>
                    <a:pt x="21" y="13"/>
                  </a:lnTo>
                  <a:lnTo>
                    <a:pt x="21" y="24"/>
                  </a:lnTo>
                  <a:lnTo>
                    <a:pt x="0" y="24"/>
                  </a:lnTo>
                  <a:lnTo>
                    <a:pt x="0" y="0"/>
                  </a:lnTo>
                  <a:lnTo>
                    <a:pt x="21" y="0"/>
                  </a:lnTo>
                  <a:lnTo>
                    <a:pt x="21" y="9"/>
                  </a:lnTo>
                  <a:lnTo>
                    <a:pt x="25" y="9"/>
                  </a:lnTo>
                  <a:lnTo>
                    <a:pt x="25" y="6"/>
                  </a:lnTo>
                  <a:lnTo>
                    <a:pt x="29" y="6"/>
                  </a:lnTo>
                  <a:lnTo>
                    <a:pt x="29" y="16"/>
                  </a:lnTo>
                </a:path>
              </a:pathLst>
            </a:custGeom>
            <a:grpFill/>
            <a:ln w="12700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nb-NO" sz="1200" b="1">
                <a:solidFill>
                  <a:prstClr val="black"/>
                </a:solidFill>
              </a:endParaRPr>
            </a:p>
          </p:txBody>
        </p:sp>
        <p:sp>
          <p:nvSpPr>
            <p:cNvPr id="189" name="Freeform 150"/>
            <p:cNvSpPr>
              <a:spLocks noChangeAspect="1"/>
            </p:cNvSpPr>
            <p:nvPr/>
          </p:nvSpPr>
          <p:spPr bwMode="auto">
            <a:xfrm>
              <a:off x="1981" y="2261"/>
              <a:ext cx="30" cy="25"/>
            </a:xfrm>
            <a:custGeom>
              <a:avLst/>
              <a:gdLst>
                <a:gd name="T0" fmla="*/ 29 w 30"/>
                <a:gd name="T1" fmla="*/ 16 h 25"/>
                <a:gd name="T2" fmla="*/ 25 w 30"/>
                <a:gd name="T3" fmla="*/ 16 h 25"/>
                <a:gd name="T4" fmla="*/ 25 w 30"/>
                <a:gd name="T5" fmla="*/ 13 h 25"/>
                <a:gd name="T6" fmla="*/ 21 w 30"/>
                <a:gd name="T7" fmla="*/ 13 h 25"/>
                <a:gd name="T8" fmla="*/ 21 w 30"/>
                <a:gd name="T9" fmla="*/ 24 h 25"/>
                <a:gd name="T10" fmla="*/ 0 w 30"/>
                <a:gd name="T11" fmla="*/ 24 h 25"/>
                <a:gd name="T12" fmla="*/ 0 w 30"/>
                <a:gd name="T13" fmla="*/ 0 h 25"/>
                <a:gd name="T14" fmla="*/ 21 w 30"/>
                <a:gd name="T15" fmla="*/ 0 h 25"/>
                <a:gd name="T16" fmla="*/ 21 w 30"/>
                <a:gd name="T17" fmla="*/ 9 h 25"/>
                <a:gd name="T18" fmla="*/ 25 w 30"/>
                <a:gd name="T19" fmla="*/ 9 h 25"/>
                <a:gd name="T20" fmla="*/ 25 w 30"/>
                <a:gd name="T21" fmla="*/ 6 h 25"/>
                <a:gd name="T22" fmla="*/ 29 w 30"/>
                <a:gd name="T23" fmla="*/ 6 h 25"/>
                <a:gd name="T24" fmla="*/ 29 w 30"/>
                <a:gd name="T25" fmla="*/ 16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0" h="25">
                  <a:moveTo>
                    <a:pt x="29" y="16"/>
                  </a:moveTo>
                  <a:lnTo>
                    <a:pt x="25" y="16"/>
                  </a:lnTo>
                  <a:lnTo>
                    <a:pt x="25" y="13"/>
                  </a:lnTo>
                  <a:lnTo>
                    <a:pt x="21" y="13"/>
                  </a:lnTo>
                  <a:lnTo>
                    <a:pt x="21" y="24"/>
                  </a:lnTo>
                  <a:lnTo>
                    <a:pt x="0" y="24"/>
                  </a:lnTo>
                  <a:lnTo>
                    <a:pt x="0" y="0"/>
                  </a:lnTo>
                  <a:lnTo>
                    <a:pt x="21" y="0"/>
                  </a:lnTo>
                  <a:lnTo>
                    <a:pt x="21" y="9"/>
                  </a:lnTo>
                  <a:lnTo>
                    <a:pt x="25" y="9"/>
                  </a:lnTo>
                  <a:lnTo>
                    <a:pt x="25" y="6"/>
                  </a:lnTo>
                  <a:lnTo>
                    <a:pt x="29" y="6"/>
                  </a:lnTo>
                  <a:lnTo>
                    <a:pt x="29" y="16"/>
                  </a:lnTo>
                </a:path>
              </a:pathLst>
            </a:custGeom>
            <a:grpFill/>
            <a:ln w="12700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nb-NO" sz="1200" b="1">
                <a:solidFill>
                  <a:prstClr val="black"/>
                </a:solidFill>
              </a:endParaRPr>
            </a:p>
          </p:txBody>
        </p:sp>
      </p:grpSp>
      <p:sp>
        <p:nvSpPr>
          <p:cNvPr id="212" name="TekstSylinder 211"/>
          <p:cNvSpPr txBox="1"/>
          <p:nvPr/>
        </p:nvSpPr>
        <p:spPr>
          <a:xfrm>
            <a:off x="174485" y="7268994"/>
            <a:ext cx="143340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200" dirty="0">
                <a:solidFill>
                  <a:prstClr val="black"/>
                </a:solidFill>
              </a:rPr>
              <a:t>Kilde: SAFESPOT</a:t>
            </a:r>
          </a:p>
        </p:txBody>
      </p:sp>
      <p:sp>
        <p:nvSpPr>
          <p:cNvPr id="215" name="Line 3"/>
          <p:cNvSpPr>
            <a:spLocks noChangeAspect="1" noChangeShapeType="1"/>
          </p:cNvSpPr>
          <p:nvPr/>
        </p:nvSpPr>
        <p:spPr bwMode="auto">
          <a:xfrm flipH="1">
            <a:off x="107504" y="4747649"/>
            <a:ext cx="8819442" cy="9525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nb-NO">
              <a:solidFill>
                <a:prstClr val="black"/>
              </a:solidFill>
            </a:endParaRPr>
          </a:p>
        </p:txBody>
      </p:sp>
      <p:sp>
        <p:nvSpPr>
          <p:cNvPr id="216" name="Eksplosjon 2 215"/>
          <p:cNvSpPr/>
          <p:nvPr/>
        </p:nvSpPr>
        <p:spPr>
          <a:xfrm>
            <a:off x="4897703" y="5308927"/>
            <a:ext cx="1474498" cy="477765"/>
          </a:xfrm>
          <a:prstGeom prst="irregularSeal2">
            <a:avLst/>
          </a:prstGeom>
          <a:solidFill>
            <a:srgbClr val="FF000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b-NO" sz="1100" dirty="0">
                <a:solidFill>
                  <a:prstClr val="white"/>
                </a:solidFill>
              </a:rPr>
              <a:t>Ulykke</a:t>
            </a:r>
          </a:p>
        </p:txBody>
      </p:sp>
      <p:cxnSp>
        <p:nvCxnSpPr>
          <p:cNvPr id="218" name="Rett pilkobling 217"/>
          <p:cNvCxnSpPr>
            <a:stCxn id="190" idx="0"/>
            <a:endCxn id="79" idx="5"/>
          </p:cNvCxnSpPr>
          <p:nvPr/>
        </p:nvCxnSpPr>
        <p:spPr>
          <a:xfrm flipH="1">
            <a:off x="2999965" y="5511678"/>
            <a:ext cx="905564" cy="4447"/>
          </a:xfrm>
          <a:prstGeom prst="straightConnector1">
            <a:avLst/>
          </a:prstGeom>
          <a:ln w="28575">
            <a:solidFill>
              <a:srgbClr val="0066FF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19" name="Bilde 218" descr="radio tower wireless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500918" y="4347756"/>
            <a:ext cx="349038" cy="407971"/>
          </a:xfrm>
          <a:prstGeom prst="rect">
            <a:avLst/>
          </a:prstGeom>
        </p:spPr>
      </p:pic>
      <p:pic>
        <p:nvPicPr>
          <p:cNvPr id="220" name="Bilde 219" descr="radio tower wireless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265126" y="4347756"/>
            <a:ext cx="349038" cy="407971"/>
          </a:xfrm>
          <a:prstGeom prst="rect">
            <a:avLst/>
          </a:prstGeom>
        </p:spPr>
      </p:pic>
      <p:pic>
        <p:nvPicPr>
          <p:cNvPr id="222" name="Bilde 221" descr="radio tower wireless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029334" y="4347756"/>
            <a:ext cx="349038" cy="407971"/>
          </a:xfrm>
          <a:prstGeom prst="rect">
            <a:avLst/>
          </a:prstGeom>
        </p:spPr>
      </p:pic>
      <p:pic>
        <p:nvPicPr>
          <p:cNvPr id="223" name="Bilde 222" descr="radio tower wireless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793542" y="4347756"/>
            <a:ext cx="349038" cy="407971"/>
          </a:xfrm>
          <a:prstGeom prst="rect">
            <a:avLst/>
          </a:prstGeom>
        </p:spPr>
      </p:pic>
      <p:cxnSp>
        <p:nvCxnSpPr>
          <p:cNvPr id="227" name="Rett pilkobling 226"/>
          <p:cNvCxnSpPr>
            <a:stCxn id="187" idx="7"/>
            <a:endCxn id="225" idx="2"/>
          </p:cNvCxnSpPr>
          <p:nvPr/>
        </p:nvCxnSpPr>
        <p:spPr>
          <a:xfrm flipH="1" flipV="1">
            <a:off x="4277569" y="4328198"/>
            <a:ext cx="6594" cy="1067856"/>
          </a:xfrm>
          <a:prstGeom prst="straightConnector1">
            <a:avLst/>
          </a:prstGeom>
          <a:ln w="28575">
            <a:solidFill>
              <a:srgbClr val="0066FF"/>
            </a:solidFill>
            <a:prstDash val="soli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6" name="Vinkel 235"/>
          <p:cNvCxnSpPr>
            <a:stCxn id="225" idx="3"/>
          </p:cNvCxnSpPr>
          <p:nvPr/>
        </p:nvCxnSpPr>
        <p:spPr>
          <a:xfrm>
            <a:off x="7284105" y="4110171"/>
            <a:ext cx="772425" cy="775572"/>
          </a:xfrm>
          <a:prstGeom prst="bentConnector2">
            <a:avLst/>
          </a:prstGeom>
          <a:ln w="28575">
            <a:solidFill>
              <a:srgbClr val="0066FF"/>
            </a:solidFill>
            <a:prstDash val="soli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7" name="Rett pilkobling 236"/>
          <p:cNvCxnSpPr/>
          <p:nvPr/>
        </p:nvCxnSpPr>
        <p:spPr>
          <a:xfrm flipV="1">
            <a:off x="6404469" y="3544971"/>
            <a:ext cx="2769" cy="333390"/>
          </a:xfrm>
          <a:prstGeom prst="straightConnector1">
            <a:avLst/>
          </a:prstGeom>
          <a:ln w="28575">
            <a:solidFill>
              <a:srgbClr val="0066FF"/>
            </a:solidFill>
            <a:prstDash val="soli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0" name="Rett pilkobling 239"/>
          <p:cNvCxnSpPr/>
          <p:nvPr/>
        </p:nvCxnSpPr>
        <p:spPr>
          <a:xfrm flipV="1">
            <a:off x="6792066" y="3574928"/>
            <a:ext cx="2769" cy="333390"/>
          </a:xfrm>
          <a:prstGeom prst="straightConnector1">
            <a:avLst/>
          </a:prstGeom>
          <a:ln w="28575">
            <a:solidFill>
              <a:srgbClr val="0066FF"/>
            </a:solidFill>
            <a:prstDash val="solid"/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1" name="Bildeforklaring formet som et avrundet rektangel 240"/>
          <p:cNvSpPr/>
          <p:nvPr/>
        </p:nvSpPr>
        <p:spPr>
          <a:xfrm>
            <a:off x="830721" y="326917"/>
            <a:ext cx="4774485" cy="3339868"/>
          </a:xfrm>
          <a:prstGeom prst="wedgeRoundRectCallout">
            <a:avLst>
              <a:gd name="adj1" fmla="val 22321"/>
              <a:gd name="adj2" fmla="val 92789"/>
              <a:gd name="adj3" fmla="val 16667"/>
            </a:avLst>
          </a:prstGeom>
          <a:solidFill>
            <a:srgbClr val="ED9300">
              <a:alpha val="90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nb-NO" dirty="0">
                <a:solidFill>
                  <a:prstClr val="white"/>
                </a:solidFill>
              </a:rPr>
              <a:t>Bil vil kommuniserer sine observasjoner til VTS og biler i nærheten, observasjoner kan være stans, føreforhold, ulykke (e-</a:t>
            </a:r>
            <a:r>
              <a:rPr lang="nb-NO" dirty="0" err="1">
                <a:solidFill>
                  <a:prstClr val="white"/>
                </a:solidFill>
              </a:rPr>
              <a:t>call</a:t>
            </a:r>
            <a:r>
              <a:rPr lang="nb-NO" dirty="0">
                <a:solidFill>
                  <a:prstClr val="white"/>
                </a:solidFill>
              </a:rPr>
              <a:t>), </a:t>
            </a:r>
            <a:r>
              <a:rPr lang="nb-NO">
                <a:solidFill>
                  <a:prstClr val="white"/>
                </a:solidFill>
              </a:rPr>
              <a:t>nedbør etc.</a:t>
            </a:r>
            <a:endParaRPr lang="nb-NO" dirty="0">
              <a:solidFill>
                <a:prstClr val="white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nb-NO" dirty="0">
              <a:solidFill>
                <a:prstClr val="white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b-NO" dirty="0">
                <a:solidFill>
                  <a:prstClr val="white"/>
                </a:solidFill>
              </a:rPr>
              <a:t>VTS mottar observasjoner behandler hendelsen og sender ut målrettet informasjon til flere kjøretøy.</a:t>
            </a:r>
          </a:p>
        </p:txBody>
      </p:sp>
    </p:spTree>
    <p:extLst>
      <p:ext uri="{BB962C8B-B14F-4D97-AF65-F5344CB8AC3E}">
        <p14:creationId xmlns:p14="http://schemas.microsoft.com/office/powerpoint/2010/main" val="41980889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dirty="0" smtClean="0"/>
              <a:t>Vegtrafikksentralene (VTS)</a:t>
            </a:r>
            <a:endParaRPr lang="nb-NO" dirty="0"/>
          </a:p>
        </p:txBody>
      </p:sp>
      <p:sp>
        <p:nvSpPr>
          <p:cNvPr id="3" name="Plassholder for innhold 2"/>
          <p:cNvSpPr>
            <a:spLocks noGrp="1"/>
          </p:cNvSpPr>
          <p:nvPr>
            <p:ph idx="1"/>
          </p:nvPr>
        </p:nvSpPr>
        <p:spPr>
          <a:xfrm>
            <a:off x="395536" y="2348881"/>
            <a:ext cx="4248472" cy="2912101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nb-NO" dirty="0"/>
              <a:t>Hver region har sin VTS</a:t>
            </a:r>
          </a:p>
          <a:p>
            <a:endParaRPr lang="nb-NO" dirty="0"/>
          </a:p>
          <a:p>
            <a:r>
              <a:rPr lang="nb-NO" dirty="0"/>
              <a:t>Oslo </a:t>
            </a:r>
          </a:p>
          <a:p>
            <a:r>
              <a:rPr lang="nb-NO" dirty="0"/>
              <a:t>Porsgrunn</a:t>
            </a:r>
          </a:p>
          <a:p>
            <a:r>
              <a:rPr lang="nb-NO" dirty="0"/>
              <a:t>Bergen</a:t>
            </a:r>
          </a:p>
          <a:p>
            <a:r>
              <a:rPr lang="nb-NO" dirty="0"/>
              <a:t>Trondheim</a:t>
            </a:r>
          </a:p>
          <a:p>
            <a:r>
              <a:rPr lang="nb-NO" dirty="0"/>
              <a:t>Mosjøen</a:t>
            </a:r>
          </a:p>
          <a:p>
            <a:endParaRPr lang="nb-NO" dirty="0"/>
          </a:p>
          <a:p>
            <a:pPr marL="0" indent="0">
              <a:buNone/>
            </a:pPr>
            <a:r>
              <a:rPr lang="nb-NO" dirty="0"/>
              <a:t>VTS </a:t>
            </a:r>
            <a:r>
              <a:rPr lang="nb-NO" dirty="0" smtClean="0"/>
              <a:t>i region </a:t>
            </a:r>
            <a:r>
              <a:rPr lang="nb-NO" dirty="0"/>
              <a:t>øst har nasjonalt operativt ansvar for </a:t>
            </a:r>
            <a:r>
              <a:rPr lang="nb-NO" dirty="0" smtClean="0"/>
              <a:t>Vegmeldingstjenesten</a:t>
            </a:r>
            <a:endParaRPr lang="nb-NO" dirty="0"/>
          </a:p>
        </p:txBody>
      </p:sp>
      <p:sp>
        <p:nvSpPr>
          <p:cNvPr id="4" name="Plassholder for tekst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nb-NO" dirty="0" smtClean="0"/>
              <a:t>Statens vegvesen</a:t>
            </a:r>
            <a:endParaRPr lang="nb-NO" dirty="0"/>
          </a:p>
        </p:txBody>
      </p:sp>
      <p:sp>
        <p:nvSpPr>
          <p:cNvPr id="5" name="Plassholder for dato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B52383D5-2584-478E-AB99-E9362125B9E5}" type="datetime1">
              <a:rPr lang="nb-NO" smtClean="0"/>
              <a:t>08.06.2017</a:t>
            </a:fld>
            <a:endParaRPr lang="nb-NO" dirty="0"/>
          </a:p>
        </p:txBody>
      </p:sp>
      <p:pic>
        <p:nvPicPr>
          <p:cNvPr id="6" name="Picture 4" descr="Regionskart_gratone_nytt_no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923928" y="864212"/>
            <a:ext cx="4157662" cy="4565650"/>
          </a:xfrm>
          <a:prstGeom prst="rect">
            <a:avLst/>
          </a:prstGeo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706654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dirty="0" smtClean="0"/>
              <a:t>Nøkkeltall</a:t>
            </a:r>
            <a:endParaRPr lang="nb-NO" dirty="0"/>
          </a:p>
        </p:txBody>
      </p:sp>
      <p:sp>
        <p:nvSpPr>
          <p:cNvPr id="3" name="Plassholder for innhold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nb-NO" dirty="0" smtClean="0"/>
              <a:t>550 </a:t>
            </a:r>
            <a:r>
              <a:rPr lang="nb-NO" dirty="0"/>
              <a:t>tunneler med lengde over 500 meter overvåkes fra Vegtrafikksentralene i 5 </a:t>
            </a:r>
            <a:r>
              <a:rPr lang="nb-NO" dirty="0" smtClean="0"/>
              <a:t>regioner, </a:t>
            </a:r>
            <a:r>
              <a:rPr lang="nb-NO" dirty="0" err="1" smtClean="0"/>
              <a:t>inkl</a:t>
            </a:r>
            <a:r>
              <a:rPr lang="nb-NO" dirty="0" smtClean="0"/>
              <a:t> Lærdalstunnelen (24,5km) Europas lengste.</a:t>
            </a:r>
          </a:p>
          <a:p>
            <a:r>
              <a:rPr lang="nb-NO" dirty="0" err="1" smtClean="0"/>
              <a:t>Ca</a:t>
            </a:r>
            <a:r>
              <a:rPr lang="nb-NO" dirty="0" smtClean="0"/>
              <a:t> 4000 Variable skilt</a:t>
            </a:r>
          </a:p>
          <a:p>
            <a:r>
              <a:rPr lang="nb-NO" dirty="0" err="1" smtClean="0"/>
              <a:t>Ca</a:t>
            </a:r>
            <a:r>
              <a:rPr lang="nb-NO" dirty="0" smtClean="0"/>
              <a:t> 4000 ITV kameraer</a:t>
            </a:r>
          </a:p>
          <a:p>
            <a:r>
              <a:rPr lang="nb-NO" dirty="0" err="1" smtClean="0"/>
              <a:t>Ca</a:t>
            </a:r>
            <a:r>
              <a:rPr lang="nb-NO" dirty="0" smtClean="0"/>
              <a:t> 5000 Nødtelefoner</a:t>
            </a:r>
          </a:p>
          <a:p>
            <a:r>
              <a:rPr lang="nb-NO" dirty="0" err="1" smtClean="0"/>
              <a:t>Ca</a:t>
            </a:r>
            <a:r>
              <a:rPr lang="nb-NO" dirty="0" smtClean="0"/>
              <a:t> 11000 Brannslukkere</a:t>
            </a:r>
          </a:p>
          <a:p>
            <a:endParaRPr lang="nb-NO" dirty="0" smtClean="0"/>
          </a:p>
          <a:p>
            <a:r>
              <a:rPr lang="nb-NO" dirty="0"/>
              <a:t>21 fjelloverganger på riks- og fylkesvegnettet med trafikkstyring.</a:t>
            </a:r>
          </a:p>
          <a:p>
            <a:pPr marL="0" indent="0">
              <a:buNone/>
            </a:pPr>
            <a:endParaRPr lang="nb-NO" dirty="0" smtClean="0"/>
          </a:p>
          <a:p>
            <a:r>
              <a:rPr lang="nb-NO" dirty="0"/>
              <a:t>17 ferjesamband på </a:t>
            </a:r>
            <a:r>
              <a:rPr lang="nb-NO" dirty="0" smtClean="0"/>
              <a:t>riksvegnettet</a:t>
            </a:r>
            <a:endParaRPr lang="nb-NO" dirty="0"/>
          </a:p>
          <a:p>
            <a:endParaRPr lang="nb-NO" dirty="0"/>
          </a:p>
          <a:p>
            <a:endParaRPr lang="nb-NO" dirty="0"/>
          </a:p>
          <a:p>
            <a:endParaRPr lang="nb-NO" dirty="0"/>
          </a:p>
        </p:txBody>
      </p:sp>
      <p:sp>
        <p:nvSpPr>
          <p:cNvPr id="4" name="Plassholder for tekst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nb-NO" dirty="0" smtClean="0"/>
              <a:t>Vegtrafikksentralene overvåker.</a:t>
            </a:r>
            <a:endParaRPr lang="nb-NO" dirty="0"/>
          </a:p>
        </p:txBody>
      </p:sp>
      <p:sp>
        <p:nvSpPr>
          <p:cNvPr id="5" name="Plassholder for dato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F7E51D25-2D1C-4D66-85F3-514C135BDB23}" type="datetime1">
              <a:rPr lang="nb-NO" smtClean="0">
                <a:solidFill>
                  <a:prstClr val="white"/>
                </a:solidFill>
              </a:rPr>
              <a:pPr/>
              <a:t>08.06.2017</a:t>
            </a:fld>
            <a:endParaRPr lang="nb-NO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0635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dirty="0" smtClean="0"/>
              <a:t>Utfordringer</a:t>
            </a:r>
            <a:endParaRPr lang="nb-NO" dirty="0"/>
          </a:p>
        </p:txBody>
      </p:sp>
      <p:sp>
        <p:nvSpPr>
          <p:cNvPr id="6" name="Plassholder for innhold 6"/>
          <p:cNvSpPr>
            <a:spLocks noGrp="1"/>
          </p:cNvSpPr>
          <p:nvPr>
            <p:ph idx="1"/>
          </p:nvPr>
        </p:nvSpPr>
        <p:spPr>
          <a:xfrm>
            <a:off x="1273623" y="2564904"/>
            <a:ext cx="7000745" cy="2880320"/>
          </a:xfrm>
        </p:spPr>
        <p:txBody>
          <a:bodyPr>
            <a:normAutofit lnSpcReduction="10000"/>
          </a:bodyPr>
          <a:lstStyle/>
          <a:p>
            <a:r>
              <a:rPr lang="nb-NO" sz="2000" dirty="0"/>
              <a:t>Økning i overvåkingsvolumet</a:t>
            </a:r>
          </a:p>
          <a:p>
            <a:r>
              <a:rPr lang="nb-NO" sz="2000" dirty="0"/>
              <a:t>Sannsynlighet for samtidige hendelser</a:t>
            </a:r>
          </a:p>
          <a:p>
            <a:r>
              <a:rPr lang="nb-NO" sz="2000" dirty="0"/>
              <a:t>Komplekse arbeidsoppgaver</a:t>
            </a:r>
          </a:p>
          <a:p>
            <a:r>
              <a:rPr lang="nb-NO" sz="2000" dirty="0"/>
              <a:t>Teknologi av ulike generasjoner</a:t>
            </a:r>
          </a:p>
          <a:p>
            <a:r>
              <a:rPr lang="nb-NO" sz="2000" dirty="0"/>
              <a:t>Kompetanseutvikling og rekruttering</a:t>
            </a:r>
          </a:p>
          <a:p>
            <a:r>
              <a:rPr lang="nb-NO" sz="2000" dirty="0"/>
              <a:t>Behov for effektivisering og sentral styring</a:t>
            </a:r>
          </a:p>
          <a:p>
            <a:r>
              <a:rPr lang="nb-NO" sz="2000" dirty="0"/>
              <a:t>Samordning og harmonisering</a:t>
            </a:r>
          </a:p>
          <a:p>
            <a:r>
              <a:rPr lang="nb-NO" sz="2000" dirty="0"/>
              <a:t>Beredskapshensyn (</a:t>
            </a:r>
            <a:r>
              <a:rPr lang="nb-NO" sz="2000" dirty="0" err="1"/>
              <a:t>bl.a</a:t>
            </a:r>
            <a:r>
              <a:rPr lang="nb-NO" sz="2000" dirty="0"/>
              <a:t> kunne hjelpe hverandre ved større hendelser)</a:t>
            </a:r>
          </a:p>
          <a:p>
            <a:endParaRPr lang="nb-NO" sz="2000" dirty="0"/>
          </a:p>
          <a:p>
            <a:endParaRPr lang="nb-NO" sz="2000" dirty="0"/>
          </a:p>
        </p:txBody>
      </p:sp>
      <p:sp>
        <p:nvSpPr>
          <p:cNvPr id="4" name="Plassholder for tekst 3"/>
          <p:cNvSpPr>
            <a:spLocks noGrp="1"/>
          </p:cNvSpPr>
          <p:nvPr>
            <p:ph type="body" sz="quarter" idx="13"/>
          </p:nvPr>
        </p:nvSpPr>
        <p:spPr>
          <a:xfrm>
            <a:off x="1273622" y="1566053"/>
            <a:ext cx="5693770" cy="354793"/>
          </a:xfrm>
        </p:spPr>
        <p:txBody>
          <a:bodyPr/>
          <a:lstStyle/>
          <a:p>
            <a:r>
              <a:rPr lang="nb-NO" dirty="0" smtClean="0"/>
              <a:t>Statens vegvesen</a:t>
            </a:r>
            <a:endParaRPr lang="nb-NO" dirty="0"/>
          </a:p>
        </p:txBody>
      </p:sp>
      <p:sp>
        <p:nvSpPr>
          <p:cNvPr id="5" name="Plassholder for dato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B52383D5-2584-478E-AB99-E9362125B9E5}" type="datetime1">
              <a:rPr lang="nb-NO" smtClean="0"/>
              <a:t>08.06.2017</a:t>
            </a:fld>
            <a:endParaRPr lang="nb-NO" dirty="0"/>
          </a:p>
        </p:txBody>
      </p:sp>
      <p:pic>
        <p:nvPicPr>
          <p:cNvPr id="7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0" y="2564905"/>
            <a:ext cx="1620912" cy="14650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125126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nb-NO" dirty="0"/>
              <a:t>Trafikkoperatørenes hverdag i VTS-ene i dag</a:t>
            </a:r>
            <a:r>
              <a:rPr lang="nb-NO" dirty="0" smtClean="0"/>
              <a:t>:</a:t>
            </a:r>
            <a:endParaRPr lang="nb-NO" dirty="0"/>
          </a:p>
        </p:txBody>
      </p:sp>
      <p:sp>
        <p:nvSpPr>
          <p:cNvPr id="3" name="Plassholder for innhold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nb-NO" dirty="0" err="1" smtClean="0"/>
              <a:t>VTSene</a:t>
            </a:r>
            <a:r>
              <a:rPr lang="nb-NO" dirty="0" smtClean="0"/>
              <a:t> har </a:t>
            </a:r>
            <a:r>
              <a:rPr lang="nb-NO" dirty="0"/>
              <a:t>i dag tilgang til store mengder informasjon.</a:t>
            </a:r>
          </a:p>
          <a:p>
            <a:pPr lvl="1"/>
            <a:r>
              <a:rPr lang="nb-NO" dirty="0"/>
              <a:t>Denne informasjonen finnes i ulike systemer og brukergrensesnitt. </a:t>
            </a:r>
          </a:p>
          <a:p>
            <a:r>
              <a:rPr lang="nb-NO" dirty="0"/>
              <a:t>Når en gitt hendelse skal håndteres må operatøren søke informasjon i en rekke kilder og selv avgjøre hvilken informasjon som er relevant for den enkelte hendelse. </a:t>
            </a:r>
          </a:p>
          <a:p>
            <a:r>
              <a:rPr lang="nb-NO" dirty="0"/>
              <a:t>Vi kan med stor sikkerhet si at informasjonsmengden vil øke i årene som kommer. </a:t>
            </a:r>
          </a:p>
          <a:p>
            <a:r>
              <a:rPr lang="nb-NO" dirty="0"/>
              <a:t>For å kunne nyttiggjøre oss denne informasjonen må vi behandle den på en smart måte. </a:t>
            </a:r>
          </a:p>
          <a:p>
            <a:endParaRPr lang="nb-NO" dirty="0"/>
          </a:p>
        </p:txBody>
      </p:sp>
      <p:sp>
        <p:nvSpPr>
          <p:cNvPr id="4" name="Plassholder for tekst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nb-NO" dirty="0"/>
              <a:t>VTS 2020</a:t>
            </a:r>
          </a:p>
          <a:p>
            <a:endParaRPr lang="nb-NO" dirty="0"/>
          </a:p>
        </p:txBody>
      </p:sp>
      <p:sp>
        <p:nvSpPr>
          <p:cNvPr id="5" name="Plassholder for dato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91C1BDA6-6FC7-4031-B0EE-715EEFBF688C}" type="datetime1">
              <a:rPr lang="nb-NO" smtClean="0"/>
              <a:t>08.06.2017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112576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tel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dirty="0" smtClean="0"/>
              <a:t>Ekstern utredning i 2013</a:t>
            </a:r>
            <a:endParaRPr lang="nb-NO" dirty="0"/>
          </a:p>
        </p:txBody>
      </p:sp>
      <p:sp>
        <p:nvSpPr>
          <p:cNvPr id="4" name="Plassholder for bunn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b-NO" smtClean="0"/>
              <a:t>Ivar Christiansen</a:t>
            </a:r>
            <a:endParaRPr lang="nb-NO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503" t="17846" r="14046" b="6430"/>
          <a:stretch/>
        </p:blipFill>
        <p:spPr bwMode="auto">
          <a:xfrm>
            <a:off x="1111111" y="1700808"/>
            <a:ext cx="6657411" cy="43924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877307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nb-NO" b="1" dirty="0" smtClean="0"/>
              <a:t>Oppdraget Nasjonal VTS tjeneste med </a:t>
            </a:r>
            <a:r>
              <a:rPr lang="nb-NO" b="1" smtClean="0"/>
              <a:t>regional organisering.</a:t>
            </a:r>
            <a:endParaRPr lang="nb-NO" dirty="0"/>
          </a:p>
        </p:txBody>
      </p:sp>
      <p:sp>
        <p:nvSpPr>
          <p:cNvPr id="3" name="Plassholder for innhold 2"/>
          <p:cNvSpPr>
            <a:spLocks noGrp="1"/>
          </p:cNvSpPr>
          <p:nvPr>
            <p:ph idx="1"/>
          </p:nvPr>
        </p:nvSpPr>
        <p:spPr>
          <a:xfrm>
            <a:off x="1273844" y="2204864"/>
            <a:ext cx="7001961" cy="2593680"/>
          </a:xfrm>
        </p:spPr>
        <p:txBody>
          <a:bodyPr>
            <a:normAutofit/>
          </a:bodyPr>
          <a:lstStyle/>
          <a:p>
            <a:endParaRPr lang="nb-NO" dirty="0" smtClean="0"/>
          </a:p>
          <a:p>
            <a:r>
              <a:rPr lang="nb-NO" dirty="0" smtClean="0"/>
              <a:t>Nasjonal </a:t>
            </a:r>
            <a:r>
              <a:rPr lang="nb-NO" dirty="0"/>
              <a:t>VTS-tjeneste </a:t>
            </a:r>
            <a:r>
              <a:rPr lang="nb-NO" dirty="0" smtClean="0"/>
              <a:t>med </a:t>
            </a:r>
            <a:r>
              <a:rPr lang="nb-NO" dirty="0"/>
              <a:t>regional organisering</a:t>
            </a:r>
          </a:p>
          <a:p>
            <a:pPr marL="0" indent="0">
              <a:buNone/>
            </a:pPr>
            <a:endParaRPr lang="nb-NO" dirty="0"/>
          </a:p>
        </p:txBody>
      </p:sp>
      <p:sp>
        <p:nvSpPr>
          <p:cNvPr id="4" name="Plassholder for tekst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nb-NO" dirty="0"/>
              <a:t>Statens vegvesen</a:t>
            </a:r>
          </a:p>
        </p:txBody>
      </p:sp>
      <p:sp>
        <p:nvSpPr>
          <p:cNvPr id="5" name="Plassholder for dato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91C1BDA6-6FC7-4031-B0EE-715EEFBF688C}" type="datetime1">
              <a:rPr lang="nb-NO" smtClean="0"/>
              <a:t>08.06.2017</a:t>
            </a:fld>
            <a:endParaRPr lang="nb-NO"/>
          </a:p>
        </p:txBody>
      </p:sp>
      <p:pic>
        <p:nvPicPr>
          <p:cNvPr id="6" name="Bild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823" y="2271835"/>
            <a:ext cx="9144000" cy="3829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29514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dirty="0" smtClean="0"/>
              <a:t>Prosjektorganisasjon VTS 2020</a:t>
            </a:r>
            <a:endParaRPr lang="nb-NO" dirty="0"/>
          </a:p>
        </p:txBody>
      </p:sp>
      <p:sp>
        <p:nvSpPr>
          <p:cNvPr id="4" name="Plassholder for tekst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nb-NO" dirty="0"/>
              <a:t>Status og fremdrift</a:t>
            </a:r>
          </a:p>
          <a:p>
            <a:endParaRPr lang="nb-NO" dirty="0"/>
          </a:p>
        </p:txBody>
      </p:sp>
      <p:sp>
        <p:nvSpPr>
          <p:cNvPr id="5" name="Plassholder for dato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F7E51D25-2D1C-4D66-85F3-514C135BDB23}" type="datetime1">
              <a:rPr lang="nb-NO" smtClean="0">
                <a:solidFill>
                  <a:prstClr val="white"/>
                </a:solidFill>
              </a:rPr>
              <a:pPr/>
              <a:t>08.06.2017</a:t>
            </a:fld>
            <a:endParaRPr lang="nb-NO">
              <a:solidFill>
                <a:prstClr val="white"/>
              </a:solidFill>
            </a:endParaRPr>
          </a:p>
        </p:txBody>
      </p:sp>
      <p:pic>
        <p:nvPicPr>
          <p:cNvPr id="6" name="Bild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3426" y="2078852"/>
            <a:ext cx="6790953" cy="35674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17238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dirty="0" smtClean="0"/>
              <a:t>Trafikkstyringshåndbok</a:t>
            </a:r>
            <a:endParaRPr lang="nb-NO" dirty="0"/>
          </a:p>
        </p:txBody>
      </p:sp>
      <p:sp>
        <p:nvSpPr>
          <p:cNvPr id="3" name="Plassholder for innhold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nb-NO" u="sng" dirty="0" smtClean="0"/>
              <a:t>Formålet med den nye håndboka er å: </a:t>
            </a:r>
          </a:p>
          <a:p>
            <a:pPr marL="0" indent="0">
              <a:buNone/>
            </a:pPr>
            <a:endParaRPr lang="nb-NO" dirty="0" smtClean="0"/>
          </a:p>
          <a:p>
            <a:pPr marL="0" indent="0">
              <a:buNone/>
            </a:pPr>
            <a:r>
              <a:rPr lang="nb-NO" dirty="0" smtClean="0"/>
              <a:t>-sikre at trafikantene alltid kan forvente det samme regulering-, varslings- og informasjonsbildet for like avvikssituasjoner,</a:t>
            </a:r>
            <a:br>
              <a:rPr lang="nb-NO" dirty="0" smtClean="0"/>
            </a:br>
            <a:endParaRPr lang="nb-NO" dirty="0" smtClean="0"/>
          </a:p>
          <a:p>
            <a:pPr marL="0" indent="0">
              <a:buNone/>
            </a:pPr>
            <a:r>
              <a:rPr lang="nb-NO" dirty="0" smtClean="0"/>
              <a:t>-gi retningslinjer for utstyrstyper og utstyrsplassering for ulike kategorier veganlegg, </a:t>
            </a:r>
            <a:br>
              <a:rPr lang="nb-NO" dirty="0" smtClean="0"/>
            </a:br>
            <a:endParaRPr lang="nb-NO" dirty="0" smtClean="0"/>
          </a:p>
          <a:p>
            <a:pPr marL="0" indent="0">
              <a:buNone/>
            </a:pPr>
            <a:r>
              <a:rPr lang="nb-NO" dirty="0" smtClean="0"/>
              <a:t>-sikre mest mulig ensartet oppbygging av trafikkstyringsplaner. </a:t>
            </a:r>
            <a:br>
              <a:rPr lang="nb-NO" dirty="0" smtClean="0"/>
            </a:br>
            <a:endParaRPr lang="nb-NO" dirty="0" smtClean="0"/>
          </a:p>
          <a:p>
            <a:pPr marL="0" indent="0">
              <a:buNone/>
            </a:pPr>
            <a:endParaRPr lang="nb-NO" dirty="0"/>
          </a:p>
          <a:p>
            <a:pPr marL="0" indent="0">
              <a:buNone/>
            </a:pPr>
            <a:r>
              <a:rPr lang="nb-NO" b="1" dirty="0" smtClean="0"/>
              <a:t>Det overordnede målet er på sikt å få på plass et nasjonalt trafikkstyringssystem.</a:t>
            </a:r>
            <a:endParaRPr lang="nb-NO" b="1" dirty="0"/>
          </a:p>
        </p:txBody>
      </p:sp>
      <p:sp>
        <p:nvSpPr>
          <p:cNvPr id="4" name="Plassholder for tekst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nb-NO" dirty="0" smtClean="0"/>
              <a:t>VTS 2020</a:t>
            </a:r>
            <a:endParaRPr lang="nb-NO" dirty="0"/>
          </a:p>
        </p:txBody>
      </p:sp>
      <p:sp>
        <p:nvSpPr>
          <p:cNvPr id="5" name="Plassholder for dato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91C1BDA6-6FC7-4031-B0EE-715EEFBF688C}" type="datetime1">
              <a:rPr lang="nb-NO" smtClean="0">
                <a:solidFill>
                  <a:prstClr val="white"/>
                </a:solidFill>
              </a:rPr>
              <a:pPr/>
              <a:t>08.06.2017</a:t>
            </a:fld>
            <a:endParaRPr lang="nb-NO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99434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lank">
  <a:themeElements>
    <a:clrScheme name="SVV">
      <a:dk1>
        <a:sysClr val="windowText" lastClr="000000"/>
      </a:dk1>
      <a:lt1>
        <a:sysClr val="window" lastClr="FFFFFF"/>
      </a:lt1>
      <a:dk2>
        <a:srgbClr val="ED9300"/>
      </a:dk2>
      <a:lt2>
        <a:srgbClr val="E1E1E1"/>
      </a:lt2>
      <a:accent1>
        <a:srgbClr val="ED9300"/>
      </a:accent1>
      <a:accent2>
        <a:srgbClr val="3F505A"/>
      </a:accent2>
      <a:accent3>
        <a:srgbClr val="DADADA"/>
      </a:accent3>
      <a:accent4>
        <a:srgbClr val="58B02C"/>
      </a:accent4>
      <a:accent5>
        <a:srgbClr val="75450B"/>
      </a:accent5>
      <a:accent6>
        <a:srgbClr val="1F282D"/>
      </a:accent6>
      <a:hlink>
        <a:srgbClr val="0000FF"/>
      </a:hlink>
      <a:folHlink>
        <a:srgbClr val="800080"/>
      </a:folHlink>
    </a:clrScheme>
    <a:fontScheme name="Custom 1">
      <a:majorFont>
        <a:latin typeface="Lucida Sans Unicode"/>
        <a:ea typeface=""/>
        <a:cs typeface=""/>
      </a:majorFont>
      <a:minorFont>
        <a:latin typeface="Lucida Sans Unicode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1 Statens vegvesen liggende standard norsk.potx [Skrivebeskyttet]" id="{3E198112-B1E4-44BC-8C3E-1CA4DA7E830E}" vid="{29E3B4CA-6E79-4609-AB97-F34C0014226E}"/>
    </a:ext>
  </a:extLst>
</a:theme>
</file>

<file path=ppt/theme/theme2.xml><?xml version="1.0" encoding="utf-8"?>
<a:theme xmlns:a="http://schemas.openxmlformats.org/drawingml/2006/main" name="1 Statens vegvesen liggende standard norsk">
  <a:themeElements>
    <a:clrScheme name="SVV">
      <a:dk1>
        <a:sysClr val="windowText" lastClr="000000"/>
      </a:dk1>
      <a:lt1>
        <a:sysClr val="window" lastClr="FFFFFF"/>
      </a:lt1>
      <a:dk2>
        <a:srgbClr val="ED9300"/>
      </a:dk2>
      <a:lt2>
        <a:srgbClr val="E1E1E1"/>
      </a:lt2>
      <a:accent1>
        <a:srgbClr val="ED9300"/>
      </a:accent1>
      <a:accent2>
        <a:srgbClr val="3F505A"/>
      </a:accent2>
      <a:accent3>
        <a:srgbClr val="DADADA"/>
      </a:accent3>
      <a:accent4>
        <a:srgbClr val="58B02C"/>
      </a:accent4>
      <a:accent5>
        <a:srgbClr val="75450B"/>
      </a:accent5>
      <a:accent6>
        <a:srgbClr val="1F282D"/>
      </a:accent6>
      <a:hlink>
        <a:srgbClr val="0000FF"/>
      </a:hlink>
      <a:folHlink>
        <a:srgbClr val="800080"/>
      </a:folHlink>
    </a:clrScheme>
    <a:fontScheme name="Custom 1">
      <a:majorFont>
        <a:latin typeface="Lucida Sans Unicode"/>
        <a:ea typeface=""/>
        <a:cs typeface=""/>
      </a:majorFont>
      <a:minorFont>
        <a:latin typeface="Lucida Sans Unicode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1 Statens vegvesen liggende standard norsk.potx [Skrivebeskyttet]" id="{3E198112-B1E4-44BC-8C3E-1CA4DA7E830E}" vid="{29E3B4CA-6E79-4609-AB97-F34C0014226E}"/>
    </a:ext>
  </a:extLst>
</a:theme>
</file>

<file path=ppt/theme/theme3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blank</Template>
  <TotalTime>205</TotalTime>
  <Words>722</Words>
  <Application>Microsoft Office PowerPoint</Application>
  <PresentationFormat>Skjermfremvisning (4:3)</PresentationFormat>
  <Paragraphs>250</Paragraphs>
  <Slides>19</Slides>
  <Notes>2</Notes>
  <HiddenSlides>0</HiddenSlides>
  <MMClips>0</MMClips>
  <ScaleCrop>false</ScaleCrop>
  <HeadingPairs>
    <vt:vector size="6" baseType="variant">
      <vt:variant>
        <vt:lpstr>Brukte skrifter</vt:lpstr>
      </vt:variant>
      <vt:variant>
        <vt:i4>6</vt:i4>
      </vt:variant>
      <vt:variant>
        <vt:lpstr>Tema</vt:lpstr>
      </vt:variant>
      <vt:variant>
        <vt:i4>2</vt:i4>
      </vt:variant>
      <vt:variant>
        <vt:lpstr>Lysbildetitler</vt:lpstr>
      </vt:variant>
      <vt:variant>
        <vt:i4>19</vt:i4>
      </vt:variant>
    </vt:vector>
  </HeadingPairs>
  <TitlesOfParts>
    <vt:vector size="27" baseType="lpstr">
      <vt:lpstr>Arial</vt:lpstr>
      <vt:lpstr>Calibri</vt:lpstr>
      <vt:lpstr>Century Gothic</vt:lpstr>
      <vt:lpstr>Lucida Sans Unicode</vt:lpstr>
      <vt:lpstr>Times New Roman</vt:lpstr>
      <vt:lpstr>Verdana</vt:lpstr>
      <vt:lpstr>blank</vt:lpstr>
      <vt:lpstr>1 Statens vegvesen liggende standard norsk</vt:lpstr>
      <vt:lpstr>Seminar, Traffic Management and Control Oslo, 8th of June 2017</vt:lpstr>
      <vt:lpstr>Vegtrafikksentralene (VTS)</vt:lpstr>
      <vt:lpstr>Nøkkeltall</vt:lpstr>
      <vt:lpstr>Utfordringer</vt:lpstr>
      <vt:lpstr>Trafikkoperatørenes hverdag i VTS-ene i dag:</vt:lpstr>
      <vt:lpstr>Ekstern utredning i 2013</vt:lpstr>
      <vt:lpstr>Oppdraget Nasjonal VTS tjeneste med regional organisering.</vt:lpstr>
      <vt:lpstr>Prosjektorganisasjon VTS 2020</vt:lpstr>
      <vt:lpstr>Trafikkstyringshåndbok</vt:lpstr>
      <vt:lpstr>Trafikkstyringshåndbok</vt:lpstr>
      <vt:lpstr>PowerPoint-presentasjon</vt:lpstr>
      <vt:lpstr>Grunnlag for mulig samarbeid med Trafikverket</vt:lpstr>
      <vt:lpstr>Grunnlag for mulig samarbeid 2</vt:lpstr>
      <vt:lpstr>Samarbeidsavtale ble signert 11. januar 2017</vt:lpstr>
      <vt:lpstr>Hva skal vi lage sammen med TRV?</vt:lpstr>
      <vt:lpstr>PowerPoint-presentasjon</vt:lpstr>
      <vt:lpstr>HBT &lt;-&gt; SCADA</vt:lpstr>
      <vt:lpstr>Kjøretøy og infrastruktur utveksler informasjon</vt:lpstr>
      <vt:lpstr>Kjøretøy og VTS utveksler informasjon</vt:lpstr>
    </vt:vector>
  </TitlesOfParts>
  <Company>Statens vegvesen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VTS 2020</dc:title>
  <dc:creator>Myrland Jan Vidar</dc:creator>
  <cp:lastModifiedBy>Myrland Jan Vidar</cp:lastModifiedBy>
  <cp:revision>37</cp:revision>
  <dcterms:created xsi:type="dcterms:W3CDTF">2017-03-12T05:55:29Z</dcterms:created>
  <dcterms:modified xsi:type="dcterms:W3CDTF">2017-06-08T06:27:30Z</dcterms:modified>
</cp:coreProperties>
</file>