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6" r:id="rId2"/>
    <p:sldId id="259" r:id="rId3"/>
    <p:sldId id="260" r:id="rId4"/>
    <p:sldId id="265" r:id="rId5"/>
    <p:sldId id="262" r:id="rId6"/>
    <p:sldId id="263" r:id="rId7"/>
    <p:sldId id="264" r:id="rId8"/>
  </p:sldIdLst>
  <p:sldSz cx="9145588" cy="6859588"/>
  <p:notesSz cx="6797675" cy="9928225"/>
  <p:defaultTextStyle>
    <a:defPPr>
      <a:defRPr lang="nb-NO"/>
    </a:defPPr>
    <a:lvl1pPr marL="0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8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35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91421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300"/>
    <a:srgbClr val="DADADA"/>
    <a:srgbClr val="58B02C"/>
    <a:srgbClr val="C8CACB"/>
    <a:srgbClr val="808080"/>
    <a:srgbClr val="EAEAEA"/>
    <a:srgbClr val="ED901A"/>
    <a:srgbClr val="59B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Objects="1">
      <p:cViewPr varScale="1">
        <p:scale>
          <a:sx n="188" d="100"/>
          <a:sy n="188" d="100"/>
        </p:scale>
        <p:origin x="1062" y="150"/>
      </p:cViewPr>
      <p:guideLst>
        <p:guide orient="horz" pos="216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AEECC-845F-4DA0-949D-0B5A3FEA011D}" type="datetimeFigureOut">
              <a:rPr lang="nb-NO" smtClean="0"/>
              <a:pPr/>
              <a:t>09.06.2017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5B0B2-4E16-48B4-A117-38F6EBA2124B}" type="slidenum">
              <a:rPr lang="nb-NO" smtClean="0"/>
              <a:pPr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67221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9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8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26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35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43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52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0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69" algn="l" defTabSz="91421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5B0B2-4E16-48B4-A117-38F6EBA2124B}" type="slidenum">
              <a:rPr lang="nb-NO" smtClean="0"/>
              <a:pPr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38501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5B0B2-4E16-48B4-A117-38F6EBA2124B}" type="slidenum">
              <a:rPr lang="nb-NO" smtClean="0"/>
              <a:pPr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38678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296000" y="1951534"/>
            <a:ext cx="7560000" cy="260779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9" name="Rektangel 8"/>
          <p:cNvSpPr/>
          <p:nvPr userDrawn="1"/>
        </p:nvSpPr>
        <p:spPr>
          <a:xfrm>
            <a:off x="253170" y="1949377"/>
            <a:ext cx="1044000" cy="260779"/>
          </a:xfrm>
          <a:prstGeom prst="rect">
            <a:avLst/>
          </a:prstGeom>
          <a:solidFill>
            <a:srgbClr val="ED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36737" y="1380925"/>
            <a:ext cx="5871868" cy="50214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36735" y="1099354"/>
            <a:ext cx="5871866" cy="33958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ED9300"/>
                </a:solidFill>
              </a:defRPr>
            </a:lvl1pPr>
            <a:lvl2pPr marL="457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559990" y="1999929"/>
            <a:ext cx="7247338" cy="17216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563" y="-5422"/>
            <a:ext cx="1509025" cy="883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22"/>
            <a:ext cx="1354693" cy="1809220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480400"/>
            <a:ext cx="8607600" cy="4136400"/>
          </a:xfrm>
          <a:prstGeom prst="rect">
            <a:avLst/>
          </a:prstGeom>
        </p:spPr>
      </p:pic>
      <p:sp>
        <p:nvSpPr>
          <p:cNvPr id="12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3170" y="1994170"/>
            <a:ext cx="1042570" cy="172165"/>
          </a:xfrm>
        </p:spPr>
        <p:txBody>
          <a:bodyPr/>
          <a:lstStyle>
            <a:lvl1pPr>
              <a:defRPr spc="80" baseline="0"/>
            </a:lvl1pPr>
          </a:lstStyle>
          <a:p>
            <a:fld id="{20BC7023-4450-43B3-A40B-A4AC02B36EF5}" type="datetime1">
              <a:rPr lang="nb-NO" smtClean="0"/>
              <a:t>09.06.2017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1275501" y="699634"/>
            <a:ext cx="5693770" cy="35479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01A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0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1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D2A7DBAC-0518-4E9A-BB31-7C6EE22C6638}" type="datetime1">
              <a:rPr lang="nb-NO" smtClean="0"/>
              <a:t>09.06.2017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tellysbilde m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 userDrawn="1"/>
        </p:nvSpPr>
        <p:spPr>
          <a:xfrm>
            <a:off x="1296000" y="1951534"/>
            <a:ext cx="7560000" cy="260779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9" name="Rektangel 8"/>
          <p:cNvSpPr/>
          <p:nvPr userDrawn="1"/>
        </p:nvSpPr>
        <p:spPr>
          <a:xfrm>
            <a:off x="253170" y="1949377"/>
            <a:ext cx="1044000" cy="260779"/>
          </a:xfrm>
          <a:prstGeom prst="rect">
            <a:avLst/>
          </a:prstGeom>
          <a:solidFill>
            <a:srgbClr val="ED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15" name="Plassholder for bilde 14"/>
          <p:cNvSpPr>
            <a:spLocks noGrp="1"/>
          </p:cNvSpPr>
          <p:nvPr>
            <p:ph type="pic" sz="quarter" idx="12" hasCustomPrompt="1"/>
          </p:nvPr>
        </p:nvSpPr>
        <p:spPr>
          <a:xfrm>
            <a:off x="253171" y="2481200"/>
            <a:ext cx="8607745" cy="4137020"/>
          </a:xfrm>
          <a:noFill/>
        </p:spPr>
        <p:txBody>
          <a:bodyPr tIns="1645093"/>
          <a:lstStyle>
            <a:lvl1pPr algn="ctr">
              <a:buNone/>
              <a:defRPr baseline="0"/>
            </a:lvl1pPr>
          </a:lstStyle>
          <a:p>
            <a:r>
              <a:rPr lang="nb-NO" dirty="0" smtClean="0"/>
              <a:t>Sett inn bilde</a:t>
            </a:r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36737" y="1380925"/>
            <a:ext cx="5871868" cy="50214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36735" y="1099354"/>
            <a:ext cx="5871866" cy="33958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ED9300"/>
                </a:solidFill>
              </a:defRPr>
            </a:lvl1pPr>
            <a:lvl2pPr marL="457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253171" y="1994170"/>
            <a:ext cx="1042569" cy="172165"/>
          </a:xfrm>
        </p:spPr>
        <p:txBody>
          <a:bodyPr/>
          <a:lstStyle>
            <a:lvl1pPr>
              <a:defRPr spc="80" baseline="0"/>
            </a:lvl1pPr>
          </a:lstStyle>
          <a:p>
            <a:fld id="{6239A4A5-2FF2-437A-88DA-9EF8AB8C5ECF}" type="datetime1">
              <a:rPr lang="nb-NO" smtClean="0"/>
              <a:t>09.06.2017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1559990" y="1999929"/>
            <a:ext cx="7247338" cy="172165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563" y="-5422"/>
            <a:ext cx="1509025" cy="8831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22"/>
            <a:ext cx="1354693" cy="180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61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8" name="Plassholder for tekst 7"/>
          <p:cNvSpPr>
            <a:spLocks noGrp="1"/>
          </p:cNvSpPr>
          <p:nvPr>
            <p:ph type="body" sz="quarter" idx="13"/>
          </p:nvPr>
        </p:nvSpPr>
        <p:spPr>
          <a:xfrm>
            <a:off x="1275501" y="699634"/>
            <a:ext cx="5693770" cy="35479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300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1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2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9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A8653ED7-8CD0-48CE-8E82-1ADD5C9DFCDC}" type="datetime1">
              <a:rPr lang="nb-NO" smtClean="0"/>
              <a:t>09.06.2017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ktangel 13"/>
          <p:cNvSpPr/>
          <p:nvPr userDrawn="1"/>
        </p:nvSpPr>
        <p:spPr>
          <a:xfrm>
            <a:off x="1284994" y="6329858"/>
            <a:ext cx="7596000" cy="260779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627434" y="3092393"/>
            <a:ext cx="7206328" cy="50214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627723" y="2796542"/>
            <a:ext cx="7206039" cy="339581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ED9300"/>
                </a:solidFill>
              </a:defRPr>
            </a:lvl1pPr>
            <a:lvl2pPr marL="457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 dirty="0"/>
          </a:p>
        </p:txBody>
      </p:sp>
      <p:sp>
        <p:nvSpPr>
          <p:cNvPr id="15" name="Rektangel 14"/>
          <p:cNvSpPr/>
          <p:nvPr userDrawn="1"/>
        </p:nvSpPr>
        <p:spPr>
          <a:xfrm>
            <a:off x="258995" y="6329858"/>
            <a:ext cx="1033200" cy="260779"/>
          </a:xfrm>
          <a:prstGeom prst="rect">
            <a:avLst/>
          </a:prstGeom>
          <a:solidFill>
            <a:srgbClr val="ED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380415" cy="351554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563" y="0"/>
            <a:ext cx="1509025" cy="883174"/>
          </a:xfrm>
          <a:prstGeom prst="rect">
            <a:avLst/>
          </a:prstGeom>
        </p:spPr>
      </p:pic>
      <p:sp>
        <p:nvSpPr>
          <p:cNvPr id="12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9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6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8C6B8681-284D-4585-B11C-57D9F3839896}" type="datetime1">
              <a:rPr lang="nb-NO" smtClean="0"/>
              <a:t>09.06.2017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14" name="Plassholder for tekst 7"/>
          <p:cNvSpPr>
            <a:spLocks noGrp="1"/>
          </p:cNvSpPr>
          <p:nvPr>
            <p:ph type="body" sz="quarter" idx="17"/>
          </p:nvPr>
        </p:nvSpPr>
        <p:spPr>
          <a:xfrm>
            <a:off x="1275501" y="699634"/>
            <a:ext cx="5693770" cy="35479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01A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8" name="Plassholder for innhold 2"/>
          <p:cNvSpPr>
            <a:spLocks noGrp="1"/>
          </p:cNvSpPr>
          <p:nvPr>
            <p:ph idx="1"/>
          </p:nvPr>
        </p:nvSpPr>
        <p:spPr>
          <a:xfrm>
            <a:off x="1273842" y="1778269"/>
            <a:ext cx="4019032" cy="4294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20" name="Plassholder for bilde 3"/>
          <p:cNvSpPr>
            <a:spLocks noGrp="1"/>
          </p:cNvSpPr>
          <p:nvPr>
            <p:ph type="pic" sz="quarter" idx="19"/>
          </p:nvPr>
        </p:nvSpPr>
        <p:spPr>
          <a:xfrm>
            <a:off x="5753686" y="1834758"/>
            <a:ext cx="3132000" cy="42372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nb-NO" smtClean="0"/>
              <a:t>Klikk ikonet for å legge til et bilde</a:t>
            </a:r>
            <a:endParaRPr lang="en-GB" dirty="0"/>
          </a:p>
        </p:txBody>
      </p:sp>
      <p:sp>
        <p:nvSpPr>
          <p:cNvPr id="10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1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2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1C1B7233-5B9F-4CE6-83DB-A331CD9F152F}" type="datetime1">
              <a:rPr lang="nb-NO" smtClean="0"/>
              <a:t>09.06.2017</a:t>
            </a:fld>
            <a:endParaRPr lang="nb-NO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innhold og info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ssholder for tekst 14"/>
          <p:cNvSpPr>
            <a:spLocks noGrp="1"/>
          </p:cNvSpPr>
          <p:nvPr>
            <p:ph type="body" sz="quarter" idx="16"/>
          </p:nvPr>
        </p:nvSpPr>
        <p:spPr>
          <a:xfrm>
            <a:off x="5752012" y="2090109"/>
            <a:ext cx="3133674" cy="533641"/>
          </a:xfrm>
          <a:solidFill>
            <a:srgbClr val="C8CACB"/>
          </a:solidFill>
        </p:spPr>
        <p:txBody>
          <a:bodyPr wrap="square" lIns="197976" tIns="172779" rIns="197976" bIns="172779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3" name="Plassholder for tekst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53686" y="1838113"/>
            <a:ext cx="3132000" cy="252000"/>
          </a:xfrm>
          <a:solidFill>
            <a:srgbClr val="ED9300"/>
          </a:solidFill>
        </p:spPr>
        <p:txBody>
          <a:bodyPr wrap="square" lIns="101237" tIns="50618" rIns="75928" bIns="50618" anchor="ctr">
            <a:noAutofit/>
          </a:bodyPr>
          <a:lstStyle>
            <a:lvl1pPr marL="0" indent="0" algn="r">
              <a:buNone/>
              <a:defRPr sz="9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smtClean="0"/>
              <a:t>Forklaringstekst</a:t>
            </a:r>
            <a:endParaRPr lang="nb-NO" dirty="0"/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8" name="Plassholder for innhold 2"/>
          <p:cNvSpPr>
            <a:spLocks noGrp="1"/>
          </p:cNvSpPr>
          <p:nvPr>
            <p:ph idx="1"/>
          </p:nvPr>
        </p:nvSpPr>
        <p:spPr>
          <a:xfrm>
            <a:off x="1273842" y="1778400"/>
            <a:ext cx="3803009" cy="4294800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11" name="Plassholder for tekst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52414" y="1839600"/>
            <a:ext cx="828112" cy="252000"/>
          </a:xfrm>
          <a:solidFill>
            <a:srgbClr val="58B02C"/>
          </a:solidFill>
        </p:spPr>
        <p:txBody>
          <a:bodyPr wrap="none" lIns="75928" tIns="50618" rIns="101237" bIns="50618" anchor="ctr">
            <a:spAutoFit/>
          </a:bodyPr>
          <a:lstStyle>
            <a:lvl1pPr marL="0" indent="0">
              <a:buNone/>
              <a:defRPr sz="9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smtClean="0"/>
              <a:t>Infotittel</a:t>
            </a:r>
            <a:endParaRPr lang="nb-NO" dirty="0"/>
          </a:p>
        </p:txBody>
      </p:sp>
      <p:sp>
        <p:nvSpPr>
          <p:cNvPr id="14" name="Plassholder for tekst 7"/>
          <p:cNvSpPr>
            <a:spLocks noGrp="1"/>
          </p:cNvSpPr>
          <p:nvPr>
            <p:ph type="body" sz="quarter" idx="17"/>
          </p:nvPr>
        </p:nvSpPr>
        <p:spPr>
          <a:xfrm>
            <a:off x="1275501" y="699634"/>
            <a:ext cx="5693770" cy="35479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01A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8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2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050DD5FD-8101-4B00-8A59-906BAE3E9CF0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14928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bilde og info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ssholder for tekst 14"/>
          <p:cNvSpPr>
            <a:spLocks noGrp="1"/>
          </p:cNvSpPr>
          <p:nvPr>
            <p:ph type="body" sz="quarter" idx="16"/>
          </p:nvPr>
        </p:nvSpPr>
        <p:spPr>
          <a:xfrm>
            <a:off x="5752012" y="2090109"/>
            <a:ext cx="3133674" cy="533641"/>
          </a:xfrm>
          <a:solidFill>
            <a:srgbClr val="C8CACB"/>
          </a:solidFill>
        </p:spPr>
        <p:txBody>
          <a:bodyPr wrap="square" lIns="197976" tIns="172779" rIns="197976" bIns="172779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14" name="Plassholder for tekst 7"/>
          <p:cNvSpPr>
            <a:spLocks noGrp="1"/>
          </p:cNvSpPr>
          <p:nvPr>
            <p:ph type="body" sz="quarter" idx="17"/>
          </p:nvPr>
        </p:nvSpPr>
        <p:spPr>
          <a:xfrm>
            <a:off x="1275501" y="699634"/>
            <a:ext cx="5693770" cy="35479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01A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bilde 3"/>
          <p:cNvSpPr>
            <a:spLocks noGrp="1"/>
          </p:cNvSpPr>
          <p:nvPr>
            <p:ph type="pic" sz="quarter" idx="18"/>
          </p:nvPr>
        </p:nvSpPr>
        <p:spPr>
          <a:xfrm>
            <a:off x="259200" y="1834758"/>
            <a:ext cx="5220000" cy="42372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nb-NO" smtClean="0"/>
              <a:t>Klikk ikonet for å legge til et bilde</a:t>
            </a:r>
            <a:endParaRPr lang="en-GB" dirty="0"/>
          </a:p>
        </p:txBody>
      </p:sp>
      <p:sp>
        <p:nvSpPr>
          <p:cNvPr id="19" name="Plassholder for tekst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53686" y="1838113"/>
            <a:ext cx="3132000" cy="252000"/>
          </a:xfrm>
          <a:solidFill>
            <a:srgbClr val="ED9300"/>
          </a:solidFill>
        </p:spPr>
        <p:txBody>
          <a:bodyPr wrap="square" lIns="101237" tIns="50618" rIns="75928" bIns="50618" anchor="ctr">
            <a:noAutofit/>
          </a:bodyPr>
          <a:lstStyle>
            <a:lvl1pPr marL="0" indent="0" algn="r">
              <a:buNone/>
              <a:defRPr sz="900" b="1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smtClean="0"/>
              <a:t>Forklaringstekst</a:t>
            </a:r>
            <a:endParaRPr lang="nb-NO" dirty="0"/>
          </a:p>
        </p:txBody>
      </p:sp>
      <p:sp>
        <p:nvSpPr>
          <p:cNvPr id="20" name="Plassholder for tekst 10"/>
          <p:cNvSpPr>
            <a:spLocks noGrp="1"/>
          </p:cNvSpPr>
          <p:nvPr>
            <p:ph type="body" sz="quarter" idx="14" hasCustomPrompt="1"/>
          </p:nvPr>
        </p:nvSpPr>
        <p:spPr>
          <a:xfrm>
            <a:off x="5752414" y="1839600"/>
            <a:ext cx="828112" cy="252000"/>
          </a:xfrm>
          <a:solidFill>
            <a:srgbClr val="58B02C"/>
          </a:solidFill>
        </p:spPr>
        <p:txBody>
          <a:bodyPr wrap="none" lIns="75928" tIns="50618" rIns="101237" bIns="50618" anchor="ctr">
            <a:spAutoFit/>
          </a:bodyPr>
          <a:lstStyle>
            <a:lvl1pPr marL="0" indent="0">
              <a:buNone/>
              <a:defRPr sz="9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dirty="0" smtClean="0"/>
              <a:t>Infotittel</a:t>
            </a:r>
            <a:endParaRPr lang="nb-NO" dirty="0"/>
          </a:p>
        </p:txBody>
      </p:sp>
      <p:sp>
        <p:nvSpPr>
          <p:cNvPr id="13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2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894AD9A8-E398-4920-A440-4C3959255785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1283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tat, navn og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0544" y="1701602"/>
            <a:ext cx="5263840" cy="1728192"/>
          </a:xfrm>
        </p:spPr>
        <p:txBody>
          <a:bodyPr wrap="square">
            <a:noAutofit/>
          </a:bodyPr>
          <a:lstStyle>
            <a:lvl1pPr>
              <a:defRPr sz="3600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4" name="Plassholder for tekst 7"/>
          <p:cNvSpPr>
            <a:spLocks noGrp="1"/>
          </p:cNvSpPr>
          <p:nvPr>
            <p:ph type="body" sz="quarter" idx="17" hasCustomPrompt="1"/>
          </p:nvPr>
        </p:nvSpPr>
        <p:spPr>
          <a:xfrm>
            <a:off x="230544" y="3429795"/>
            <a:ext cx="5263840" cy="354793"/>
          </a:xfrm>
        </p:spPr>
        <p:txBody>
          <a:bodyPr>
            <a:normAutofit/>
          </a:bodyPr>
          <a:lstStyle>
            <a:lvl1pPr marL="0" indent="0" algn="r">
              <a:buNone/>
              <a:defRPr sz="1700">
                <a:solidFill>
                  <a:srgbClr val="ED9300"/>
                </a:solidFill>
              </a:defRPr>
            </a:lvl1pPr>
          </a:lstStyle>
          <a:p>
            <a:pPr lvl="0"/>
            <a:r>
              <a:rPr lang="nb-NO" dirty="0" smtClean="0"/>
              <a:t>Navn </a:t>
            </a:r>
            <a:r>
              <a:rPr lang="nb-NO" dirty="0" err="1" smtClean="0"/>
              <a:t>Navnesen</a:t>
            </a:r>
            <a:endParaRPr lang="nb-NO" dirty="0"/>
          </a:p>
        </p:txBody>
      </p:sp>
      <p:sp>
        <p:nvSpPr>
          <p:cNvPr id="20" name="Plassholder for bilde 3"/>
          <p:cNvSpPr>
            <a:spLocks noGrp="1"/>
          </p:cNvSpPr>
          <p:nvPr>
            <p:ph type="pic" sz="quarter" idx="19"/>
          </p:nvPr>
        </p:nvSpPr>
        <p:spPr>
          <a:xfrm>
            <a:off x="5753686" y="1834758"/>
            <a:ext cx="3132000" cy="42372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nb-NO" smtClean="0"/>
              <a:t>Klikk ikonet for å legge til et bilde</a:t>
            </a:r>
            <a:endParaRPr lang="en-GB" dirty="0"/>
          </a:p>
        </p:txBody>
      </p:sp>
      <p:sp>
        <p:nvSpPr>
          <p:cNvPr id="4" name="Rektangel 3"/>
          <p:cNvSpPr/>
          <p:nvPr userDrawn="1"/>
        </p:nvSpPr>
        <p:spPr>
          <a:xfrm>
            <a:off x="180307" y="477467"/>
            <a:ext cx="93610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4" rIns="91429" bIns="45714" rtlCol="0" anchor="ctr"/>
          <a:lstStyle/>
          <a:p>
            <a:pPr algn="ctr"/>
            <a:endParaRPr lang="en-GB"/>
          </a:p>
        </p:txBody>
      </p:sp>
      <p:sp>
        <p:nvSpPr>
          <p:cNvPr id="10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1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2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B858D372-C61F-41F6-B0CF-21E39439B491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858978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tel 1"/>
          <p:cNvSpPr>
            <a:spLocks noGrp="1"/>
          </p:cNvSpPr>
          <p:nvPr>
            <p:ph type="title"/>
          </p:nvPr>
        </p:nvSpPr>
        <p:spPr>
          <a:xfrm>
            <a:off x="1275502" y="1065903"/>
            <a:ext cx="7000301" cy="46839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12" name="Plassholder for tekst 7"/>
          <p:cNvSpPr>
            <a:spLocks noGrp="1"/>
          </p:cNvSpPr>
          <p:nvPr>
            <p:ph type="body" sz="quarter" idx="17"/>
          </p:nvPr>
        </p:nvSpPr>
        <p:spPr>
          <a:xfrm>
            <a:off x="1275501" y="699634"/>
            <a:ext cx="5693770" cy="35479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ED901A"/>
                </a:solidFill>
              </a:defRPr>
            </a:lvl1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15" name="Plassholder for bilde 3"/>
          <p:cNvSpPr>
            <a:spLocks noGrp="1"/>
          </p:cNvSpPr>
          <p:nvPr>
            <p:ph type="pic" sz="quarter" idx="19"/>
          </p:nvPr>
        </p:nvSpPr>
        <p:spPr>
          <a:xfrm>
            <a:off x="252314" y="1834758"/>
            <a:ext cx="8633372" cy="4237200"/>
          </a:xfrm>
        </p:spPr>
        <p:txBody>
          <a:bodyPr tIns="1620000"/>
          <a:lstStyle>
            <a:lvl1pPr marL="0" indent="0" algn="ctr">
              <a:buNone/>
              <a:defRPr/>
            </a:lvl1pPr>
          </a:lstStyle>
          <a:p>
            <a:r>
              <a:rPr lang="nb-NO" smtClean="0"/>
              <a:t>Klikk ikonet for å legge til et bilde</a:t>
            </a:r>
            <a:endParaRPr lang="en-GB" dirty="0"/>
          </a:p>
        </p:txBody>
      </p:sp>
      <p:sp>
        <p:nvSpPr>
          <p:cNvPr id="9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13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10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7010E2AF-737C-47DB-B580-F4CE90F71C4B}" type="datetime1">
              <a:rPr lang="nb-NO" smtClean="0"/>
              <a:t>09.06.2017</a:t>
            </a:fld>
            <a:endParaRPr lang="nb-NO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ktangel 28"/>
          <p:cNvSpPr/>
          <p:nvPr userDrawn="1"/>
        </p:nvSpPr>
        <p:spPr>
          <a:xfrm>
            <a:off x="1284994" y="6329858"/>
            <a:ext cx="7596000" cy="260779"/>
          </a:xfrm>
          <a:prstGeom prst="rect">
            <a:avLst/>
          </a:prstGeom>
          <a:solidFill>
            <a:srgbClr val="DADA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30" name="Rektangel 29"/>
          <p:cNvSpPr/>
          <p:nvPr userDrawn="1"/>
        </p:nvSpPr>
        <p:spPr>
          <a:xfrm>
            <a:off x="258995" y="6329858"/>
            <a:ext cx="1026000" cy="260779"/>
          </a:xfrm>
          <a:prstGeom prst="rect">
            <a:avLst/>
          </a:prstGeom>
          <a:solidFill>
            <a:srgbClr val="ED9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287" tIns="32142" rIns="64287" bIns="32142" rtlCol="0" anchor="ctr"/>
          <a:lstStyle/>
          <a:p>
            <a:pPr algn="ctr"/>
            <a:endParaRPr lang="nb-NO"/>
          </a:p>
        </p:txBody>
      </p:sp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1275502" y="1058799"/>
            <a:ext cx="7000301" cy="469241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1273843" y="1778270"/>
            <a:ext cx="7001961" cy="4294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258996" y="6386885"/>
            <a:ext cx="1026000" cy="17216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0" spc="80" baseline="0">
                <a:solidFill>
                  <a:schemeClr val="bg1"/>
                </a:solidFill>
              </a:defRPr>
            </a:lvl1pPr>
          </a:lstStyle>
          <a:p>
            <a:fld id="{CCC97569-5C59-44C5-928C-7CB074D2A2D2}" type="datetime1">
              <a:rPr lang="nb-NO" smtClean="0"/>
              <a:t>09.06.2017</a:t>
            </a:fld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44400" y="6386400"/>
            <a:ext cx="7247338" cy="172165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472029" y="6162250"/>
            <a:ext cx="259768" cy="151927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FBFA5D4-7951-41B2-927E-5337A5295656}" type="slidenum">
              <a:rPr lang="nb-NO" smtClean="0"/>
              <a:pPr/>
              <a:t>‹#›</a:t>
            </a:fld>
            <a:endParaRPr lang="nb-NO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5"/>
            <a:ext cx="1014986" cy="13990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6563" y="0"/>
            <a:ext cx="1509025" cy="8831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0" r:id="rId2"/>
    <p:sldLayoutId id="2147483650" r:id="rId3"/>
    <p:sldLayoutId id="2147483649" r:id="rId4"/>
    <p:sldLayoutId id="2147483652" r:id="rId5"/>
    <p:sldLayoutId id="2147483667" r:id="rId6"/>
    <p:sldLayoutId id="2147483668" r:id="rId7"/>
    <p:sldLayoutId id="2147483669" r:id="rId8"/>
    <p:sldLayoutId id="2147483661" r:id="rId9"/>
    <p:sldLayoutId id="2147483654" r:id="rId10"/>
  </p:sldLayoutIdLst>
  <p:hf sldNum="0" hdr="0"/>
  <p:txStyles>
    <p:titleStyle>
      <a:lvl1pPr algn="l" defTabSz="914218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2454" indent="-302454" algn="l" defTabSz="914218" rtl="0" eaLnBrk="1" latinLnBrk="0" hangingPunct="1">
        <a:spcBef>
          <a:spcPts val="432"/>
        </a:spcBef>
        <a:buClr>
          <a:srgbClr val="ED9300"/>
        </a:buClr>
        <a:buFont typeface="Arial" pitchFamily="34" charset="0"/>
        <a:buChar char="●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69190" indent="-251115" algn="l" defTabSz="914218" rtl="0" eaLnBrk="1" latinLnBrk="0" hangingPunct="1">
        <a:spcBef>
          <a:spcPts val="432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94191" indent="-191963" algn="l" defTabSz="914218" rtl="0" eaLnBrk="1" latinLnBrk="0" hangingPunct="1">
        <a:spcBef>
          <a:spcPts val="432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45305" indent="-251115" algn="l" defTabSz="914218" rtl="0" eaLnBrk="1" latinLnBrk="0" hangingPunct="1">
        <a:spcBef>
          <a:spcPts val="432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197534" indent="-252231" algn="l" defTabSz="914218" rtl="0" eaLnBrk="1" latinLnBrk="0" hangingPunct="1">
        <a:spcBef>
          <a:spcPts val="432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7" indent="-228553" algn="l" defTabSz="9142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3" algn="l" defTabSz="9142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3" algn="l" defTabSz="9142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3" indent="-228553" algn="l" defTabSz="91421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9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5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3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9" algn="l" defTabSz="914218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638532" y="2349674"/>
            <a:ext cx="7206328" cy="1199581"/>
          </a:xfrm>
        </p:spPr>
        <p:txBody>
          <a:bodyPr>
            <a:normAutofit/>
          </a:bodyPr>
          <a:lstStyle/>
          <a:p>
            <a:r>
              <a:rPr lang="en-US" b="1" dirty="0" smtClean="0"/>
              <a:t>Installations </a:t>
            </a:r>
            <a:r>
              <a:rPr lang="en-US" b="1" dirty="0"/>
              <a:t>on E18 in </a:t>
            </a:r>
            <a:r>
              <a:rPr lang="en-US" b="1" dirty="0" smtClean="0"/>
              <a:t>Vestfold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Finn Erling Berg, Norwegian Public Roads Administration</a:t>
            </a:r>
            <a:endParaRPr lang="nb-NO" sz="20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85699" y="4077866"/>
            <a:ext cx="7206039" cy="339581"/>
          </a:xfrm>
        </p:spPr>
        <p:txBody>
          <a:bodyPr/>
          <a:lstStyle/>
          <a:p>
            <a:r>
              <a:rPr lang="en-GB" dirty="0" smtClean="0"/>
              <a:t>Seminar Traffic Management and Control, Oslo 08.06.2017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653ED7-8CD0-48CE-8E82-1ADD5C9DFCDC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65353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Motorvegstyring nedenfra og opp</a:t>
            </a:r>
            <a:br>
              <a:rPr lang="nb-NO" dirty="0"/>
            </a:br>
            <a:endParaRPr lang="nb-NO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273843" y="1528040"/>
            <a:ext cx="7001961" cy="45450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b-NO" sz="2000" dirty="0"/>
          </a:p>
          <a:p>
            <a:r>
              <a:rPr lang="nb-NO" sz="2000" dirty="0" smtClean="0"/>
              <a:t>Infrastruktur, rør og kummer</a:t>
            </a:r>
          </a:p>
          <a:p>
            <a:endParaRPr lang="nb-NO" sz="2000" dirty="0" smtClean="0"/>
          </a:p>
          <a:p>
            <a:r>
              <a:rPr lang="nb-NO" sz="2000" dirty="0" smtClean="0"/>
              <a:t>Høyspent og egen fiber</a:t>
            </a:r>
          </a:p>
          <a:p>
            <a:endParaRPr lang="nb-NO" sz="2000" dirty="0" smtClean="0"/>
          </a:p>
          <a:p>
            <a:r>
              <a:rPr lang="nb-NO" sz="2000" dirty="0" smtClean="0"/>
              <a:t>Arbeidsvarsling i tuneller, fart og innsnevring </a:t>
            </a:r>
          </a:p>
          <a:p>
            <a:endParaRPr lang="nb-NO" sz="2000" dirty="0"/>
          </a:p>
          <a:p>
            <a:r>
              <a:rPr lang="nb-NO" sz="2000" dirty="0" smtClean="0"/>
              <a:t>Kjørefeltsignaler i tunnelene  </a:t>
            </a:r>
          </a:p>
          <a:p>
            <a:endParaRPr lang="nb-NO" sz="2000" dirty="0" smtClean="0"/>
          </a:p>
          <a:p>
            <a:r>
              <a:rPr lang="nb-NO" sz="2000" dirty="0" smtClean="0"/>
              <a:t>Fjernstyrte mekanisk variable </a:t>
            </a:r>
            <a:r>
              <a:rPr lang="nb-NO" sz="2000" dirty="0" err="1" smtClean="0"/>
              <a:t>vegvisningsskilt</a:t>
            </a:r>
            <a:r>
              <a:rPr lang="nb-NO" sz="2000" dirty="0" smtClean="0"/>
              <a:t> i kryssa</a:t>
            </a:r>
          </a:p>
          <a:p>
            <a:endParaRPr lang="nb-NO" sz="2000" dirty="0" smtClean="0"/>
          </a:p>
          <a:p>
            <a:r>
              <a:rPr lang="nb-NO" sz="2000" dirty="0" smtClean="0"/>
              <a:t>Videokamera i alle kryss</a:t>
            </a:r>
          </a:p>
          <a:p>
            <a:endParaRPr lang="nb-NO" sz="2000" dirty="0" smtClean="0"/>
          </a:p>
          <a:p>
            <a:r>
              <a:rPr lang="nb-NO" sz="2000" dirty="0" smtClean="0"/>
              <a:t>5 definerte scenarier i Beredskapsplan</a:t>
            </a:r>
          </a:p>
          <a:p>
            <a:endParaRPr lang="nb-NO" sz="2000" dirty="0" smtClean="0"/>
          </a:p>
          <a:p>
            <a:endParaRPr lang="nb-NO" sz="2000" dirty="0"/>
          </a:p>
          <a:p>
            <a:endParaRPr lang="nb-NO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dirty="0" smtClean="0"/>
              <a:t>Installations </a:t>
            </a:r>
            <a:r>
              <a:rPr lang="nb-NO" dirty="0" err="1" smtClean="0"/>
              <a:t>on</a:t>
            </a:r>
            <a:r>
              <a:rPr lang="nb-NO" dirty="0" smtClean="0"/>
              <a:t> E18 in Vestfold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A45DCD-4A53-4DAB-82E3-051986946BE1}" type="datetime1">
              <a:rPr lang="nb-NO" smtClean="0"/>
              <a:t>09.06.2017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585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b-NO" dirty="0"/>
              <a:t>Motorvegstyring nedenfra og </a:t>
            </a:r>
            <a:r>
              <a:rPr lang="nb-NO" dirty="0" smtClean="0"/>
              <a:t>opp, del 2</a:t>
            </a:r>
            <a:r>
              <a:rPr lang="nb-NO" dirty="0"/>
              <a:t/>
            </a:r>
            <a:br>
              <a:rPr lang="nb-NO" dirty="0"/>
            </a:br>
            <a:endParaRPr lang="nb-NO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b-NO" sz="2000" dirty="0"/>
          </a:p>
          <a:p>
            <a:r>
              <a:rPr lang="nb-NO" sz="2000" dirty="0" smtClean="0"/>
              <a:t>Dynamiske fartsgrenseskilt m 110 som standard</a:t>
            </a:r>
          </a:p>
          <a:p>
            <a:endParaRPr lang="nb-NO" sz="2000" dirty="0" smtClean="0"/>
          </a:p>
          <a:p>
            <a:r>
              <a:rPr lang="nb-NO" sz="2000" dirty="0" smtClean="0"/>
              <a:t>Reisetidsmålinger m antenner for bombrikker</a:t>
            </a:r>
          </a:p>
          <a:p>
            <a:endParaRPr lang="nb-NO" sz="2000" dirty="0" smtClean="0"/>
          </a:p>
          <a:p>
            <a:r>
              <a:rPr lang="nb-NO" sz="2000" dirty="0" smtClean="0"/>
              <a:t>Fritekstskilt over motorvegen i utvalgte snitt   </a:t>
            </a:r>
          </a:p>
          <a:p>
            <a:endParaRPr lang="nb-NO" sz="2000" dirty="0" smtClean="0"/>
          </a:p>
          <a:p>
            <a:r>
              <a:rPr lang="nb-NO" sz="2000" dirty="0" smtClean="0"/>
              <a:t>Flere kameraer på strategiske steder</a:t>
            </a:r>
            <a:endParaRPr lang="nb-NO" sz="2000" dirty="0"/>
          </a:p>
          <a:p>
            <a:endParaRPr lang="nb-NO" sz="2000" dirty="0" smtClean="0"/>
          </a:p>
          <a:p>
            <a:r>
              <a:rPr lang="nb-NO" sz="2000" dirty="0" smtClean="0"/>
              <a:t>AID i tunnelene</a:t>
            </a:r>
          </a:p>
          <a:p>
            <a:endParaRPr lang="nb-NO" sz="2000" dirty="0" smtClean="0"/>
          </a:p>
          <a:p>
            <a:r>
              <a:rPr lang="nb-NO" sz="2000" dirty="0" smtClean="0"/>
              <a:t>5 definerte scenarier i Beredskapsplan</a:t>
            </a:r>
          </a:p>
          <a:p>
            <a:endParaRPr lang="nb-NO" sz="2000" dirty="0" smtClean="0"/>
          </a:p>
          <a:p>
            <a:endParaRPr lang="nb-NO" sz="2000" dirty="0"/>
          </a:p>
          <a:p>
            <a:endParaRPr lang="nb-NO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b-NO" dirty="0" smtClean="0"/>
              <a:t>Installations </a:t>
            </a:r>
            <a:r>
              <a:rPr lang="nb-NO" dirty="0" err="1" smtClean="0"/>
              <a:t>on</a:t>
            </a:r>
            <a:r>
              <a:rPr lang="nb-NO" dirty="0" smtClean="0"/>
              <a:t> E18 in Vestfold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083AB3-99C2-49CA-BB52-2C6BF06476E2}" type="datetime1">
              <a:rPr lang="nb-NO" smtClean="0"/>
              <a:t>09.06.2017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9776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bilde 6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0" b="13190"/>
          <a:stretch>
            <a:fillRect/>
          </a:stretch>
        </p:blipFill>
        <p:spPr/>
      </p:pic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22C3C98-99FB-439B-9379-5ED57B140EB4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7601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bilde 6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0" b="13190"/>
          <a:stretch>
            <a:fillRect/>
          </a:stretch>
        </p:blipFill>
        <p:spPr/>
      </p:pic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E9DE07-ECE3-45C5-B0AC-EE8163B70D93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892642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bilde 6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3" b="11713"/>
          <a:stretch>
            <a:fillRect/>
          </a:stretch>
        </p:blipFill>
        <p:spPr/>
      </p:pic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BEE186-8555-40D3-B32E-8A829A58F119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4051674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7" name="Plassholder for bilde 6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3" b="8713"/>
          <a:stretch>
            <a:fillRect/>
          </a:stretch>
        </p:blipFill>
        <p:spPr>
          <a:xfrm>
            <a:off x="252314" y="1545769"/>
            <a:ext cx="8633372" cy="4526189"/>
          </a:xfrm>
        </p:spPr>
      </p:pic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02 Motorway Management - Installations on E18 in Vestfold (Finn Berg)</a:t>
            </a:r>
            <a:endParaRPr lang="nb-NO" dirty="0"/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4E99CFB-050F-4DEB-B7DF-8875D4C6D200}" type="datetime1">
              <a:rPr lang="nb-NO" smtClean="0"/>
              <a:t>09.06.2017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44203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SVV">
      <a:dk1>
        <a:sysClr val="windowText" lastClr="000000"/>
      </a:dk1>
      <a:lt1>
        <a:sysClr val="window" lastClr="FFFFFF"/>
      </a:lt1>
      <a:dk2>
        <a:srgbClr val="ED9300"/>
      </a:dk2>
      <a:lt2>
        <a:srgbClr val="E1E1E1"/>
      </a:lt2>
      <a:accent1>
        <a:srgbClr val="ED9300"/>
      </a:accent1>
      <a:accent2>
        <a:srgbClr val="3F505A"/>
      </a:accent2>
      <a:accent3>
        <a:srgbClr val="DADADA"/>
      </a:accent3>
      <a:accent4>
        <a:srgbClr val="58B02C"/>
      </a:accent4>
      <a:accent5>
        <a:srgbClr val="75450B"/>
      </a:accent5>
      <a:accent6>
        <a:srgbClr val="1F282D"/>
      </a:accent6>
      <a:hlink>
        <a:srgbClr val="0000FF"/>
      </a:hlink>
      <a:folHlink>
        <a:srgbClr val="800080"/>
      </a:folHlink>
    </a:clrScheme>
    <a:fontScheme name="Custom 1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Presentasjonsmal for Statens vegvesen (norsk 4-3)</Template>
  <TotalTime>998</TotalTime>
  <Words>198</Words>
  <Application>Microsoft Office PowerPoint</Application>
  <PresentationFormat>Custom</PresentationFormat>
  <Paragraphs>50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Lucida Sans Unicode</vt:lpstr>
      <vt:lpstr>Office-tema</vt:lpstr>
      <vt:lpstr>Installations on E18 in Vestfold  Finn Erling Berg, Norwegian Public Roads Administration</vt:lpstr>
      <vt:lpstr>Motorvegstyring nedenfra og opp </vt:lpstr>
      <vt:lpstr>Motorvegstyring nedenfra og opp, del 2 </vt:lpstr>
      <vt:lpstr>PowerPoint Presentation</vt:lpstr>
      <vt:lpstr>PowerPoint Presentation</vt:lpstr>
      <vt:lpstr>PowerPoint Presentation</vt:lpstr>
      <vt:lpstr>PowerPoint Presentation</vt:lpstr>
    </vt:vector>
  </TitlesOfParts>
  <Company>Statens vegvesen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Innspill fra gruppe 3</dc:title>
  <dc:creator>Berg Finn Erling</dc:creator>
  <dc:description>Template by addpoint.no</dc:description>
  <cp:lastModifiedBy>Arvid Aakre</cp:lastModifiedBy>
  <cp:revision>20</cp:revision>
  <cp:lastPrinted>2017-06-07T13:33:32Z</cp:lastPrinted>
  <dcterms:created xsi:type="dcterms:W3CDTF">2016-10-19T08:57:06Z</dcterms:created>
  <dcterms:modified xsi:type="dcterms:W3CDTF">2017-06-09T08:03:58Z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 by">
    <vt:lpwstr>addpoint.no</vt:lpwstr>
  </property>
</Properties>
</file>