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8"/>
  </p:notesMasterIdLst>
  <p:handoutMasterIdLst>
    <p:handoutMasterId r:id="rId19"/>
  </p:handoutMasterIdLst>
  <p:sldIdLst>
    <p:sldId id="256" r:id="rId2"/>
    <p:sldId id="309" r:id="rId3"/>
    <p:sldId id="307" r:id="rId4"/>
    <p:sldId id="294" r:id="rId5"/>
    <p:sldId id="289" r:id="rId6"/>
    <p:sldId id="259" r:id="rId7"/>
    <p:sldId id="304" r:id="rId8"/>
    <p:sldId id="291" r:id="rId9"/>
    <p:sldId id="299" r:id="rId10"/>
    <p:sldId id="300" r:id="rId11"/>
    <p:sldId id="301" r:id="rId12"/>
    <p:sldId id="295" r:id="rId13"/>
    <p:sldId id="308" r:id="rId14"/>
    <p:sldId id="310" r:id="rId15"/>
    <p:sldId id="311" r:id="rId16"/>
    <p:sldId id="303" r:id="rId17"/>
  </p:sldIdLst>
  <p:sldSz cx="9145588" cy="6859588"/>
  <p:notesSz cx="6797675" cy="9926638"/>
  <p:defaultTextStyle>
    <a:defPPr>
      <a:defRPr lang="nb-NO"/>
    </a:defPPr>
    <a:lvl1pPr marL="0" algn="l" defTabSz="914218" rtl="0" eaLnBrk="1" latinLnBrk="0" hangingPunct="1">
      <a:defRPr sz="1800" kern="1200">
        <a:solidFill>
          <a:schemeClr val="tx1"/>
        </a:solidFill>
        <a:latin typeface="+mn-lt"/>
        <a:ea typeface="+mn-ea"/>
        <a:cs typeface="+mn-cs"/>
      </a:defRPr>
    </a:lvl1pPr>
    <a:lvl2pPr marL="457109" algn="l" defTabSz="914218" rtl="0" eaLnBrk="1" latinLnBrk="0" hangingPunct="1">
      <a:defRPr sz="1800" kern="1200">
        <a:solidFill>
          <a:schemeClr val="tx1"/>
        </a:solidFill>
        <a:latin typeface="+mn-lt"/>
        <a:ea typeface="+mn-ea"/>
        <a:cs typeface="+mn-cs"/>
      </a:defRPr>
    </a:lvl2pPr>
    <a:lvl3pPr marL="914218" algn="l" defTabSz="914218" rtl="0" eaLnBrk="1" latinLnBrk="0" hangingPunct="1">
      <a:defRPr sz="1800" kern="1200">
        <a:solidFill>
          <a:schemeClr val="tx1"/>
        </a:solidFill>
        <a:latin typeface="+mn-lt"/>
        <a:ea typeface="+mn-ea"/>
        <a:cs typeface="+mn-cs"/>
      </a:defRPr>
    </a:lvl3pPr>
    <a:lvl4pPr marL="1371326" algn="l" defTabSz="914218" rtl="0" eaLnBrk="1" latinLnBrk="0" hangingPunct="1">
      <a:defRPr sz="1800" kern="1200">
        <a:solidFill>
          <a:schemeClr val="tx1"/>
        </a:solidFill>
        <a:latin typeface="+mn-lt"/>
        <a:ea typeface="+mn-ea"/>
        <a:cs typeface="+mn-cs"/>
      </a:defRPr>
    </a:lvl4pPr>
    <a:lvl5pPr marL="1828435" algn="l" defTabSz="914218" rtl="0" eaLnBrk="1" latinLnBrk="0" hangingPunct="1">
      <a:defRPr sz="1800" kern="1200">
        <a:solidFill>
          <a:schemeClr val="tx1"/>
        </a:solidFill>
        <a:latin typeface="+mn-lt"/>
        <a:ea typeface="+mn-ea"/>
        <a:cs typeface="+mn-cs"/>
      </a:defRPr>
    </a:lvl5pPr>
    <a:lvl6pPr marL="2285543" algn="l" defTabSz="914218" rtl="0" eaLnBrk="1" latinLnBrk="0" hangingPunct="1">
      <a:defRPr sz="1800" kern="1200">
        <a:solidFill>
          <a:schemeClr val="tx1"/>
        </a:solidFill>
        <a:latin typeface="+mn-lt"/>
        <a:ea typeface="+mn-ea"/>
        <a:cs typeface="+mn-cs"/>
      </a:defRPr>
    </a:lvl6pPr>
    <a:lvl7pPr marL="2742652" algn="l" defTabSz="914218" rtl="0" eaLnBrk="1" latinLnBrk="0" hangingPunct="1">
      <a:defRPr sz="1800" kern="1200">
        <a:solidFill>
          <a:schemeClr val="tx1"/>
        </a:solidFill>
        <a:latin typeface="+mn-lt"/>
        <a:ea typeface="+mn-ea"/>
        <a:cs typeface="+mn-cs"/>
      </a:defRPr>
    </a:lvl7pPr>
    <a:lvl8pPr marL="3199760" algn="l" defTabSz="914218" rtl="0" eaLnBrk="1" latinLnBrk="0" hangingPunct="1">
      <a:defRPr sz="1800" kern="1200">
        <a:solidFill>
          <a:schemeClr val="tx1"/>
        </a:solidFill>
        <a:latin typeface="+mn-lt"/>
        <a:ea typeface="+mn-ea"/>
        <a:cs typeface="+mn-cs"/>
      </a:defRPr>
    </a:lvl8pPr>
    <a:lvl9pPr marL="3656869" algn="l" defTabSz="914218"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p15:clr>
            <a:srgbClr val="A4A3A4"/>
          </p15:clr>
        </p15:guide>
        <p15:guide id="2" pos="288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9300"/>
    <a:srgbClr val="0000FF"/>
    <a:srgbClr val="ED901A"/>
    <a:srgbClr val="58B02C"/>
    <a:srgbClr val="0033CC"/>
    <a:srgbClr val="DADADA"/>
    <a:srgbClr val="C8CACB"/>
    <a:srgbClr val="808080"/>
    <a:srgbClr val="EAEAEA"/>
    <a:srgbClr val="59B1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1E4AEA4-8DFA-4A89-87EB-49C32662AFE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876" autoAdjust="0"/>
    <p:restoredTop sz="94660"/>
  </p:normalViewPr>
  <p:slideViewPr>
    <p:cSldViewPr snapToObjects="1">
      <p:cViewPr varScale="1">
        <p:scale>
          <a:sx n="84" d="100"/>
          <a:sy n="84" d="100"/>
        </p:scale>
        <p:origin x="1368" y="82"/>
      </p:cViewPr>
      <p:guideLst>
        <p:guide orient="horz" pos="2161"/>
        <p:guide pos="2881"/>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025C1B9B-0592-4398-BC22-4DCCC6B0D8D7}" type="datetimeFigureOut">
              <a:rPr lang="nb-NO" smtClean="0"/>
              <a:t>06.06.2017</a:t>
            </a:fld>
            <a:endParaRPr lang="nb-NO"/>
          </a:p>
        </p:txBody>
      </p:sp>
      <p:sp>
        <p:nvSpPr>
          <p:cNvPr id="4" name="Plassholder for bunntekst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nb-NO"/>
          </a:p>
        </p:txBody>
      </p:sp>
      <p:sp>
        <p:nvSpPr>
          <p:cNvPr id="5" name="Plassholder for lysbildenumm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AFEBC936-1B93-4353-A1A3-10EB45D10FE3}" type="slidenum">
              <a:rPr lang="nb-NO" smtClean="0"/>
              <a:t>‹#›</a:t>
            </a:fld>
            <a:endParaRPr lang="nb-NO"/>
          </a:p>
        </p:txBody>
      </p:sp>
    </p:spTree>
    <p:extLst>
      <p:ext uri="{BB962C8B-B14F-4D97-AF65-F5344CB8AC3E}">
        <p14:creationId xmlns:p14="http://schemas.microsoft.com/office/powerpoint/2010/main" val="11465259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b-NO"/>
          </a:p>
        </p:txBody>
      </p:sp>
      <p:sp>
        <p:nvSpPr>
          <p:cNvPr id="3" name="Plassholder for dato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1E3AEECC-845F-4DA0-949D-0B5A3FEA011D}" type="datetimeFigureOut">
              <a:rPr lang="nb-NO" smtClean="0"/>
              <a:pPr/>
              <a:t>06.06.2017</a:t>
            </a:fld>
            <a:endParaRPr lang="nb-NO"/>
          </a:p>
        </p:txBody>
      </p:sp>
      <p:sp>
        <p:nvSpPr>
          <p:cNvPr id="4" name="Plassholder for lysbilde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nb-NO"/>
          </a:p>
        </p:txBody>
      </p:sp>
      <p:sp>
        <p:nvSpPr>
          <p:cNvPr id="5" name="Plassholder for notat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6" name="Plassholder for bunntekst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nb-NO"/>
          </a:p>
        </p:txBody>
      </p:sp>
      <p:sp>
        <p:nvSpPr>
          <p:cNvPr id="7" name="Plassholder for lysbildenumm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FAD5B0B2-4E16-48B4-A117-38F6EBA2124B}" type="slidenum">
              <a:rPr lang="nb-NO" smtClean="0"/>
              <a:pPr/>
              <a:t>‹#›</a:t>
            </a:fld>
            <a:endParaRPr lang="nb-NO"/>
          </a:p>
        </p:txBody>
      </p:sp>
    </p:spTree>
    <p:extLst>
      <p:ext uri="{BB962C8B-B14F-4D97-AF65-F5344CB8AC3E}">
        <p14:creationId xmlns:p14="http://schemas.microsoft.com/office/powerpoint/2010/main" val="3467221431"/>
      </p:ext>
    </p:extLst>
  </p:cSld>
  <p:clrMap bg1="lt1" tx1="dk1" bg2="lt2" tx2="dk2" accent1="accent1" accent2="accent2" accent3="accent3" accent4="accent4" accent5="accent5" accent6="accent6" hlink="hlink" folHlink="folHlink"/>
  <p:notesStyle>
    <a:lvl1pPr marL="0" algn="l" defTabSz="914218" rtl="0" eaLnBrk="1" latinLnBrk="0" hangingPunct="1">
      <a:defRPr sz="1200" kern="1200">
        <a:solidFill>
          <a:schemeClr val="tx1"/>
        </a:solidFill>
        <a:latin typeface="+mn-lt"/>
        <a:ea typeface="+mn-ea"/>
        <a:cs typeface="+mn-cs"/>
      </a:defRPr>
    </a:lvl1pPr>
    <a:lvl2pPr marL="457109" algn="l" defTabSz="914218" rtl="0" eaLnBrk="1" latinLnBrk="0" hangingPunct="1">
      <a:defRPr sz="1200" kern="1200">
        <a:solidFill>
          <a:schemeClr val="tx1"/>
        </a:solidFill>
        <a:latin typeface="+mn-lt"/>
        <a:ea typeface="+mn-ea"/>
        <a:cs typeface="+mn-cs"/>
      </a:defRPr>
    </a:lvl2pPr>
    <a:lvl3pPr marL="914218" algn="l" defTabSz="914218" rtl="0" eaLnBrk="1" latinLnBrk="0" hangingPunct="1">
      <a:defRPr sz="1200" kern="1200">
        <a:solidFill>
          <a:schemeClr val="tx1"/>
        </a:solidFill>
        <a:latin typeface="+mn-lt"/>
        <a:ea typeface="+mn-ea"/>
        <a:cs typeface="+mn-cs"/>
      </a:defRPr>
    </a:lvl3pPr>
    <a:lvl4pPr marL="1371326" algn="l" defTabSz="914218" rtl="0" eaLnBrk="1" latinLnBrk="0" hangingPunct="1">
      <a:defRPr sz="1200" kern="1200">
        <a:solidFill>
          <a:schemeClr val="tx1"/>
        </a:solidFill>
        <a:latin typeface="+mn-lt"/>
        <a:ea typeface="+mn-ea"/>
        <a:cs typeface="+mn-cs"/>
      </a:defRPr>
    </a:lvl4pPr>
    <a:lvl5pPr marL="1828435" algn="l" defTabSz="914218" rtl="0" eaLnBrk="1" latinLnBrk="0" hangingPunct="1">
      <a:defRPr sz="1200" kern="1200">
        <a:solidFill>
          <a:schemeClr val="tx1"/>
        </a:solidFill>
        <a:latin typeface="+mn-lt"/>
        <a:ea typeface="+mn-ea"/>
        <a:cs typeface="+mn-cs"/>
      </a:defRPr>
    </a:lvl5pPr>
    <a:lvl6pPr marL="2285543" algn="l" defTabSz="914218" rtl="0" eaLnBrk="1" latinLnBrk="0" hangingPunct="1">
      <a:defRPr sz="1200" kern="1200">
        <a:solidFill>
          <a:schemeClr val="tx1"/>
        </a:solidFill>
        <a:latin typeface="+mn-lt"/>
        <a:ea typeface="+mn-ea"/>
        <a:cs typeface="+mn-cs"/>
      </a:defRPr>
    </a:lvl6pPr>
    <a:lvl7pPr marL="2742652" algn="l" defTabSz="914218" rtl="0" eaLnBrk="1" latinLnBrk="0" hangingPunct="1">
      <a:defRPr sz="1200" kern="1200">
        <a:solidFill>
          <a:schemeClr val="tx1"/>
        </a:solidFill>
        <a:latin typeface="+mn-lt"/>
        <a:ea typeface="+mn-ea"/>
        <a:cs typeface="+mn-cs"/>
      </a:defRPr>
    </a:lvl7pPr>
    <a:lvl8pPr marL="3199760" algn="l" defTabSz="914218" rtl="0" eaLnBrk="1" latinLnBrk="0" hangingPunct="1">
      <a:defRPr sz="1200" kern="1200">
        <a:solidFill>
          <a:schemeClr val="tx1"/>
        </a:solidFill>
        <a:latin typeface="+mn-lt"/>
        <a:ea typeface="+mn-ea"/>
        <a:cs typeface="+mn-cs"/>
      </a:defRPr>
    </a:lvl8pPr>
    <a:lvl9pPr marL="3656869" algn="l" defTabSz="914218"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body" idx="1"/>
          </p:nvPr>
        </p:nvSpPr>
        <p:spPr>
          <a:xfrm>
            <a:off x="908050" y="4716463"/>
            <a:ext cx="4979988" cy="4179888"/>
          </a:xfrm>
          <a:noFill/>
        </p:spPr>
        <p:txBody>
          <a:bodyPr lIns="92051" tIns="45218" rIns="92051" bIns="45218"/>
          <a:lstStyle/>
          <a:p>
            <a:pPr defTabSz="911225"/>
            <a:r>
              <a:rPr lang="nb-NO" smtClean="0"/>
              <a:t>Etter min mening er det dynamikken lengst foran i kø-proppen, hvor hastig-hetene øker, som avgjør hvilket volum som passerer gjennom kø-proppen. Køfronten utgjør derfor «flaskehalsen» i den aktuelle trafikksituasjonen.</a:t>
            </a:r>
          </a:p>
          <a:p>
            <a:pPr defTabSz="911225"/>
            <a:endParaRPr lang="nb-NO" smtClean="0"/>
          </a:p>
          <a:p>
            <a:pPr defTabSz="911225"/>
            <a:r>
              <a:rPr lang="nb-NO" smtClean="0"/>
              <a:t>Fronten på en kø-propp kan ligge fast ved et uoversiktlig punkt på vegen (kurve, bakketopp etc), eller den kan bevege seg bakover (evt forover??). </a:t>
            </a:r>
          </a:p>
          <a:p>
            <a:pPr defTabSz="911225"/>
            <a:endParaRPr lang="nb-NO" smtClean="0"/>
          </a:p>
          <a:p>
            <a:pPr defTabSz="911225"/>
            <a:r>
              <a:rPr lang="nb-NO" smtClean="0"/>
              <a:t>Bilene fra </a:t>
            </a:r>
            <a:r>
              <a:rPr lang="nb-NO" i="1" smtClean="0"/>
              <a:t>en</a:t>
            </a:r>
            <a:r>
              <a:rPr lang="nb-NO" smtClean="0"/>
              <a:t> kø-propp kan snart måtte stanse i en ny propp hvor dynamikken gjentar seg. Flere slike køpropper kan ha utgått fra en opprinnelig lang sammenhengende kø, eller de kan ha oppstått på ulike steder over en lengre strekning, hvor små forstyrrelser (avsvingende eller innpåsvingende kjøretøyer, fotgjengere, noen som bremser for å stoppe, tunge kjøretøyer i stigning etc) noenlunde samtidig gir hastighetsreduksjon i den samme ustabile trafikkstrømmen.</a:t>
            </a:r>
          </a:p>
          <a:p>
            <a:pPr defTabSz="911225"/>
            <a:endParaRPr lang="nb-NO" smtClean="0"/>
          </a:p>
          <a:p>
            <a:pPr defTabSz="911225"/>
            <a:r>
              <a:rPr lang="nb-NO" smtClean="0"/>
              <a:t>Nøkkelen til å forbedre avviklingen under slike forhold må være </a:t>
            </a:r>
            <a:r>
              <a:rPr lang="nb-NO" b="1" smtClean="0"/>
              <a:t>å få den enkelte trafikant til å reagere raskere der hvor køen løser seg opp, slik at det ikke blir 4 sek. pr bil</a:t>
            </a:r>
            <a:r>
              <a:rPr lang="nb-NO" smtClean="0"/>
              <a:t>. Ved start på grønt i et signalregulert kryss tar det som kjent bare ca 2 sek. pr bil å starte fra en stillestående rekke.</a:t>
            </a:r>
          </a:p>
        </p:txBody>
      </p:sp>
      <p:sp>
        <p:nvSpPr>
          <p:cNvPr id="25603" name="Rectangle 3"/>
          <p:cNvSpPr>
            <a:spLocks noGrp="1" noRot="1" noChangeAspect="1" noChangeArrowheads="1" noTextEdit="1"/>
          </p:cNvSpPr>
          <p:nvPr>
            <p:ph type="sldImg"/>
          </p:nvPr>
        </p:nvSpPr>
        <p:spPr>
          <a:xfrm>
            <a:off x="871538" y="668338"/>
            <a:ext cx="5056187" cy="3792537"/>
          </a:xfrm>
          <a:ln cap="flat"/>
        </p:spPr>
      </p:sp>
    </p:spTree>
    <p:extLst>
      <p:ext uri="{BB962C8B-B14F-4D97-AF65-F5344CB8AC3E}">
        <p14:creationId xmlns:p14="http://schemas.microsoft.com/office/powerpoint/2010/main" val="1431707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body" idx="1"/>
          </p:nvPr>
        </p:nvSpPr>
        <p:spPr>
          <a:xfrm>
            <a:off x="908050" y="4716463"/>
            <a:ext cx="4979988" cy="4179888"/>
          </a:xfrm>
          <a:noFill/>
        </p:spPr>
        <p:txBody>
          <a:bodyPr lIns="92051" tIns="45218" rIns="92051" bIns="45218"/>
          <a:lstStyle/>
          <a:p>
            <a:pPr defTabSz="911225"/>
            <a:r>
              <a:rPr lang="nb-NO" smtClean="0"/>
              <a:t>Vi ser på trafikken sydover mot Oslo på E6 ved Kolomoen (2-felts veg) på søndager. Når denne trafikkstrømmen vokser og når et volum på ca 1200 kjt/time (gj.snittlig 3 sek. pr kjøretøy) blir trafikken ustabil og bryter sammen med sjokkbølger og køer som resultat. ”Trafikkavviklingen gjennom kø” (ca 900 kjt/t eller 4 sek. pr bil) er lavere enn trafikkavviklingen like før det oppstår kø (kapasiteten på ca 1200 kjt/t).</a:t>
            </a:r>
          </a:p>
          <a:p>
            <a:pPr defTabSz="911225"/>
            <a:endParaRPr lang="nb-NO" smtClean="0"/>
          </a:p>
          <a:p>
            <a:pPr defTabSz="911225"/>
            <a:r>
              <a:rPr lang="nb-NO" smtClean="0"/>
              <a:t>Den reduserte trafikkavviklingen etter at kø har oppstått gjør at trafikant-enes forsinkelser øker merkbart, og køsituasjonen varer mye lenger utover kvelden enn den ville gjort uten en slik reduksjon av avviklingen.</a:t>
            </a:r>
          </a:p>
          <a:p>
            <a:pPr defTabSz="911225"/>
            <a:endParaRPr lang="nb-NO" smtClean="0"/>
          </a:p>
          <a:p>
            <a:pPr defTabSz="911225"/>
            <a:r>
              <a:rPr lang="nb-NO" smtClean="0"/>
              <a:t>I figuren vil arealet +KØ under kurven forankommende volum representere kø som samler seg opp på E6 fordi avviklet trafikk (900 kjt/t) er mindre enn summen av ankommende trafikk fra E6 og rv 3. Når sum ankommende trafikk ca kl 2000 blir lavere enn avviklet trafikk, begynner vi å avvikle det som har samlet seg opp i kø. Køen vil deretter skrumpe mht antall biler i kø inntil den er helt borte når arealet –KØ er blitt like stort som arealet +KØ.</a:t>
            </a:r>
          </a:p>
          <a:p>
            <a:pPr defTabSz="911225"/>
            <a:endParaRPr lang="nb-NO" smtClean="0"/>
          </a:p>
          <a:p>
            <a:pPr defTabSz="911225"/>
            <a:r>
              <a:rPr lang="nb-NO" smtClean="0"/>
              <a:t>Som vist med stiplet kurve er det mye å vinne i redusert kø ved å 1) øke kapasiteten og 2)  effektivisere avviklingen når det er kø.</a:t>
            </a:r>
            <a:endParaRPr lang="nb-NO" b="1" smtClean="0"/>
          </a:p>
        </p:txBody>
      </p:sp>
      <p:sp>
        <p:nvSpPr>
          <p:cNvPr id="27651" name="Rectangle 3"/>
          <p:cNvSpPr>
            <a:spLocks noGrp="1" noRot="1" noChangeAspect="1" noChangeArrowheads="1" noTextEdit="1"/>
          </p:cNvSpPr>
          <p:nvPr>
            <p:ph type="sldImg"/>
          </p:nvPr>
        </p:nvSpPr>
        <p:spPr>
          <a:xfrm>
            <a:off x="871538" y="668338"/>
            <a:ext cx="5056187" cy="3792537"/>
          </a:xfrm>
          <a:ln cap="flat"/>
        </p:spPr>
      </p:sp>
    </p:spTree>
    <p:extLst>
      <p:ext uri="{BB962C8B-B14F-4D97-AF65-F5344CB8AC3E}">
        <p14:creationId xmlns:p14="http://schemas.microsoft.com/office/powerpoint/2010/main" val="3246558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body" idx="1"/>
          </p:nvPr>
        </p:nvSpPr>
        <p:spPr>
          <a:xfrm>
            <a:off x="911226" y="4575177"/>
            <a:ext cx="4975225" cy="4581524"/>
          </a:xfrm>
          <a:noFill/>
        </p:spPr>
        <p:txBody>
          <a:bodyPr lIns="92051" tIns="45218" rIns="92051" bIns="45218"/>
          <a:lstStyle/>
          <a:p>
            <a:r>
              <a:rPr lang="nb-NO" smtClean="0"/>
              <a:t>Før man fjerner en flaskehals er det viktig å beregne hvor køene vil bli stående etter fjerningen (hvilket kryss overtar som flaskehals). Spesielt kan dette være av betydning når det er etablert et system med kollektivfelt forbi køene frem til den aktuelle flaskehalsen som man ønsker å fjerne.</a:t>
            </a:r>
          </a:p>
          <a:p>
            <a:endParaRPr lang="nb-NO" smtClean="0"/>
          </a:p>
          <a:p>
            <a:r>
              <a:rPr lang="nb-NO" smtClean="0"/>
              <a:t>Flaskehalsene rundt sentrum av en by vil skjerme områdene innenfor mot altfor stor trafikk i rushene og kan slik ha en ønskelig effekt.</a:t>
            </a:r>
          </a:p>
          <a:p>
            <a:endParaRPr lang="nb-NO" smtClean="0"/>
          </a:p>
          <a:p>
            <a:r>
              <a:rPr lang="nb-NO" smtClean="0"/>
              <a:t>Det gjelder å ha et vegnett i rimelig balanse, slik at ikke en flaskehals helt ute av proposjon med de øvrige potensielle flaskehalser hindrer at resten av vegnettet blir utnyttet på en fornuftig og ønsket måte.</a:t>
            </a:r>
          </a:p>
          <a:p>
            <a:endParaRPr lang="nb-NO" smtClean="0"/>
          </a:p>
          <a:p>
            <a:r>
              <a:rPr lang="nb-NO" smtClean="0"/>
              <a:t>Struping av trafikk med signalanlegg (tilfartskontrollanlegg og vanlige) innebærer at man etablerer ønskede flaskehalser for å skape bedre balanse  mellom ulike trafikkstrømmer som konkurrerer om den samme kapasiteten i et vegnett med begrensninger. Når køer og forsinkelser blir riktigere/mere rettferdig fordelt, vil det også påvirke trafikantenes valg av reisemåte (bil, buss etc.) og -tidspunkt. F.eks er det alt for lett å komme inn på E18 vest for Oslo fra siden om morgenen i kryssene nær bygrensen, slik at trafikanten på E18 blir påført enda større forsinkelser.</a:t>
            </a:r>
          </a:p>
          <a:p>
            <a:endParaRPr lang="nb-NO" smtClean="0"/>
          </a:p>
          <a:p>
            <a:r>
              <a:rPr lang="nb-NO" smtClean="0"/>
              <a:t>Kø gjennom et oppstrøms kryss kan gjøre at dette blir flaskehalsen for køen.</a:t>
            </a:r>
          </a:p>
        </p:txBody>
      </p:sp>
      <p:sp>
        <p:nvSpPr>
          <p:cNvPr id="30723" name="Rectangle 3"/>
          <p:cNvSpPr>
            <a:spLocks noGrp="1" noRot="1" noChangeAspect="1" noChangeArrowheads="1" noTextEdit="1"/>
          </p:cNvSpPr>
          <p:nvPr>
            <p:ph type="sldImg"/>
          </p:nvPr>
        </p:nvSpPr>
        <p:spPr>
          <a:xfrm>
            <a:off x="871538" y="668338"/>
            <a:ext cx="5056187" cy="3792537"/>
          </a:xfrm>
          <a:ln cap="flat"/>
        </p:spPr>
      </p:sp>
    </p:spTree>
    <p:extLst>
      <p:ext uri="{BB962C8B-B14F-4D97-AF65-F5344CB8AC3E}">
        <p14:creationId xmlns:p14="http://schemas.microsoft.com/office/powerpoint/2010/main" val="8263848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ssholder for lysbilde 1"/>
          <p:cNvSpPr>
            <a:spLocks noGrp="1" noRot="1" noChangeAspect="1"/>
          </p:cNvSpPr>
          <p:nvPr>
            <p:ph type="sldImg"/>
          </p:nvPr>
        </p:nvSpPr>
        <p:spPr/>
      </p:sp>
      <p:sp>
        <p:nvSpPr>
          <p:cNvPr id="3" name="Plassholder for notater 2"/>
          <p:cNvSpPr>
            <a:spLocks noGrp="1"/>
          </p:cNvSpPr>
          <p:nvPr>
            <p:ph type="body" idx="1"/>
          </p:nvPr>
        </p:nvSpPr>
        <p:spPr/>
        <p:txBody>
          <a:bodyPr/>
          <a:lstStyle/>
          <a:p>
            <a:endParaRPr lang="nb-NO" dirty="0"/>
          </a:p>
        </p:txBody>
      </p:sp>
      <p:sp>
        <p:nvSpPr>
          <p:cNvPr id="4" name="Plassholder for lysbildenummer 3"/>
          <p:cNvSpPr>
            <a:spLocks noGrp="1"/>
          </p:cNvSpPr>
          <p:nvPr>
            <p:ph type="sldNum" sz="quarter" idx="10"/>
          </p:nvPr>
        </p:nvSpPr>
        <p:spPr/>
        <p:txBody>
          <a:bodyPr/>
          <a:lstStyle/>
          <a:p>
            <a:fld id="{FAD5B0B2-4E16-48B4-A117-38F6EBA2124B}" type="slidenum">
              <a:rPr lang="nb-NO" smtClean="0"/>
              <a:pPr/>
              <a:t>14</a:t>
            </a:fld>
            <a:endParaRPr lang="nb-NO"/>
          </a:p>
        </p:txBody>
      </p:sp>
    </p:spTree>
    <p:extLst>
      <p:ext uri="{BB962C8B-B14F-4D97-AF65-F5344CB8AC3E}">
        <p14:creationId xmlns:p14="http://schemas.microsoft.com/office/powerpoint/2010/main" val="20362418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xfrm>
            <a:off x="871538" y="668338"/>
            <a:ext cx="5056187" cy="3792537"/>
          </a:xfrm>
          <a:ln/>
        </p:spPr>
      </p:sp>
      <p:sp>
        <p:nvSpPr>
          <p:cNvPr id="33795" name="Rectangle 3"/>
          <p:cNvSpPr>
            <a:spLocks noGrp="1" noChangeArrowheads="1"/>
          </p:cNvSpPr>
          <p:nvPr>
            <p:ph type="body" idx="1"/>
          </p:nvPr>
        </p:nvSpPr>
        <p:spPr>
          <a:xfrm>
            <a:off x="908051" y="4737101"/>
            <a:ext cx="5135563" cy="4419600"/>
          </a:xfrm>
          <a:noFill/>
        </p:spPr>
        <p:txBody>
          <a:bodyPr/>
          <a:lstStyle/>
          <a:p>
            <a:r>
              <a:rPr lang="en-US" sz="1400" smtClean="0"/>
              <a:t>Du kan selv </a:t>
            </a:r>
            <a:r>
              <a:rPr lang="en-US" sz="1400" u="sng" smtClean="0"/>
              <a:t>bidra positivt</a:t>
            </a:r>
            <a:r>
              <a:rPr lang="en-US" sz="1400" smtClean="0"/>
              <a:t> ved å være oppmerksom og følge effektivt på gjennom flaskehalser og der hvor køer løser seg opp.</a:t>
            </a:r>
          </a:p>
          <a:p>
            <a:endParaRPr lang="en-US" sz="1400" smtClean="0"/>
          </a:p>
          <a:p>
            <a:r>
              <a:rPr lang="en-US" sz="1400" smtClean="0"/>
              <a:t>Du kan også </a:t>
            </a:r>
            <a:r>
              <a:rPr lang="en-US" sz="1400" u="sng" smtClean="0"/>
              <a:t>spre kunnskap</a:t>
            </a:r>
            <a:r>
              <a:rPr lang="en-US" sz="1400" smtClean="0"/>
              <a:t> om og positive holdninger til effektiv kjøring til kolleger, familie og venner.</a:t>
            </a:r>
          </a:p>
          <a:p>
            <a:endParaRPr lang="en-US" sz="1400" smtClean="0"/>
          </a:p>
          <a:p>
            <a:r>
              <a:rPr lang="en-US" sz="1400" smtClean="0"/>
              <a:t>Du kan øke egne kunnskaper om trafikken ved å:</a:t>
            </a:r>
          </a:p>
          <a:p>
            <a:pPr>
              <a:buFontTx/>
              <a:buChar char="•"/>
            </a:pPr>
            <a:r>
              <a:rPr lang="en-US" sz="1400" smtClean="0"/>
              <a:t>   Studere </a:t>
            </a:r>
            <a:r>
              <a:rPr lang="en-US" sz="1400" u="sng" smtClean="0"/>
              <a:t>trafikkvolum</a:t>
            </a:r>
            <a:r>
              <a:rPr lang="en-US" sz="1400" smtClean="0"/>
              <a:t>: Tell i et antall minutter (f.eks 3, 5 eller  6) og gang opp til timetrafikk når du observerer ulike nivåer av trafikk i fri flyt eller langsommere kø</a:t>
            </a:r>
          </a:p>
          <a:p>
            <a:pPr>
              <a:buFontTx/>
              <a:buChar char="•"/>
            </a:pPr>
            <a:r>
              <a:rPr lang="en-US" sz="1400" smtClean="0"/>
              <a:t>   Studere </a:t>
            </a:r>
            <a:r>
              <a:rPr lang="en-US" sz="1400" u="sng" smtClean="0"/>
              <a:t>tidsluker</a:t>
            </a:r>
            <a:r>
              <a:rPr lang="en-US" sz="1400" smtClean="0"/>
              <a:t>: Ta tiden på enkeltluker eller finn gjennom-snittlig luketid ved å ta tiden på 10 kjøretøyer forbi et punkt.</a:t>
            </a:r>
          </a:p>
          <a:p>
            <a:pPr>
              <a:buFontTx/>
              <a:buChar char="•"/>
            </a:pPr>
            <a:r>
              <a:rPr lang="en-US" sz="1400" smtClean="0"/>
              <a:t>   Studere trafikken gjennom </a:t>
            </a:r>
            <a:r>
              <a:rPr lang="en-US" sz="1400" u="sng" smtClean="0"/>
              <a:t>flaskehalser</a:t>
            </a:r>
            <a:r>
              <a:rPr lang="en-US" sz="1400" smtClean="0"/>
              <a:t>. Kan du eller andre kjøre mer effektivt?</a:t>
            </a:r>
          </a:p>
          <a:p>
            <a:endParaRPr lang="en-US" sz="1400" smtClean="0"/>
          </a:p>
        </p:txBody>
      </p:sp>
    </p:spTree>
    <p:extLst>
      <p:ext uri="{BB962C8B-B14F-4D97-AF65-F5344CB8AC3E}">
        <p14:creationId xmlns:p14="http://schemas.microsoft.com/office/powerpoint/2010/main" val="23179766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tellysbilde">
    <p:spTree>
      <p:nvGrpSpPr>
        <p:cNvPr id="1" name=""/>
        <p:cNvGrpSpPr/>
        <p:nvPr/>
      </p:nvGrpSpPr>
      <p:grpSpPr>
        <a:xfrm>
          <a:off x="0" y="0"/>
          <a:ext cx="0" cy="0"/>
          <a:chOff x="0" y="0"/>
          <a:chExt cx="0" cy="0"/>
        </a:xfrm>
      </p:grpSpPr>
      <p:sp>
        <p:nvSpPr>
          <p:cNvPr id="8" name="Rektangel 7"/>
          <p:cNvSpPr/>
          <p:nvPr userDrawn="1"/>
        </p:nvSpPr>
        <p:spPr>
          <a:xfrm>
            <a:off x="1296000" y="1951534"/>
            <a:ext cx="7560000" cy="260779"/>
          </a:xfrm>
          <a:prstGeom prst="rect">
            <a:avLst/>
          </a:prstGeom>
          <a:solidFill>
            <a:srgbClr val="DADADA"/>
          </a:solidFill>
          <a:ln>
            <a:noFill/>
          </a:ln>
        </p:spPr>
        <p:style>
          <a:lnRef idx="2">
            <a:schemeClr val="accent1">
              <a:shade val="50000"/>
            </a:schemeClr>
          </a:lnRef>
          <a:fillRef idx="1">
            <a:schemeClr val="accent1"/>
          </a:fillRef>
          <a:effectRef idx="0">
            <a:schemeClr val="accent1"/>
          </a:effectRef>
          <a:fontRef idx="minor">
            <a:schemeClr val="lt1"/>
          </a:fontRef>
        </p:style>
        <p:txBody>
          <a:bodyPr lIns="64287" tIns="32142" rIns="64287" bIns="32142" rtlCol="0" anchor="ctr"/>
          <a:lstStyle/>
          <a:p>
            <a:pPr algn="ctr"/>
            <a:endParaRPr lang="nb-NO"/>
          </a:p>
        </p:txBody>
      </p:sp>
      <p:sp>
        <p:nvSpPr>
          <p:cNvPr id="9" name="Rektangel 8"/>
          <p:cNvSpPr/>
          <p:nvPr userDrawn="1"/>
        </p:nvSpPr>
        <p:spPr>
          <a:xfrm>
            <a:off x="253170" y="1949377"/>
            <a:ext cx="1044000" cy="260779"/>
          </a:xfrm>
          <a:prstGeom prst="rect">
            <a:avLst/>
          </a:prstGeom>
          <a:solidFill>
            <a:srgbClr val="ED9300"/>
          </a:solidFill>
          <a:ln>
            <a:noFill/>
          </a:ln>
        </p:spPr>
        <p:style>
          <a:lnRef idx="2">
            <a:schemeClr val="accent1">
              <a:shade val="50000"/>
            </a:schemeClr>
          </a:lnRef>
          <a:fillRef idx="1">
            <a:schemeClr val="accent1"/>
          </a:fillRef>
          <a:effectRef idx="0">
            <a:schemeClr val="accent1"/>
          </a:effectRef>
          <a:fontRef idx="minor">
            <a:schemeClr val="lt1"/>
          </a:fontRef>
        </p:style>
        <p:txBody>
          <a:bodyPr lIns="64287" tIns="32142" rIns="64287" bIns="32142" rtlCol="0" anchor="ctr"/>
          <a:lstStyle/>
          <a:p>
            <a:pPr algn="ctr"/>
            <a:endParaRPr lang="nb-NO"/>
          </a:p>
        </p:txBody>
      </p:sp>
      <p:sp>
        <p:nvSpPr>
          <p:cNvPr id="2" name="Tittel 1"/>
          <p:cNvSpPr>
            <a:spLocks noGrp="1"/>
          </p:cNvSpPr>
          <p:nvPr>
            <p:ph type="ctrTitle"/>
          </p:nvPr>
        </p:nvSpPr>
        <p:spPr>
          <a:xfrm>
            <a:off x="1536737" y="1380925"/>
            <a:ext cx="5871868" cy="502140"/>
          </a:xfrm>
        </p:spPr>
        <p:txBody>
          <a:bodyPr>
            <a:normAutofit/>
          </a:bodyPr>
          <a:lstStyle>
            <a:lvl1pPr>
              <a:defRPr sz="2800"/>
            </a:lvl1pPr>
          </a:lstStyle>
          <a:p>
            <a:r>
              <a:rPr lang="nb-NO" smtClean="0"/>
              <a:t>Klikk for å redigere tittelstil</a:t>
            </a:r>
            <a:endParaRPr lang="nb-NO" dirty="0"/>
          </a:p>
        </p:txBody>
      </p:sp>
      <p:sp>
        <p:nvSpPr>
          <p:cNvPr id="3" name="Undertittel 2"/>
          <p:cNvSpPr>
            <a:spLocks noGrp="1"/>
          </p:cNvSpPr>
          <p:nvPr>
            <p:ph type="subTitle" idx="1"/>
          </p:nvPr>
        </p:nvSpPr>
        <p:spPr>
          <a:xfrm>
            <a:off x="1536735" y="1099354"/>
            <a:ext cx="5871866" cy="339581"/>
          </a:xfrm>
        </p:spPr>
        <p:txBody>
          <a:bodyPr>
            <a:normAutofit/>
          </a:bodyPr>
          <a:lstStyle>
            <a:lvl1pPr marL="0" indent="0" algn="l">
              <a:buNone/>
              <a:defRPr sz="1800">
                <a:solidFill>
                  <a:srgbClr val="ED9300"/>
                </a:solidFill>
              </a:defRPr>
            </a:lvl1pPr>
            <a:lvl2pPr marL="457109" indent="0" algn="ctr">
              <a:buNone/>
              <a:defRPr>
                <a:solidFill>
                  <a:schemeClr val="tx1">
                    <a:tint val="75000"/>
                  </a:schemeClr>
                </a:solidFill>
              </a:defRPr>
            </a:lvl2pPr>
            <a:lvl3pPr marL="914218" indent="0" algn="ctr">
              <a:buNone/>
              <a:defRPr>
                <a:solidFill>
                  <a:schemeClr val="tx1">
                    <a:tint val="75000"/>
                  </a:schemeClr>
                </a:solidFill>
              </a:defRPr>
            </a:lvl3pPr>
            <a:lvl4pPr marL="1371326" indent="0" algn="ctr">
              <a:buNone/>
              <a:defRPr>
                <a:solidFill>
                  <a:schemeClr val="tx1">
                    <a:tint val="75000"/>
                  </a:schemeClr>
                </a:solidFill>
              </a:defRPr>
            </a:lvl4pPr>
            <a:lvl5pPr marL="1828435" indent="0" algn="ctr">
              <a:buNone/>
              <a:defRPr>
                <a:solidFill>
                  <a:schemeClr val="tx1">
                    <a:tint val="75000"/>
                  </a:schemeClr>
                </a:solidFill>
              </a:defRPr>
            </a:lvl5pPr>
            <a:lvl6pPr marL="2285543" indent="0" algn="ctr">
              <a:buNone/>
              <a:defRPr>
                <a:solidFill>
                  <a:schemeClr val="tx1">
                    <a:tint val="75000"/>
                  </a:schemeClr>
                </a:solidFill>
              </a:defRPr>
            </a:lvl6pPr>
            <a:lvl7pPr marL="2742652" indent="0" algn="ctr">
              <a:buNone/>
              <a:defRPr>
                <a:solidFill>
                  <a:schemeClr val="tx1">
                    <a:tint val="75000"/>
                  </a:schemeClr>
                </a:solidFill>
              </a:defRPr>
            </a:lvl7pPr>
            <a:lvl8pPr marL="3199760" indent="0" algn="ctr">
              <a:buNone/>
              <a:defRPr>
                <a:solidFill>
                  <a:schemeClr val="tx1">
                    <a:tint val="75000"/>
                  </a:schemeClr>
                </a:solidFill>
              </a:defRPr>
            </a:lvl8pPr>
            <a:lvl9pPr marL="3656869" indent="0" algn="ctr">
              <a:buNone/>
              <a:defRPr>
                <a:solidFill>
                  <a:schemeClr val="tx1">
                    <a:tint val="75000"/>
                  </a:schemeClr>
                </a:solidFill>
              </a:defRPr>
            </a:lvl9pPr>
          </a:lstStyle>
          <a:p>
            <a:r>
              <a:rPr lang="nb-NO" smtClean="0"/>
              <a:t>Klikk for å redigere undertittelstil i malen</a:t>
            </a:r>
            <a:endParaRPr lang="nb-NO" dirty="0"/>
          </a:p>
        </p:txBody>
      </p:sp>
      <p:sp>
        <p:nvSpPr>
          <p:cNvPr id="5" name="Plassholder for bunntekst 4"/>
          <p:cNvSpPr>
            <a:spLocks noGrp="1"/>
          </p:cNvSpPr>
          <p:nvPr>
            <p:ph type="ftr" sz="quarter" idx="11"/>
          </p:nvPr>
        </p:nvSpPr>
        <p:spPr>
          <a:xfrm>
            <a:off x="1559990" y="1999929"/>
            <a:ext cx="7247338" cy="172165"/>
          </a:xfrm>
        </p:spPr>
        <p:txBody>
          <a:bodyPr/>
          <a:lstStyle>
            <a:lvl1pPr>
              <a:defRPr b="0"/>
            </a:lvl1pPr>
          </a:lstStyle>
          <a:p>
            <a:r>
              <a:rPr lang="nb-NO" dirty="0" smtClean="0"/>
              <a:t>Presentasjonstittel endres i "Topptekst og bunntekst" i menyen under "Sett inn"-fanen</a:t>
            </a:r>
            <a:endParaRPr lang="nb-NO" dirty="0"/>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36563" y="-5422"/>
            <a:ext cx="1509025" cy="883174"/>
          </a:xfrm>
          <a:prstGeom prst="rect">
            <a:avLst/>
          </a:prstGeom>
        </p:spPr>
      </p:pic>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422"/>
            <a:ext cx="1354693" cy="1809220"/>
          </a:xfrm>
          <a:prstGeom prst="rect">
            <a:avLst/>
          </a:prstGeom>
        </p:spPr>
      </p:pic>
      <p:pic>
        <p:nvPicPr>
          <p:cNvPr id="6" name="Picture 5"/>
          <p:cNvPicPr>
            <a:picLocks/>
          </p:cNvPicPr>
          <p:nvPr userDrawn="1"/>
        </p:nvPicPr>
        <p:blipFill>
          <a:blip r:embed="rId4" cstate="print">
            <a:extLst>
              <a:ext uri="{28A0092B-C50C-407E-A947-70E740481C1C}">
                <a14:useLocalDpi xmlns:a14="http://schemas.microsoft.com/office/drawing/2010/main" val="0"/>
              </a:ext>
            </a:extLst>
          </a:blip>
          <a:stretch>
            <a:fillRect/>
          </a:stretch>
        </p:blipFill>
        <p:spPr>
          <a:xfrm>
            <a:off x="252000" y="2480400"/>
            <a:ext cx="8607600" cy="4136400"/>
          </a:xfrm>
          <a:prstGeom prst="rect">
            <a:avLst/>
          </a:prstGeom>
        </p:spPr>
      </p:pic>
      <p:sp>
        <p:nvSpPr>
          <p:cNvPr id="12" name="Plassholder for dato 3"/>
          <p:cNvSpPr>
            <a:spLocks noGrp="1"/>
          </p:cNvSpPr>
          <p:nvPr>
            <p:ph type="dt" sz="half" idx="10"/>
          </p:nvPr>
        </p:nvSpPr>
        <p:spPr>
          <a:xfrm>
            <a:off x="253170" y="1994170"/>
            <a:ext cx="1042570" cy="172165"/>
          </a:xfrm>
        </p:spPr>
        <p:txBody>
          <a:bodyPr/>
          <a:lstStyle>
            <a:lvl1pPr>
              <a:defRPr spc="80" baseline="0"/>
            </a:lvl1pPr>
          </a:lstStyle>
          <a:p>
            <a:fld id="{64C3F2C7-D52F-446A-876B-46CB4F1ED67A}" type="datetime1">
              <a:rPr lang="nb-NO" smtClean="0"/>
              <a:t>06.06.2017</a:t>
            </a:fld>
            <a:endParaRPr lang="nb-NO"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re tittel">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dirty="0"/>
          </a:p>
        </p:txBody>
      </p:sp>
      <p:sp>
        <p:nvSpPr>
          <p:cNvPr id="8" name="Plassholder for tekst 7"/>
          <p:cNvSpPr>
            <a:spLocks noGrp="1"/>
          </p:cNvSpPr>
          <p:nvPr>
            <p:ph type="body" sz="quarter" idx="13"/>
          </p:nvPr>
        </p:nvSpPr>
        <p:spPr>
          <a:xfrm>
            <a:off x="1275501" y="699634"/>
            <a:ext cx="5693770" cy="354793"/>
          </a:xfrm>
        </p:spPr>
        <p:txBody>
          <a:bodyPr>
            <a:normAutofit/>
          </a:bodyPr>
          <a:lstStyle>
            <a:lvl1pPr marL="0" indent="0">
              <a:buNone/>
              <a:defRPr sz="2000">
                <a:solidFill>
                  <a:srgbClr val="ED901A"/>
                </a:solidFill>
              </a:defRPr>
            </a:lvl1pPr>
          </a:lstStyle>
          <a:p>
            <a:pPr lvl="0"/>
            <a:r>
              <a:rPr lang="nb-NO" smtClean="0"/>
              <a:t>Klikk for å redigere tekststiler i malen</a:t>
            </a:r>
          </a:p>
        </p:txBody>
      </p:sp>
      <p:sp>
        <p:nvSpPr>
          <p:cNvPr id="10" name="Plassholder for bunntekst 4"/>
          <p:cNvSpPr>
            <a:spLocks noGrp="1"/>
          </p:cNvSpPr>
          <p:nvPr>
            <p:ph type="ftr" sz="quarter" idx="3"/>
          </p:nvPr>
        </p:nvSpPr>
        <p:spPr>
          <a:xfrm>
            <a:off x="1544400" y="6386400"/>
            <a:ext cx="7247338" cy="172165"/>
          </a:xfrm>
          <a:prstGeom prst="rect">
            <a:avLst/>
          </a:prstGeom>
        </p:spPr>
        <p:txBody>
          <a:bodyPr vert="horz" lIns="0" tIns="0" rIns="0" bIns="0" rtlCol="0" anchor="t"/>
          <a:lstStyle>
            <a:lvl1pPr algn="r">
              <a:defRPr sz="1200" b="0">
                <a:solidFill>
                  <a:schemeClr val="tx1"/>
                </a:solidFill>
              </a:defRPr>
            </a:lvl1pPr>
          </a:lstStyle>
          <a:p>
            <a:r>
              <a:rPr lang="nb-NO" dirty="0" smtClean="0"/>
              <a:t>Presentasjonstittel endres i "Topptekst og bunntekst" i menyen under "Sett inn"-fanen</a:t>
            </a:r>
            <a:endParaRPr lang="nb-NO" dirty="0"/>
          </a:p>
        </p:txBody>
      </p:sp>
      <p:sp>
        <p:nvSpPr>
          <p:cNvPr id="11" name="Plassholder for lysbildenummer 5"/>
          <p:cNvSpPr>
            <a:spLocks noGrp="1"/>
          </p:cNvSpPr>
          <p:nvPr>
            <p:ph type="sldNum" sz="quarter" idx="4"/>
          </p:nvPr>
        </p:nvSpPr>
        <p:spPr>
          <a:xfrm>
            <a:off x="8472029" y="6162250"/>
            <a:ext cx="259768" cy="151927"/>
          </a:xfrm>
          <a:prstGeom prst="rect">
            <a:avLst/>
          </a:prstGeom>
        </p:spPr>
        <p:txBody>
          <a:bodyPr vert="horz" lIns="0" tIns="0" rIns="0" bIns="0" rtlCol="0" anchor="t"/>
          <a:lstStyle>
            <a:lvl1pPr algn="r">
              <a:defRPr sz="1200">
                <a:solidFill>
                  <a:schemeClr val="tx1"/>
                </a:solidFill>
              </a:defRPr>
            </a:lvl1pPr>
          </a:lstStyle>
          <a:p>
            <a:fld id="{CFBFA5D4-7951-41B2-927E-5337A5295656}" type="slidenum">
              <a:rPr lang="nb-NO" smtClean="0"/>
              <a:pPr/>
              <a:t>‹#›</a:t>
            </a:fld>
            <a:endParaRPr lang="nb-NO" dirty="0"/>
          </a:p>
        </p:txBody>
      </p:sp>
      <p:sp>
        <p:nvSpPr>
          <p:cNvPr id="7" name="Plassholder for dato 3"/>
          <p:cNvSpPr>
            <a:spLocks noGrp="1"/>
          </p:cNvSpPr>
          <p:nvPr>
            <p:ph type="dt" sz="half" idx="2"/>
          </p:nvPr>
        </p:nvSpPr>
        <p:spPr>
          <a:xfrm>
            <a:off x="258996" y="6386885"/>
            <a:ext cx="1026000" cy="172165"/>
          </a:xfrm>
          <a:prstGeom prst="rect">
            <a:avLst/>
          </a:prstGeom>
        </p:spPr>
        <p:txBody>
          <a:bodyPr vert="horz" lIns="0" tIns="0" rIns="0" bIns="0" rtlCol="0" anchor="ctr"/>
          <a:lstStyle>
            <a:lvl1pPr algn="ctr">
              <a:defRPr sz="900" b="0" spc="80" baseline="0">
                <a:solidFill>
                  <a:schemeClr val="bg1"/>
                </a:solidFill>
              </a:defRPr>
            </a:lvl1pPr>
          </a:lstStyle>
          <a:p>
            <a:fld id="{22D7C664-4716-4D9D-8A54-900ACA3C9DD9}" type="datetime1">
              <a:rPr lang="nb-NO" smtClean="0"/>
              <a:pPr/>
              <a:t>06.06.2017</a:t>
            </a:fld>
            <a:endParaRPr lang="nb-NO"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3" name="Plassholder for innhold 2"/>
          <p:cNvSpPr>
            <a:spLocks noGrp="1"/>
          </p:cNvSpPr>
          <p:nvPr>
            <p:ph idx="1"/>
          </p:nvPr>
        </p:nvSpPr>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Tree>
    <p:extLst>
      <p:ext uri="{BB962C8B-B14F-4D97-AF65-F5344CB8AC3E}">
        <p14:creationId xmlns:p14="http://schemas.microsoft.com/office/powerpoint/2010/main" val="3752716776"/>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tel, tekst og innhold">
    <p:spTree>
      <p:nvGrpSpPr>
        <p:cNvPr id="1" name=""/>
        <p:cNvGrpSpPr/>
        <p:nvPr/>
      </p:nvGrpSpPr>
      <p:grpSpPr>
        <a:xfrm>
          <a:off x="0" y="0"/>
          <a:ext cx="0" cy="0"/>
          <a:chOff x="0" y="0"/>
          <a:chExt cx="0" cy="0"/>
        </a:xfrm>
      </p:grpSpPr>
      <p:sp>
        <p:nvSpPr>
          <p:cNvPr id="2" name="Tittel 1"/>
          <p:cNvSpPr>
            <a:spLocks noGrp="1"/>
          </p:cNvSpPr>
          <p:nvPr>
            <p:ph type="title"/>
          </p:nvPr>
        </p:nvSpPr>
        <p:spPr>
          <a:xfrm>
            <a:off x="939963" y="250883"/>
            <a:ext cx="7030671" cy="838394"/>
          </a:xfrm>
        </p:spPr>
        <p:txBody>
          <a:bodyPr/>
          <a:lstStyle/>
          <a:p>
            <a:r>
              <a:rPr lang="nb-NO" smtClean="0"/>
              <a:t>Klikk for å redigere tittelstil</a:t>
            </a:r>
            <a:endParaRPr lang="nb-NO"/>
          </a:p>
        </p:txBody>
      </p:sp>
      <p:sp>
        <p:nvSpPr>
          <p:cNvPr id="3" name="Plassholder for tekst 2"/>
          <p:cNvSpPr>
            <a:spLocks noGrp="1"/>
          </p:cNvSpPr>
          <p:nvPr>
            <p:ph type="body" sz="half" idx="1"/>
          </p:nvPr>
        </p:nvSpPr>
        <p:spPr>
          <a:xfrm>
            <a:off x="962193" y="1676788"/>
            <a:ext cx="3426420" cy="4039535"/>
          </a:xfrm>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innhold 3"/>
          <p:cNvSpPr>
            <a:spLocks noGrp="1"/>
          </p:cNvSpPr>
          <p:nvPr>
            <p:ph sz="half" idx="2"/>
          </p:nvPr>
        </p:nvSpPr>
        <p:spPr>
          <a:xfrm>
            <a:off x="4541039" y="1676788"/>
            <a:ext cx="3428008" cy="4039535"/>
          </a:xfrm>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Tree>
    <p:extLst>
      <p:ext uri="{BB962C8B-B14F-4D97-AF65-F5344CB8AC3E}">
        <p14:creationId xmlns:p14="http://schemas.microsoft.com/office/powerpoint/2010/main" val="3068340454"/>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cSld name="Tittel, innhold og to innholdsdeler">
    <p:spTree>
      <p:nvGrpSpPr>
        <p:cNvPr id="1" name=""/>
        <p:cNvGrpSpPr/>
        <p:nvPr/>
      </p:nvGrpSpPr>
      <p:grpSpPr>
        <a:xfrm>
          <a:off x="0" y="0"/>
          <a:ext cx="0" cy="0"/>
          <a:chOff x="0" y="0"/>
          <a:chExt cx="0" cy="0"/>
        </a:xfrm>
      </p:grpSpPr>
      <p:sp>
        <p:nvSpPr>
          <p:cNvPr id="2" name="Tittel 1"/>
          <p:cNvSpPr>
            <a:spLocks noGrp="1"/>
          </p:cNvSpPr>
          <p:nvPr>
            <p:ph type="title"/>
          </p:nvPr>
        </p:nvSpPr>
        <p:spPr>
          <a:xfrm>
            <a:off x="939963" y="250883"/>
            <a:ext cx="7030671" cy="838394"/>
          </a:xfrm>
        </p:spPr>
        <p:txBody>
          <a:bodyPr/>
          <a:lstStyle/>
          <a:p>
            <a:r>
              <a:rPr lang="nb-NO" smtClean="0"/>
              <a:t>Klikk for å redigere tittelstil</a:t>
            </a:r>
            <a:endParaRPr lang="nb-NO"/>
          </a:p>
        </p:txBody>
      </p:sp>
      <p:sp>
        <p:nvSpPr>
          <p:cNvPr id="3" name="Plassholder for innhold 2"/>
          <p:cNvSpPr>
            <a:spLocks noGrp="1"/>
          </p:cNvSpPr>
          <p:nvPr>
            <p:ph sz="half" idx="1"/>
          </p:nvPr>
        </p:nvSpPr>
        <p:spPr>
          <a:xfrm>
            <a:off x="962193" y="1676788"/>
            <a:ext cx="3426420" cy="4039535"/>
          </a:xfrm>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4" name="Plassholder for innhold 3"/>
          <p:cNvSpPr>
            <a:spLocks noGrp="1"/>
          </p:cNvSpPr>
          <p:nvPr>
            <p:ph sz="quarter" idx="2"/>
          </p:nvPr>
        </p:nvSpPr>
        <p:spPr>
          <a:xfrm>
            <a:off x="4541039" y="1676788"/>
            <a:ext cx="3428008" cy="1943550"/>
          </a:xfrm>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
        <p:nvSpPr>
          <p:cNvPr id="5" name="Plassholder for innhold 4"/>
          <p:cNvSpPr>
            <a:spLocks noGrp="1"/>
          </p:cNvSpPr>
          <p:nvPr>
            <p:ph sz="quarter" idx="3"/>
          </p:nvPr>
        </p:nvSpPr>
        <p:spPr>
          <a:xfrm>
            <a:off x="4541039" y="3772773"/>
            <a:ext cx="3428008" cy="1943550"/>
          </a:xfrm>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a:p>
        </p:txBody>
      </p:sp>
    </p:spTree>
    <p:extLst>
      <p:ext uri="{BB962C8B-B14F-4D97-AF65-F5344CB8AC3E}">
        <p14:creationId xmlns:p14="http://schemas.microsoft.com/office/powerpoint/2010/main" val="321931411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tellysbilde m bilde">
    <p:spTree>
      <p:nvGrpSpPr>
        <p:cNvPr id="1" name=""/>
        <p:cNvGrpSpPr/>
        <p:nvPr/>
      </p:nvGrpSpPr>
      <p:grpSpPr>
        <a:xfrm>
          <a:off x="0" y="0"/>
          <a:ext cx="0" cy="0"/>
          <a:chOff x="0" y="0"/>
          <a:chExt cx="0" cy="0"/>
        </a:xfrm>
      </p:grpSpPr>
      <p:sp>
        <p:nvSpPr>
          <p:cNvPr id="8" name="Rektangel 7"/>
          <p:cNvSpPr/>
          <p:nvPr userDrawn="1"/>
        </p:nvSpPr>
        <p:spPr>
          <a:xfrm>
            <a:off x="1296000" y="1951534"/>
            <a:ext cx="7560000" cy="260779"/>
          </a:xfrm>
          <a:prstGeom prst="rect">
            <a:avLst/>
          </a:prstGeom>
          <a:solidFill>
            <a:srgbClr val="DADADA"/>
          </a:solidFill>
          <a:ln>
            <a:noFill/>
          </a:ln>
        </p:spPr>
        <p:style>
          <a:lnRef idx="2">
            <a:schemeClr val="accent1">
              <a:shade val="50000"/>
            </a:schemeClr>
          </a:lnRef>
          <a:fillRef idx="1">
            <a:schemeClr val="accent1"/>
          </a:fillRef>
          <a:effectRef idx="0">
            <a:schemeClr val="accent1"/>
          </a:effectRef>
          <a:fontRef idx="minor">
            <a:schemeClr val="lt1"/>
          </a:fontRef>
        </p:style>
        <p:txBody>
          <a:bodyPr lIns="64287" tIns="32142" rIns="64287" bIns="32142" rtlCol="0" anchor="ctr"/>
          <a:lstStyle/>
          <a:p>
            <a:pPr algn="ctr"/>
            <a:endParaRPr lang="nb-NO"/>
          </a:p>
        </p:txBody>
      </p:sp>
      <p:sp>
        <p:nvSpPr>
          <p:cNvPr id="9" name="Rektangel 8"/>
          <p:cNvSpPr/>
          <p:nvPr userDrawn="1"/>
        </p:nvSpPr>
        <p:spPr>
          <a:xfrm>
            <a:off x="253170" y="1949377"/>
            <a:ext cx="1044000" cy="260779"/>
          </a:xfrm>
          <a:prstGeom prst="rect">
            <a:avLst/>
          </a:prstGeom>
          <a:solidFill>
            <a:srgbClr val="ED9300"/>
          </a:solidFill>
          <a:ln>
            <a:noFill/>
          </a:ln>
        </p:spPr>
        <p:style>
          <a:lnRef idx="2">
            <a:schemeClr val="accent1">
              <a:shade val="50000"/>
            </a:schemeClr>
          </a:lnRef>
          <a:fillRef idx="1">
            <a:schemeClr val="accent1"/>
          </a:fillRef>
          <a:effectRef idx="0">
            <a:schemeClr val="accent1"/>
          </a:effectRef>
          <a:fontRef idx="minor">
            <a:schemeClr val="lt1"/>
          </a:fontRef>
        </p:style>
        <p:txBody>
          <a:bodyPr lIns="64287" tIns="32142" rIns="64287" bIns="32142" rtlCol="0" anchor="ctr"/>
          <a:lstStyle/>
          <a:p>
            <a:pPr algn="ctr"/>
            <a:endParaRPr lang="nb-NO"/>
          </a:p>
        </p:txBody>
      </p:sp>
      <p:sp>
        <p:nvSpPr>
          <p:cNvPr id="15" name="Plassholder for bilde 14"/>
          <p:cNvSpPr>
            <a:spLocks noGrp="1"/>
          </p:cNvSpPr>
          <p:nvPr>
            <p:ph type="pic" sz="quarter" idx="12" hasCustomPrompt="1"/>
          </p:nvPr>
        </p:nvSpPr>
        <p:spPr>
          <a:xfrm>
            <a:off x="253171" y="2481200"/>
            <a:ext cx="8607745" cy="4137020"/>
          </a:xfrm>
          <a:noFill/>
        </p:spPr>
        <p:txBody>
          <a:bodyPr tIns="1645093"/>
          <a:lstStyle>
            <a:lvl1pPr algn="ctr">
              <a:buNone/>
              <a:defRPr baseline="0"/>
            </a:lvl1pPr>
          </a:lstStyle>
          <a:p>
            <a:r>
              <a:rPr lang="nb-NO" dirty="0" smtClean="0"/>
              <a:t>Sett inn bilde</a:t>
            </a:r>
            <a:endParaRPr lang="nb-NO" dirty="0"/>
          </a:p>
        </p:txBody>
      </p:sp>
      <p:sp>
        <p:nvSpPr>
          <p:cNvPr id="2" name="Tittel 1"/>
          <p:cNvSpPr>
            <a:spLocks noGrp="1"/>
          </p:cNvSpPr>
          <p:nvPr>
            <p:ph type="ctrTitle"/>
          </p:nvPr>
        </p:nvSpPr>
        <p:spPr>
          <a:xfrm>
            <a:off x="1536737" y="1380925"/>
            <a:ext cx="5871868" cy="502140"/>
          </a:xfrm>
        </p:spPr>
        <p:txBody>
          <a:bodyPr>
            <a:normAutofit/>
          </a:bodyPr>
          <a:lstStyle>
            <a:lvl1pPr>
              <a:defRPr sz="2800"/>
            </a:lvl1pPr>
          </a:lstStyle>
          <a:p>
            <a:r>
              <a:rPr lang="nb-NO" smtClean="0"/>
              <a:t>Klikk for å redigere tittelstil</a:t>
            </a:r>
            <a:endParaRPr lang="nb-NO" dirty="0"/>
          </a:p>
        </p:txBody>
      </p:sp>
      <p:sp>
        <p:nvSpPr>
          <p:cNvPr id="3" name="Undertittel 2"/>
          <p:cNvSpPr>
            <a:spLocks noGrp="1"/>
          </p:cNvSpPr>
          <p:nvPr>
            <p:ph type="subTitle" idx="1"/>
          </p:nvPr>
        </p:nvSpPr>
        <p:spPr>
          <a:xfrm>
            <a:off x="1536735" y="1099354"/>
            <a:ext cx="5871866" cy="339581"/>
          </a:xfrm>
        </p:spPr>
        <p:txBody>
          <a:bodyPr>
            <a:normAutofit/>
          </a:bodyPr>
          <a:lstStyle>
            <a:lvl1pPr marL="0" indent="0" algn="l">
              <a:buNone/>
              <a:defRPr sz="1800">
                <a:solidFill>
                  <a:srgbClr val="ED9300"/>
                </a:solidFill>
              </a:defRPr>
            </a:lvl1pPr>
            <a:lvl2pPr marL="457109" indent="0" algn="ctr">
              <a:buNone/>
              <a:defRPr>
                <a:solidFill>
                  <a:schemeClr val="tx1">
                    <a:tint val="75000"/>
                  </a:schemeClr>
                </a:solidFill>
              </a:defRPr>
            </a:lvl2pPr>
            <a:lvl3pPr marL="914218" indent="0" algn="ctr">
              <a:buNone/>
              <a:defRPr>
                <a:solidFill>
                  <a:schemeClr val="tx1">
                    <a:tint val="75000"/>
                  </a:schemeClr>
                </a:solidFill>
              </a:defRPr>
            </a:lvl3pPr>
            <a:lvl4pPr marL="1371326" indent="0" algn="ctr">
              <a:buNone/>
              <a:defRPr>
                <a:solidFill>
                  <a:schemeClr val="tx1">
                    <a:tint val="75000"/>
                  </a:schemeClr>
                </a:solidFill>
              </a:defRPr>
            </a:lvl4pPr>
            <a:lvl5pPr marL="1828435" indent="0" algn="ctr">
              <a:buNone/>
              <a:defRPr>
                <a:solidFill>
                  <a:schemeClr val="tx1">
                    <a:tint val="75000"/>
                  </a:schemeClr>
                </a:solidFill>
              </a:defRPr>
            </a:lvl5pPr>
            <a:lvl6pPr marL="2285543" indent="0" algn="ctr">
              <a:buNone/>
              <a:defRPr>
                <a:solidFill>
                  <a:schemeClr val="tx1">
                    <a:tint val="75000"/>
                  </a:schemeClr>
                </a:solidFill>
              </a:defRPr>
            </a:lvl6pPr>
            <a:lvl7pPr marL="2742652" indent="0" algn="ctr">
              <a:buNone/>
              <a:defRPr>
                <a:solidFill>
                  <a:schemeClr val="tx1">
                    <a:tint val="75000"/>
                  </a:schemeClr>
                </a:solidFill>
              </a:defRPr>
            </a:lvl7pPr>
            <a:lvl8pPr marL="3199760" indent="0" algn="ctr">
              <a:buNone/>
              <a:defRPr>
                <a:solidFill>
                  <a:schemeClr val="tx1">
                    <a:tint val="75000"/>
                  </a:schemeClr>
                </a:solidFill>
              </a:defRPr>
            </a:lvl8pPr>
            <a:lvl9pPr marL="3656869" indent="0" algn="ctr">
              <a:buNone/>
              <a:defRPr>
                <a:solidFill>
                  <a:schemeClr val="tx1">
                    <a:tint val="75000"/>
                  </a:schemeClr>
                </a:solidFill>
              </a:defRPr>
            </a:lvl9pPr>
          </a:lstStyle>
          <a:p>
            <a:r>
              <a:rPr lang="nb-NO" smtClean="0"/>
              <a:t>Klikk for å redigere undertittelstil i malen</a:t>
            </a:r>
            <a:endParaRPr lang="nb-NO" dirty="0"/>
          </a:p>
        </p:txBody>
      </p:sp>
      <p:sp>
        <p:nvSpPr>
          <p:cNvPr id="4" name="Plassholder for dato 3"/>
          <p:cNvSpPr>
            <a:spLocks noGrp="1"/>
          </p:cNvSpPr>
          <p:nvPr>
            <p:ph type="dt" sz="half" idx="10"/>
          </p:nvPr>
        </p:nvSpPr>
        <p:spPr>
          <a:xfrm>
            <a:off x="253171" y="1994170"/>
            <a:ext cx="1042569" cy="172165"/>
          </a:xfrm>
        </p:spPr>
        <p:txBody>
          <a:bodyPr/>
          <a:lstStyle>
            <a:lvl1pPr>
              <a:defRPr spc="80" baseline="0"/>
            </a:lvl1pPr>
          </a:lstStyle>
          <a:p>
            <a:fld id="{64C3F2C7-D52F-446A-876B-46CB4F1ED67A}" type="datetime1">
              <a:rPr lang="nb-NO" smtClean="0"/>
              <a:t>06.06.2017</a:t>
            </a:fld>
            <a:endParaRPr lang="nb-NO" dirty="0"/>
          </a:p>
        </p:txBody>
      </p:sp>
      <p:sp>
        <p:nvSpPr>
          <p:cNvPr id="5" name="Plassholder for bunntekst 4"/>
          <p:cNvSpPr>
            <a:spLocks noGrp="1"/>
          </p:cNvSpPr>
          <p:nvPr>
            <p:ph type="ftr" sz="quarter" idx="11"/>
          </p:nvPr>
        </p:nvSpPr>
        <p:spPr>
          <a:xfrm>
            <a:off x="1559990" y="1999929"/>
            <a:ext cx="7247338" cy="172165"/>
          </a:xfrm>
        </p:spPr>
        <p:txBody>
          <a:bodyPr/>
          <a:lstStyle>
            <a:lvl1pPr>
              <a:defRPr b="0"/>
            </a:lvl1pPr>
          </a:lstStyle>
          <a:p>
            <a:r>
              <a:rPr lang="nb-NO" dirty="0" smtClean="0"/>
              <a:t>Presentasjonstittel endres i "Topptekst og bunntekst" i menyen under "Sett inn"-fanen</a:t>
            </a:r>
            <a:endParaRPr lang="nb-NO" dirty="0"/>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636563" y="-5422"/>
            <a:ext cx="1509025" cy="883174"/>
          </a:xfrm>
          <a:prstGeom prst="rect">
            <a:avLst/>
          </a:prstGeom>
        </p:spPr>
      </p:pic>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5422"/>
            <a:ext cx="1354693" cy="1809220"/>
          </a:xfrm>
          <a:prstGeom prst="rect">
            <a:avLst/>
          </a:prstGeom>
        </p:spPr>
      </p:pic>
    </p:spTree>
    <p:extLst>
      <p:ext uri="{BB962C8B-B14F-4D97-AF65-F5344CB8AC3E}">
        <p14:creationId xmlns:p14="http://schemas.microsoft.com/office/powerpoint/2010/main" val="17916130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tel og innhold">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dirty="0"/>
          </a:p>
        </p:txBody>
      </p:sp>
      <p:sp>
        <p:nvSpPr>
          <p:cNvPr id="3" name="Plassholder for innhold 2"/>
          <p:cNvSpPr>
            <a:spLocks noGrp="1"/>
          </p:cNvSpPr>
          <p:nvPr>
            <p:ph idx="1"/>
          </p:nvPr>
        </p:nvSpPr>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dirty="0"/>
          </a:p>
        </p:txBody>
      </p:sp>
      <p:sp>
        <p:nvSpPr>
          <p:cNvPr id="8" name="Plassholder for tekst 7"/>
          <p:cNvSpPr>
            <a:spLocks noGrp="1"/>
          </p:cNvSpPr>
          <p:nvPr>
            <p:ph type="body" sz="quarter" idx="13"/>
          </p:nvPr>
        </p:nvSpPr>
        <p:spPr>
          <a:xfrm>
            <a:off x="1275501" y="699634"/>
            <a:ext cx="5693770" cy="354793"/>
          </a:xfrm>
        </p:spPr>
        <p:txBody>
          <a:bodyPr>
            <a:normAutofit/>
          </a:bodyPr>
          <a:lstStyle>
            <a:lvl1pPr marL="0" indent="0">
              <a:buNone/>
              <a:defRPr sz="2000">
                <a:solidFill>
                  <a:srgbClr val="ED9300"/>
                </a:solidFill>
              </a:defRPr>
            </a:lvl1pPr>
          </a:lstStyle>
          <a:p>
            <a:pPr lvl="0"/>
            <a:r>
              <a:rPr lang="nb-NO" smtClean="0"/>
              <a:t>Klikk for å redigere tekststiler i malen</a:t>
            </a:r>
          </a:p>
        </p:txBody>
      </p:sp>
      <p:sp>
        <p:nvSpPr>
          <p:cNvPr id="11" name="Plassholder for bunntekst 4"/>
          <p:cNvSpPr>
            <a:spLocks noGrp="1"/>
          </p:cNvSpPr>
          <p:nvPr>
            <p:ph type="ftr" sz="quarter" idx="3"/>
          </p:nvPr>
        </p:nvSpPr>
        <p:spPr>
          <a:xfrm>
            <a:off x="1544400" y="6386400"/>
            <a:ext cx="7247338" cy="172165"/>
          </a:xfrm>
          <a:prstGeom prst="rect">
            <a:avLst/>
          </a:prstGeom>
        </p:spPr>
        <p:txBody>
          <a:bodyPr vert="horz" lIns="0" tIns="0" rIns="0" bIns="0" rtlCol="0" anchor="t"/>
          <a:lstStyle>
            <a:lvl1pPr algn="r">
              <a:defRPr sz="1200" b="0">
                <a:solidFill>
                  <a:schemeClr val="tx1"/>
                </a:solidFill>
              </a:defRPr>
            </a:lvl1pPr>
          </a:lstStyle>
          <a:p>
            <a:r>
              <a:rPr lang="nb-NO" dirty="0" smtClean="0"/>
              <a:t>Presentasjonstittel endres i "Topptekst og bunntekst" i menyen under "Sett inn"-fanen</a:t>
            </a:r>
            <a:endParaRPr lang="nb-NO" dirty="0"/>
          </a:p>
        </p:txBody>
      </p:sp>
      <p:sp>
        <p:nvSpPr>
          <p:cNvPr id="12" name="Plassholder for lysbildenummer 5"/>
          <p:cNvSpPr>
            <a:spLocks noGrp="1"/>
          </p:cNvSpPr>
          <p:nvPr>
            <p:ph type="sldNum" sz="quarter" idx="4"/>
          </p:nvPr>
        </p:nvSpPr>
        <p:spPr>
          <a:xfrm>
            <a:off x="8472029" y="6162250"/>
            <a:ext cx="259768" cy="151927"/>
          </a:xfrm>
          <a:prstGeom prst="rect">
            <a:avLst/>
          </a:prstGeom>
        </p:spPr>
        <p:txBody>
          <a:bodyPr vert="horz" lIns="0" tIns="0" rIns="0" bIns="0" rtlCol="0" anchor="t"/>
          <a:lstStyle>
            <a:lvl1pPr algn="r">
              <a:defRPr sz="1200">
                <a:solidFill>
                  <a:schemeClr val="tx1"/>
                </a:solidFill>
              </a:defRPr>
            </a:lvl1pPr>
          </a:lstStyle>
          <a:p>
            <a:fld id="{CFBFA5D4-7951-41B2-927E-5337A5295656}" type="slidenum">
              <a:rPr lang="nb-NO" smtClean="0"/>
              <a:pPr/>
              <a:t>‹#›</a:t>
            </a:fld>
            <a:endParaRPr lang="nb-NO" dirty="0"/>
          </a:p>
        </p:txBody>
      </p:sp>
      <p:sp>
        <p:nvSpPr>
          <p:cNvPr id="9" name="Plassholder for dato 3"/>
          <p:cNvSpPr>
            <a:spLocks noGrp="1"/>
          </p:cNvSpPr>
          <p:nvPr>
            <p:ph type="dt" sz="half" idx="2"/>
          </p:nvPr>
        </p:nvSpPr>
        <p:spPr>
          <a:xfrm>
            <a:off x="258996" y="6386885"/>
            <a:ext cx="1026000" cy="172165"/>
          </a:xfrm>
          <a:prstGeom prst="rect">
            <a:avLst/>
          </a:prstGeom>
        </p:spPr>
        <p:txBody>
          <a:bodyPr vert="horz" lIns="0" tIns="0" rIns="0" bIns="0" rtlCol="0" anchor="ctr"/>
          <a:lstStyle>
            <a:lvl1pPr algn="ctr">
              <a:defRPr sz="900" b="0" spc="80" baseline="0">
                <a:solidFill>
                  <a:schemeClr val="bg1"/>
                </a:solidFill>
              </a:defRPr>
            </a:lvl1pPr>
          </a:lstStyle>
          <a:p>
            <a:fld id="{22D7C664-4716-4D9D-8A54-900ACA3C9DD9}" type="datetime1">
              <a:rPr lang="nb-NO" smtClean="0"/>
              <a:pPr/>
              <a:t>06.06.2017</a:t>
            </a:fld>
            <a:endParaRPr lang="nb-NO"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Tittellysbilde #2">
    <p:spTree>
      <p:nvGrpSpPr>
        <p:cNvPr id="1" name=""/>
        <p:cNvGrpSpPr/>
        <p:nvPr/>
      </p:nvGrpSpPr>
      <p:grpSpPr>
        <a:xfrm>
          <a:off x="0" y="0"/>
          <a:ext cx="0" cy="0"/>
          <a:chOff x="0" y="0"/>
          <a:chExt cx="0" cy="0"/>
        </a:xfrm>
      </p:grpSpPr>
      <p:sp>
        <p:nvSpPr>
          <p:cNvPr id="14" name="Rektangel 13"/>
          <p:cNvSpPr/>
          <p:nvPr userDrawn="1"/>
        </p:nvSpPr>
        <p:spPr>
          <a:xfrm>
            <a:off x="1284994" y="6329858"/>
            <a:ext cx="7596000" cy="260779"/>
          </a:xfrm>
          <a:prstGeom prst="rect">
            <a:avLst/>
          </a:prstGeom>
          <a:solidFill>
            <a:srgbClr val="DADADA"/>
          </a:solidFill>
          <a:ln>
            <a:noFill/>
          </a:ln>
        </p:spPr>
        <p:style>
          <a:lnRef idx="2">
            <a:schemeClr val="accent1">
              <a:shade val="50000"/>
            </a:schemeClr>
          </a:lnRef>
          <a:fillRef idx="1">
            <a:schemeClr val="accent1"/>
          </a:fillRef>
          <a:effectRef idx="0">
            <a:schemeClr val="accent1"/>
          </a:effectRef>
          <a:fontRef idx="minor">
            <a:schemeClr val="lt1"/>
          </a:fontRef>
        </p:style>
        <p:txBody>
          <a:bodyPr lIns="64287" tIns="32142" rIns="64287" bIns="32142" rtlCol="0" anchor="ctr"/>
          <a:lstStyle/>
          <a:p>
            <a:pPr algn="ctr"/>
            <a:endParaRPr lang="nb-NO"/>
          </a:p>
        </p:txBody>
      </p:sp>
      <p:sp>
        <p:nvSpPr>
          <p:cNvPr id="2" name="Tittel 1"/>
          <p:cNvSpPr>
            <a:spLocks noGrp="1"/>
          </p:cNvSpPr>
          <p:nvPr>
            <p:ph type="ctrTitle"/>
          </p:nvPr>
        </p:nvSpPr>
        <p:spPr>
          <a:xfrm>
            <a:off x="1627434" y="3092393"/>
            <a:ext cx="7206328" cy="502140"/>
          </a:xfrm>
        </p:spPr>
        <p:txBody>
          <a:bodyPr>
            <a:normAutofit/>
          </a:bodyPr>
          <a:lstStyle>
            <a:lvl1pPr>
              <a:defRPr sz="2800"/>
            </a:lvl1pPr>
          </a:lstStyle>
          <a:p>
            <a:r>
              <a:rPr lang="nb-NO" smtClean="0"/>
              <a:t>Klikk for å redigere tittelstil</a:t>
            </a:r>
            <a:endParaRPr lang="nb-NO" dirty="0"/>
          </a:p>
        </p:txBody>
      </p:sp>
      <p:sp>
        <p:nvSpPr>
          <p:cNvPr id="3" name="Undertittel 2"/>
          <p:cNvSpPr>
            <a:spLocks noGrp="1"/>
          </p:cNvSpPr>
          <p:nvPr>
            <p:ph type="subTitle" idx="1"/>
          </p:nvPr>
        </p:nvSpPr>
        <p:spPr>
          <a:xfrm>
            <a:off x="1627723" y="2796542"/>
            <a:ext cx="7206039" cy="339581"/>
          </a:xfrm>
        </p:spPr>
        <p:txBody>
          <a:bodyPr>
            <a:normAutofit/>
          </a:bodyPr>
          <a:lstStyle>
            <a:lvl1pPr marL="0" indent="0" algn="l">
              <a:buNone/>
              <a:defRPr sz="1800">
                <a:solidFill>
                  <a:srgbClr val="ED9300"/>
                </a:solidFill>
              </a:defRPr>
            </a:lvl1pPr>
            <a:lvl2pPr marL="457109" indent="0" algn="ctr">
              <a:buNone/>
              <a:defRPr>
                <a:solidFill>
                  <a:schemeClr val="tx1">
                    <a:tint val="75000"/>
                  </a:schemeClr>
                </a:solidFill>
              </a:defRPr>
            </a:lvl2pPr>
            <a:lvl3pPr marL="914218" indent="0" algn="ctr">
              <a:buNone/>
              <a:defRPr>
                <a:solidFill>
                  <a:schemeClr val="tx1">
                    <a:tint val="75000"/>
                  </a:schemeClr>
                </a:solidFill>
              </a:defRPr>
            </a:lvl3pPr>
            <a:lvl4pPr marL="1371326" indent="0" algn="ctr">
              <a:buNone/>
              <a:defRPr>
                <a:solidFill>
                  <a:schemeClr val="tx1">
                    <a:tint val="75000"/>
                  </a:schemeClr>
                </a:solidFill>
              </a:defRPr>
            </a:lvl4pPr>
            <a:lvl5pPr marL="1828435" indent="0" algn="ctr">
              <a:buNone/>
              <a:defRPr>
                <a:solidFill>
                  <a:schemeClr val="tx1">
                    <a:tint val="75000"/>
                  </a:schemeClr>
                </a:solidFill>
              </a:defRPr>
            </a:lvl5pPr>
            <a:lvl6pPr marL="2285543" indent="0" algn="ctr">
              <a:buNone/>
              <a:defRPr>
                <a:solidFill>
                  <a:schemeClr val="tx1">
                    <a:tint val="75000"/>
                  </a:schemeClr>
                </a:solidFill>
              </a:defRPr>
            </a:lvl6pPr>
            <a:lvl7pPr marL="2742652" indent="0" algn="ctr">
              <a:buNone/>
              <a:defRPr>
                <a:solidFill>
                  <a:schemeClr val="tx1">
                    <a:tint val="75000"/>
                  </a:schemeClr>
                </a:solidFill>
              </a:defRPr>
            </a:lvl7pPr>
            <a:lvl8pPr marL="3199760" indent="0" algn="ctr">
              <a:buNone/>
              <a:defRPr>
                <a:solidFill>
                  <a:schemeClr val="tx1">
                    <a:tint val="75000"/>
                  </a:schemeClr>
                </a:solidFill>
              </a:defRPr>
            </a:lvl8pPr>
            <a:lvl9pPr marL="3656869" indent="0" algn="ctr">
              <a:buNone/>
              <a:defRPr>
                <a:solidFill>
                  <a:schemeClr val="tx1">
                    <a:tint val="75000"/>
                  </a:schemeClr>
                </a:solidFill>
              </a:defRPr>
            </a:lvl9pPr>
          </a:lstStyle>
          <a:p>
            <a:r>
              <a:rPr lang="nb-NO" smtClean="0"/>
              <a:t>Klikk for å redigere undertittelstil i malen</a:t>
            </a:r>
            <a:endParaRPr lang="nb-NO" dirty="0"/>
          </a:p>
        </p:txBody>
      </p:sp>
      <p:sp>
        <p:nvSpPr>
          <p:cNvPr id="15" name="Rektangel 14"/>
          <p:cNvSpPr/>
          <p:nvPr userDrawn="1"/>
        </p:nvSpPr>
        <p:spPr>
          <a:xfrm>
            <a:off x="258995" y="6329858"/>
            <a:ext cx="1033200" cy="260779"/>
          </a:xfrm>
          <a:prstGeom prst="rect">
            <a:avLst/>
          </a:prstGeom>
          <a:solidFill>
            <a:srgbClr val="ED9300"/>
          </a:solidFill>
          <a:ln>
            <a:noFill/>
          </a:ln>
        </p:spPr>
        <p:style>
          <a:lnRef idx="2">
            <a:schemeClr val="accent1">
              <a:shade val="50000"/>
            </a:schemeClr>
          </a:lnRef>
          <a:fillRef idx="1">
            <a:schemeClr val="accent1"/>
          </a:fillRef>
          <a:effectRef idx="0">
            <a:schemeClr val="accent1"/>
          </a:effectRef>
          <a:fontRef idx="minor">
            <a:schemeClr val="lt1"/>
          </a:fontRef>
        </p:style>
        <p:txBody>
          <a:bodyPr lIns="64287" tIns="32142" rIns="64287" bIns="32142" rtlCol="0" anchor="ctr"/>
          <a:lstStyle/>
          <a:p>
            <a:pPr algn="ctr"/>
            <a:endParaRPr lang="nb-NO"/>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380415" cy="3515546"/>
          </a:xfrm>
          <a:prstGeom prst="rect">
            <a:avLst/>
          </a:prstGeom>
        </p:spPr>
      </p:pic>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36563" y="0"/>
            <a:ext cx="1509025" cy="883174"/>
          </a:xfrm>
          <a:prstGeom prst="rect">
            <a:avLst/>
          </a:prstGeom>
        </p:spPr>
      </p:pic>
      <p:sp>
        <p:nvSpPr>
          <p:cNvPr id="12" name="Plassholder for bunntekst 4"/>
          <p:cNvSpPr>
            <a:spLocks noGrp="1"/>
          </p:cNvSpPr>
          <p:nvPr>
            <p:ph type="ftr" sz="quarter" idx="3"/>
          </p:nvPr>
        </p:nvSpPr>
        <p:spPr>
          <a:xfrm>
            <a:off x="1544400" y="6386400"/>
            <a:ext cx="7247338" cy="172165"/>
          </a:xfrm>
          <a:prstGeom prst="rect">
            <a:avLst/>
          </a:prstGeom>
        </p:spPr>
        <p:txBody>
          <a:bodyPr vert="horz" lIns="0" tIns="0" rIns="0" bIns="0" rtlCol="0" anchor="t"/>
          <a:lstStyle>
            <a:lvl1pPr algn="r">
              <a:defRPr sz="1200" b="0">
                <a:solidFill>
                  <a:schemeClr val="tx1"/>
                </a:solidFill>
              </a:defRPr>
            </a:lvl1pPr>
          </a:lstStyle>
          <a:p>
            <a:r>
              <a:rPr lang="nb-NO" dirty="0" smtClean="0"/>
              <a:t>Presentasjonstittel endres i "Topptekst og bunntekst" i menyen under "Sett inn"-fanen</a:t>
            </a:r>
            <a:endParaRPr lang="nb-NO" dirty="0"/>
          </a:p>
        </p:txBody>
      </p:sp>
      <p:sp>
        <p:nvSpPr>
          <p:cNvPr id="19" name="Plassholder for lysbildenummer 5"/>
          <p:cNvSpPr>
            <a:spLocks noGrp="1"/>
          </p:cNvSpPr>
          <p:nvPr>
            <p:ph type="sldNum" sz="quarter" idx="4"/>
          </p:nvPr>
        </p:nvSpPr>
        <p:spPr>
          <a:xfrm>
            <a:off x="8472029" y="6162250"/>
            <a:ext cx="259768" cy="151927"/>
          </a:xfrm>
          <a:prstGeom prst="rect">
            <a:avLst/>
          </a:prstGeom>
        </p:spPr>
        <p:txBody>
          <a:bodyPr vert="horz" lIns="0" tIns="0" rIns="0" bIns="0" rtlCol="0" anchor="t"/>
          <a:lstStyle>
            <a:lvl1pPr algn="r">
              <a:defRPr sz="1200">
                <a:solidFill>
                  <a:schemeClr val="tx1"/>
                </a:solidFill>
              </a:defRPr>
            </a:lvl1pPr>
          </a:lstStyle>
          <a:p>
            <a:fld id="{CFBFA5D4-7951-41B2-927E-5337A5295656}" type="slidenum">
              <a:rPr lang="nb-NO" smtClean="0"/>
              <a:pPr/>
              <a:t>‹#›</a:t>
            </a:fld>
            <a:endParaRPr lang="nb-NO" dirty="0"/>
          </a:p>
        </p:txBody>
      </p:sp>
      <p:sp>
        <p:nvSpPr>
          <p:cNvPr id="16" name="Plassholder for dato 3"/>
          <p:cNvSpPr>
            <a:spLocks noGrp="1"/>
          </p:cNvSpPr>
          <p:nvPr>
            <p:ph type="dt" sz="half" idx="2"/>
          </p:nvPr>
        </p:nvSpPr>
        <p:spPr>
          <a:xfrm>
            <a:off x="258996" y="6386885"/>
            <a:ext cx="1026000" cy="172165"/>
          </a:xfrm>
          <a:prstGeom prst="rect">
            <a:avLst/>
          </a:prstGeom>
        </p:spPr>
        <p:txBody>
          <a:bodyPr vert="horz" lIns="0" tIns="0" rIns="0" bIns="0" rtlCol="0" anchor="ctr"/>
          <a:lstStyle>
            <a:lvl1pPr algn="ctr">
              <a:defRPr sz="900" b="0" spc="80" baseline="0">
                <a:solidFill>
                  <a:schemeClr val="bg1"/>
                </a:solidFill>
              </a:defRPr>
            </a:lvl1pPr>
          </a:lstStyle>
          <a:p>
            <a:fld id="{22D7C664-4716-4D9D-8A54-900ACA3C9DD9}" type="datetime1">
              <a:rPr lang="nb-NO" smtClean="0"/>
              <a:pPr/>
              <a:t>06.06.2017</a:t>
            </a:fld>
            <a:endParaRPr lang="nb-NO"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tel, innhold og bilde">
    <p:spTree>
      <p:nvGrpSpPr>
        <p:cNvPr id="1" name=""/>
        <p:cNvGrpSpPr/>
        <p:nvPr/>
      </p:nvGrpSpPr>
      <p:grpSpPr>
        <a:xfrm>
          <a:off x="0" y="0"/>
          <a:ext cx="0" cy="0"/>
          <a:chOff x="0" y="0"/>
          <a:chExt cx="0" cy="0"/>
        </a:xfrm>
      </p:grpSpPr>
      <p:sp>
        <p:nvSpPr>
          <p:cNvPr id="2" name="Tittel 1"/>
          <p:cNvSpPr>
            <a:spLocks noGrp="1"/>
          </p:cNvSpPr>
          <p:nvPr>
            <p:ph type="title"/>
          </p:nvPr>
        </p:nvSpPr>
        <p:spPr/>
        <p:txBody>
          <a:bodyPr/>
          <a:lstStyle/>
          <a:p>
            <a:r>
              <a:rPr lang="nb-NO" smtClean="0"/>
              <a:t>Klikk for å redigere tittelstil</a:t>
            </a:r>
            <a:endParaRPr lang="nb-NO"/>
          </a:p>
        </p:txBody>
      </p:sp>
      <p:sp>
        <p:nvSpPr>
          <p:cNvPr id="14" name="Plassholder for tekst 7"/>
          <p:cNvSpPr>
            <a:spLocks noGrp="1"/>
          </p:cNvSpPr>
          <p:nvPr>
            <p:ph type="body" sz="quarter" idx="17"/>
          </p:nvPr>
        </p:nvSpPr>
        <p:spPr>
          <a:xfrm>
            <a:off x="1275501" y="699634"/>
            <a:ext cx="5693770" cy="354793"/>
          </a:xfrm>
        </p:spPr>
        <p:txBody>
          <a:bodyPr>
            <a:normAutofit/>
          </a:bodyPr>
          <a:lstStyle>
            <a:lvl1pPr marL="0" indent="0">
              <a:buNone/>
              <a:defRPr sz="2000">
                <a:solidFill>
                  <a:srgbClr val="ED901A"/>
                </a:solidFill>
              </a:defRPr>
            </a:lvl1pPr>
          </a:lstStyle>
          <a:p>
            <a:pPr lvl="0"/>
            <a:r>
              <a:rPr lang="nb-NO" smtClean="0"/>
              <a:t>Klikk for å redigere tekststiler i malen</a:t>
            </a:r>
          </a:p>
        </p:txBody>
      </p:sp>
      <p:sp>
        <p:nvSpPr>
          <p:cNvPr id="18" name="Plassholder for innhold 2"/>
          <p:cNvSpPr>
            <a:spLocks noGrp="1"/>
          </p:cNvSpPr>
          <p:nvPr>
            <p:ph idx="1"/>
          </p:nvPr>
        </p:nvSpPr>
        <p:spPr>
          <a:xfrm>
            <a:off x="1273842" y="1778269"/>
            <a:ext cx="4019032" cy="4294800"/>
          </a:xfrm>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dirty="0"/>
          </a:p>
        </p:txBody>
      </p:sp>
      <p:sp>
        <p:nvSpPr>
          <p:cNvPr id="20" name="Plassholder for bilde 3"/>
          <p:cNvSpPr>
            <a:spLocks noGrp="1"/>
          </p:cNvSpPr>
          <p:nvPr>
            <p:ph type="pic" sz="quarter" idx="19"/>
          </p:nvPr>
        </p:nvSpPr>
        <p:spPr>
          <a:xfrm>
            <a:off x="5753686" y="1834758"/>
            <a:ext cx="3132000" cy="4237200"/>
          </a:xfrm>
        </p:spPr>
        <p:txBody>
          <a:bodyPr tIns="1620000"/>
          <a:lstStyle>
            <a:lvl1pPr marL="0" indent="0" algn="ctr">
              <a:buNone/>
              <a:defRPr/>
            </a:lvl1pPr>
          </a:lstStyle>
          <a:p>
            <a:r>
              <a:rPr lang="nb-NO" smtClean="0"/>
              <a:t>Klikk ikonet for å legge til et bilde</a:t>
            </a:r>
            <a:endParaRPr lang="en-GB" dirty="0"/>
          </a:p>
        </p:txBody>
      </p:sp>
      <p:sp>
        <p:nvSpPr>
          <p:cNvPr id="10" name="Plassholder for bunntekst 4"/>
          <p:cNvSpPr>
            <a:spLocks noGrp="1"/>
          </p:cNvSpPr>
          <p:nvPr>
            <p:ph type="ftr" sz="quarter" idx="3"/>
          </p:nvPr>
        </p:nvSpPr>
        <p:spPr>
          <a:xfrm>
            <a:off x="1544400" y="6386400"/>
            <a:ext cx="7247338" cy="172165"/>
          </a:xfrm>
          <a:prstGeom prst="rect">
            <a:avLst/>
          </a:prstGeom>
        </p:spPr>
        <p:txBody>
          <a:bodyPr vert="horz" lIns="0" tIns="0" rIns="0" bIns="0" rtlCol="0" anchor="t"/>
          <a:lstStyle>
            <a:lvl1pPr algn="r">
              <a:defRPr sz="1200" b="0">
                <a:solidFill>
                  <a:schemeClr val="tx1"/>
                </a:solidFill>
              </a:defRPr>
            </a:lvl1pPr>
          </a:lstStyle>
          <a:p>
            <a:r>
              <a:rPr lang="nb-NO" dirty="0" smtClean="0"/>
              <a:t>Presentasjonstittel endres i "Topptekst og bunntekst" i menyen under "Sett inn"-fanen</a:t>
            </a:r>
            <a:endParaRPr lang="nb-NO" dirty="0"/>
          </a:p>
        </p:txBody>
      </p:sp>
      <p:sp>
        <p:nvSpPr>
          <p:cNvPr id="11" name="Plassholder for lysbildenummer 5"/>
          <p:cNvSpPr>
            <a:spLocks noGrp="1"/>
          </p:cNvSpPr>
          <p:nvPr>
            <p:ph type="sldNum" sz="quarter" idx="4"/>
          </p:nvPr>
        </p:nvSpPr>
        <p:spPr>
          <a:xfrm>
            <a:off x="8472029" y="6162250"/>
            <a:ext cx="259768" cy="151927"/>
          </a:xfrm>
          <a:prstGeom prst="rect">
            <a:avLst/>
          </a:prstGeom>
        </p:spPr>
        <p:txBody>
          <a:bodyPr vert="horz" lIns="0" tIns="0" rIns="0" bIns="0" rtlCol="0" anchor="t"/>
          <a:lstStyle>
            <a:lvl1pPr algn="r">
              <a:defRPr sz="1200">
                <a:solidFill>
                  <a:schemeClr val="tx1"/>
                </a:solidFill>
              </a:defRPr>
            </a:lvl1pPr>
          </a:lstStyle>
          <a:p>
            <a:fld id="{CFBFA5D4-7951-41B2-927E-5337A5295656}" type="slidenum">
              <a:rPr lang="nb-NO" smtClean="0"/>
              <a:pPr/>
              <a:t>‹#›</a:t>
            </a:fld>
            <a:endParaRPr lang="nb-NO" dirty="0"/>
          </a:p>
        </p:txBody>
      </p:sp>
      <p:sp>
        <p:nvSpPr>
          <p:cNvPr id="12" name="Plassholder for dato 3"/>
          <p:cNvSpPr>
            <a:spLocks noGrp="1"/>
          </p:cNvSpPr>
          <p:nvPr>
            <p:ph type="dt" sz="half" idx="2"/>
          </p:nvPr>
        </p:nvSpPr>
        <p:spPr>
          <a:xfrm>
            <a:off x="258996" y="6386885"/>
            <a:ext cx="1026000" cy="172165"/>
          </a:xfrm>
          <a:prstGeom prst="rect">
            <a:avLst/>
          </a:prstGeom>
        </p:spPr>
        <p:txBody>
          <a:bodyPr vert="horz" lIns="0" tIns="0" rIns="0" bIns="0" rtlCol="0" anchor="ctr"/>
          <a:lstStyle>
            <a:lvl1pPr algn="ctr">
              <a:defRPr sz="900" b="0" spc="80" baseline="0">
                <a:solidFill>
                  <a:schemeClr val="bg1"/>
                </a:solidFill>
              </a:defRPr>
            </a:lvl1pPr>
          </a:lstStyle>
          <a:p>
            <a:fld id="{22D7C664-4716-4D9D-8A54-900ACA3C9DD9}" type="datetime1">
              <a:rPr lang="nb-NO" smtClean="0"/>
              <a:pPr/>
              <a:t>06.06.2017</a:t>
            </a:fld>
            <a:endParaRPr lang="nb-NO"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tel, innhold og infotekst">
    <p:spTree>
      <p:nvGrpSpPr>
        <p:cNvPr id="1" name=""/>
        <p:cNvGrpSpPr/>
        <p:nvPr/>
      </p:nvGrpSpPr>
      <p:grpSpPr>
        <a:xfrm>
          <a:off x="0" y="0"/>
          <a:ext cx="0" cy="0"/>
          <a:chOff x="0" y="0"/>
          <a:chExt cx="0" cy="0"/>
        </a:xfrm>
      </p:grpSpPr>
      <p:sp>
        <p:nvSpPr>
          <p:cNvPr id="15" name="Plassholder for tekst 14"/>
          <p:cNvSpPr>
            <a:spLocks noGrp="1"/>
          </p:cNvSpPr>
          <p:nvPr>
            <p:ph type="body" sz="quarter" idx="16"/>
          </p:nvPr>
        </p:nvSpPr>
        <p:spPr>
          <a:xfrm>
            <a:off x="5752012" y="2090109"/>
            <a:ext cx="3133674" cy="533641"/>
          </a:xfrm>
          <a:solidFill>
            <a:srgbClr val="C8CACB"/>
          </a:solidFill>
        </p:spPr>
        <p:txBody>
          <a:bodyPr wrap="square" lIns="197976" tIns="172779" rIns="197976" bIns="172779">
            <a:spAutoFit/>
          </a:bodyPr>
          <a:lstStyle>
            <a:lvl1pPr marL="0" indent="0">
              <a:spcBef>
                <a:spcPts val="0"/>
              </a:spcBef>
              <a:buNone/>
              <a:defRPr sz="1200"/>
            </a:lvl1pPr>
          </a:lstStyle>
          <a:p>
            <a:pPr lvl="0"/>
            <a:r>
              <a:rPr lang="nb-NO" smtClean="0"/>
              <a:t>Klikk for å redigere tekststiler i malen</a:t>
            </a:r>
          </a:p>
        </p:txBody>
      </p:sp>
      <p:sp>
        <p:nvSpPr>
          <p:cNvPr id="13" name="Plassholder for tekst 10"/>
          <p:cNvSpPr>
            <a:spLocks noGrp="1"/>
          </p:cNvSpPr>
          <p:nvPr>
            <p:ph type="body" sz="quarter" idx="15" hasCustomPrompt="1"/>
          </p:nvPr>
        </p:nvSpPr>
        <p:spPr>
          <a:xfrm>
            <a:off x="5753686" y="1838113"/>
            <a:ext cx="3132000" cy="252000"/>
          </a:xfrm>
          <a:solidFill>
            <a:srgbClr val="ED9300"/>
          </a:solidFill>
        </p:spPr>
        <p:txBody>
          <a:bodyPr wrap="square" lIns="101237" tIns="50618" rIns="75928" bIns="50618" anchor="ctr">
            <a:noAutofit/>
          </a:bodyPr>
          <a:lstStyle>
            <a:lvl1pPr marL="0" indent="0" algn="r">
              <a:buNone/>
              <a:defRPr sz="900" b="1" cap="none" baseline="0">
                <a:solidFill>
                  <a:schemeClr val="bg1"/>
                </a:solidFill>
              </a:defRPr>
            </a:lvl1pPr>
          </a:lstStyle>
          <a:p>
            <a:pPr lvl="0"/>
            <a:r>
              <a:rPr lang="nb-NO" dirty="0" smtClean="0"/>
              <a:t>Forklaringstekst</a:t>
            </a:r>
            <a:endParaRPr lang="nb-NO" dirty="0"/>
          </a:p>
        </p:txBody>
      </p:sp>
      <p:sp>
        <p:nvSpPr>
          <p:cNvPr id="2" name="Tittel 1"/>
          <p:cNvSpPr>
            <a:spLocks noGrp="1"/>
          </p:cNvSpPr>
          <p:nvPr>
            <p:ph type="title"/>
          </p:nvPr>
        </p:nvSpPr>
        <p:spPr/>
        <p:txBody>
          <a:bodyPr/>
          <a:lstStyle/>
          <a:p>
            <a:r>
              <a:rPr lang="nb-NO" smtClean="0"/>
              <a:t>Klikk for å redigere tittelstil</a:t>
            </a:r>
            <a:endParaRPr lang="nb-NO"/>
          </a:p>
        </p:txBody>
      </p:sp>
      <p:sp>
        <p:nvSpPr>
          <p:cNvPr id="8" name="Plassholder for innhold 2"/>
          <p:cNvSpPr>
            <a:spLocks noGrp="1"/>
          </p:cNvSpPr>
          <p:nvPr>
            <p:ph idx="1"/>
          </p:nvPr>
        </p:nvSpPr>
        <p:spPr>
          <a:xfrm>
            <a:off x="1273842" y="1778400"/>
            <a:ext cx="3803009" cy="4294800"/>
          </a:xfrm>
        </p:spPr>
        <p:txBody>
          <a:bodyPr/>
          <a:lstStyle/>
          <a:p>
            <a:pPr lvl="0"/>
            <a:r>
              <a:rPr lang="nb-NO" smtClean="0"/>
              <a:t>Klikk for å redigere tekststiler i malen</a:t>
            </a:r>
          </a:p>
          <a:p>
            <a:pPr lvl="1"/>
            <a:r>
              <a:rPr lang="nb-NO" smtClean="0"/>
              <a:t>Andre nivå</a:t>
            </a:r>
          </a:p>
          <a:p>
            <a:pPr lvl="2"/>
            <a:r>
              <a:rPr lang="nb-NO" smtClean="0"/>
              <a:t>Tredje nivå</a:t>
            </a:r>
          </a:p>
          <a:p>
            <a:pPr lvl="3"/>
            <a:r>
              <a:rPr lang="nb-NO" smtClean="0"/>
              <a:t>Fjerde nivå</a:t>
            </a:r>
          </a:p>
          <a:p>
            <a:pPr lvl="4"/>
            <a:r>
              <a:rPr lang="nb-NO" smtClean="0"/>
              <a:t>Femte nivå</a:t>
            </a:r>
            <a:endParaRPr lang="nb-NO" dirty="0"/>
          </a:p>
        </p:txBody>
      </p:sp>
      <p:sp>
        <p:nvSpPr>
          <p:cNvPr id="11" name="Plassholder for tekst 10"/>
          <p:cNvSpPr>
            <a:spLocks noGrp="1"/>
          </p:cNvSpPr>
          <p:nvPr>
            <p:ph type="body" sz="quarter" idx="14" hasCustomPrompt="1"/>
          </p:nvPr>
        </p:nvSpPr>
        <p:spPr>
          <a:xfrm>
            <a:off x="5752414" y="1839600"/>
            <a:ext cx="828112" cy="252000"/>
          </a:xfrm>
          <a:solidFill>
            <a:srgbClr val="58B02C"/>
          </a:solidFill>
        </p:spPr>
        <p:txBody>
          <a:bodyPr wrap="none" lIns="75928" tIns="50618" rIns="101237" bIns="50618" anchor="ctr">
            <a:spAutoFit/>
          </a:bodyPr>
          <a:lstStyle>
            <a:lvl1pPr marL="0" indent="0">
              <a:buNone/>
              <a:defRPr sz="900" b="1" cap="all" baseline="0">
                <a:solidFill>
                  <a:schemeClr val="bg1"/>
                </a:solidFill>
              </a:defRPr>
            </a:lvl1pPr>
          </a:lstStyle>
          <a:p>
            <a:pPr lvl="0"/>
            <a:r>
              <a:rPr lang="nb-NO" dirty="0" smtClean="0"/>
              <a:t>Infotittel</a:t>
            </a:r>
            <a:endParaRPr lang="nb-NO" dirty="0"/>
          </a:p>
        </p:txBody>
      </p:sp>
      <p:sp>
        <p:nvSpPr>
          <p:cNvPr id="14" name="Plassholder for tekst 7"/>
          <p:cNvSpPr>
            <a:spLocks noGrp="1"/>
          </p:cNvSpPr>
          <p:nvPr>
            <p:ph type="body" sz="quarter" idx="17"/>
          </p:nvPr>
        </p:nvSpPr>
        <p:spPr>
          <a:xfrm>
            <a:off x="1275501" y="699634"/>
            <a:ext cx="5693770" cy="354793"/>
          </a:xfrm>
        </p:spPr>
        <p:txBody>
          <a:bodyPr>
            <a:normAutofit/>
          </a:bodyPr>
          <a:lstStyle>
            <a:lvl1pPr marL="0" indent="0">
              <a:buNone/>
              <a:defRPr sz="2000">
                <a:solidFill>
                  <a:srgbClr val="ED901A"/>
                </a:solidFill>
              </a:defRPr>
            </a:lvl1pPr>
          </a:lstStyle>
          <a:p>
            <a:pPr lvl="0"/>
            <a:r>
              <a:rPr lang="nb-NO" smtClean="0"/>
              <a:t>Klikk for å redigere tekststiler i malen</a:t>
            </a:r>
          </a:p>
        </p:txBody>
      </p:sp>
      <p:sp>
        <p:nvSpPr>
          <p:cNvPr id="17" name="Plassholder for bunntekst 4"/>
          <p:cNvSpPr>
            <a:spLocks noGrp="1"/>
          </p:cNvSpPr>
          <p:nvPr>
            <p:ph type="ftr" sz="quarter" idx="3"/>
          </p:nvPr>
        </p:nvSpPr>
        <p:spPr>
          <a:xfrm>
            <a:off x="1544400" y="6386400"/>
            <a:ext cx="7247338" cy="172165"/>
          </a:xfrm>
          <a:prstGeom prst="rect">
            <a:avLst/>
          </a:prstGeom>
        </p:spPr>
        <p:txBody>
          <a:bodyPr vert="horz" lIns="0" tIns="0" rIns="0" bIns="0" rtlCol="0" anchor="t"/>
          <a:lstStyle>
            <a:lvl1pPr algn="r">
              <a:defRPr sz="1200" b="0">
                <a:solidFill>
                  <a:schemeClr val="tx1"/>
                </a:solidFill>
              </a:defRPr>
            </a:lvl1pPr>
          </a:lstStyle>
          <a:p>
            <a:r>
              <a:rPr lang="nb-NO" dirty="0" smtClean="0"/>
              <a:t>Presentasjonstittel endres i "Topptekst og bunntekst" i menyen under "Sett inn"-fanen</a:t>
            </a:r>
            <a:endParaRPr lang="nb-NO" dirty="0"/>
          </a:p>
        </p:txBody>
      </p:sp>
      <p:sp>
        <p:nvSpPr>
          <p:cNvPr id="18" name="Plassholder for lysbildenummer 5"/>
          <p:cNvSpPr>
            <a:spLocks noGrp="1"/>
          </p:cNvSpPr>
          <p:nvPr>
            <p:ph type="sldNum" sz="quarter" idx="4"/>
          </p:nvPr>
        </p:nvSpPr>
        <p:spPr>
          <a:xfrm>
            <a:off x="8472029" y="6162250"/>
            <a:ext cx="259768" cy="151927"/>
          </a:xfrm>
          <a:prstGeom prst="rect">
            <a:avLst/>
          </a:prstGeom>
        </p:spPr>
        <p:txBody>
          <a:bodyPr vert="horz" lIns="0" tIns="0" rIns="0" bIns="0" rtlCol="0" anchor="t"/>
          <a:lstStyle>
            <a:lvl1pPr algn="r">
              <a:defRPr sz="1200">
                <a:solidFill>
                  <a:schemeClr val="tx1"/>
                </a:solidFill>
              </a:defRPr>
            </a:lvl1pPr>
          </a:lstStyle>
          <a:p>
            <a:fld id="{CFBFA5D4-7951-41B2-927E-5337A5295656}" type="slidenum">
              <a:rPr lang="nb-NO" smtClean="0"/>
              <a:pPr/>
              <a:t>‹#›</a:t>
            </a:fld>
            <a:endParaRPr lang="nb-NO" dirty="0"/>
          </a:p>
        </p:txBody>
      </p:sp>
      <p:sp>
        <p:nvSpPr>
          <p:cNvPr id="12" name="Plassholder for dato 3"/>
          <p:cNvSpPr>
            <a:spLocks noGrp="1"/>
          </p:cNvSpPr>
          <p:nvPr>
            <p:ph type="dt" sz="half" idx="2"/>
          </p:nvPr>
        </p:nvSpPr>
        <p:spPr>
          <a:xfrm>
            <a:off x="258996" y="6386885"/>
            <a:ext cx="1026000" cy="172165"/>
          </a:xfrm>
          <a:prstGeom prst="rect">
            <a:avLst/>
          </a:prstGeom>
        </p:spPr>
        <p:txBody>
          <a:bodyPr vert="horz" lIns="0" tIns="0" rIns="0" bIns="0" rtlCol="0" anchor="ctr"/>
          <a:lstStyle>
            <a:lvl1pPr algn="ctr">
              <a:defRPr sz="900" b="0" spc="80" baseline="0">
                <a:solidFill>
                  <a:schemeClr val="bg1"/>
                </a:solidFill>
              </a:defRPr>
            </a:lvl1pPr>
          </a:lstStyle>
          <a:p>
            <a:fld id="{22D7C664-4716-4D9D-8A54-900ACA3C9DD9}" type="datetime1">
              <a:rPr lang="nb-NO" smtClean="0"/>
              <a:pPr/>
              <a:t>06.06.2017</a:t>
            </a:fld>
            <a:endParaRPr lang="nb-NO" dirty="0"/>
          </a:p>
        </p:txBody>
      </p:sp>
    </p:spTree>
    <p:extLst>
      <p:ext uri="{BB962C8B-B14F-4D97-AF65-F5344CB8AC3E}">
        <p14:creationId xmlns:p14="http://schemas.microsoft.com/office/powerpoint/2010/main" val="3149282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tel, bilde og infotekst">
    <p:spTree>
      <p:nvGrpSpPr>
        <p:cNvPr id="1" name=""/>
        <p:cNvGrpSpPr/>
        <p:nvPr/>
      </p:nvGrpSpPr>
      <p:grpSpPr>
        <a:xfrm>
          <a:off x="0" y="0"/>
          <a:ext cx="0" cy="0"/>
          <a:chOff x="0" y="0"/>
          <a:chExt cx="0" cy="0"/>
        </a:xfrm>
      </p:grpSpPr>
      <p:sp>
        <p:nvSpPr>
          <p:cNvPr id="15" name="Plassholder for tekst 14"/>
          <p:cNvSpPr>
            <a:spLocks noGrp="1"/>
          </p:cNvSpPr>
          <p:nvPr>
            <p:ph type="body" sz="quarter" idx="16"/>
          </p:nvPr>
        </p:nvSpPr>
        <p:spPr>
          <a:xfrm>
            <a:off x="5752012" y="2090109"/>
            <a:ext cx="3133674" cy="533641"/>
          </a:xfrm>
          <a:solidFill>
            <a:srgbClr val="C8CACB"/>
          </a:solidFill>
        </p:spPr>
        <p:txBody>
          <a:bodyPr wrap="square" lIns="197976" tIns="172779" rIns="197976" bIns="172779">
            <a:spAutoFit/>
          </a:bodyPr>
          <a:lstStyle>
            <a:lvl1pPr marL="0" indent="0">
              <a:spcBef>
                <a:spcPts val="0"/>
              </a:spcBef>
              <a:buNone/>
              <a:defRPr sz="1200"/>
            </a:lvl1pPr>
          </a:lstStyle>
          <a:p>
            <a:pPr lvl="0"/>
            <a:r>
              <a:rPr lang="nb-NO" smtClean="0"/>
              <a:t>Klikk for å redigere tekststiler i malen</a:t>
            </a:r>
          </a:p>
        </p:txBody>
      </p:sp>
      <p:sp>
        <p:nvSpPr>
          <p:cNvPr id="2" name="Tittel 1"/>
          <p:cNvSpPr>
            <a:spLocks noGrp="1"/>
          </p:cNvSpPr>
          <p:nvPr>
            <p:ph type="title"/>
          </p:nvPr>
        </p:nvSpPr>
        <p:spPr/>
        <p:txBody>
          <a:bodyPr/>
          <a:lstStyle/>
          <a:p>
            <a:r>
              <a:rPr lang="nb-NO" smtClean="0"/>
              <a:t>Klikk for å redigere tittelstil</a:t>
            </a:r>
            <a:endParaRPr lang="nb-NO"/>
          </a:p>
        </p:txBody>
      </p:sp>
      <p:sp>
        <p:nvSpPr>
          <p:cNvPr id="14" name="Plassholder for tekst 7"/>
          <p:cNvSpPr>
            <a:spLocks noGrp="1"/>
          </p:cNvSpPr>
          <p:nvPr>
            <p:ph type="body" sz="quarter" idx="17"/>
          </p:nvPr>
        </p:nvSpPr>
        <p:spPr>
          <a:xfrm>
            <a:off x="1275501" y="699634"/>
            <a:ext cx="5693770" cy="354793"/>
          </a:xfrm>
        </p:spPr>
        <p:txBody>
          <a:bodyPr>
            <a:normAutofit/>
          </a:bodyPr>
          <a:lstStyle>
            <a:lvl1pPr marL="0" indent="0">
              <a:buNone/>
              <a:defRPr sz="2000">
                <a:solidFill>
                  <a:srgbClr val="ED901A"/>
                </a:solidFill>
              </a:defRPr>
            </a:lvl1pPr>
          </a:lstStyle>
          <a:p>
            <a:pPr lvl="0"/>
            <a:r>
              <a:rPr lang="nb-NO" smtClean="0"/>
              <a:t>Klikk for å redigere tekststiler i malen</a:t>
            </a:r>
          </a:p>
        </p:txBody>
      </p:sp>
      <p:sp>
        <p:nvSpPr>
          <p:cNvPr id="4" name="Plassholder for bilde 3"/>
          <p:cNvSpPr>
            <a:spLocks noGrp="1"/>
          </p:cNvSpPr>
          <p:nvPr>
            <p:ph type="pic" sz="quarter" idx="18"/>
          </p:nvPr>
        </p:nvSpPr>
        <p:spPr>
          <a:xfrm>
            <a:off x="259200" y="1834758"/>
            <a:ext cx="5220000" cy="4237200"/>
          </a:xfrm>
        </p:spPr>
        <p:txBody>
          <a:bodyPr tIns="1620000"/>
          <a:lstStyle>
            <a:lvl1pPr marL="0" indent="0" algn="ctr">
              <a:buNone/>
              <a:defRPr/>
            </a:lvl1pPr>
          </a:lstStyle>
          <a:p>
            <a:r>
              <a:rPr lang="nb-NO" smtClean="0"/>
              <a:t>Klikk ikonet for å legge til et bilde</a:t>
            </a:r>
            <a:endParaRPr lang="en-GB" dirty="0"/>
          </a:p>
        </p:txBody>
      </p:sp>
      <p:sp>
        <p:nvSpPr>
          <p:cNvPr id="19" name="Plassholder for tekst 10"/>
          <p:cNvSpPr>
            <a:spLocks noGrp="1"/>
          </p:cNvSpPr>
          <p:nvPr>
            <p:ph type="body" sz="quarter" idx="15" hasCustomPrompt="1"/>
          </p:nvPr>
        </p:nvSpPr>
        <p:spPr>
          <a:xfrm>
            <a:off x="5753686" y="1838113"/>
            <a:ext cx="3132000" cy="252000"/>
          </a:xfrm>
          <a:solidFill>
            <a:srgbClr val="ED9300"/>
          </a:solidFill>
        </p:spPr>
        <p:txBody>
          <a:bodyPr wrap="square" lIns="101237" tIns="50618" rIns="75928" bIns="50618" anchor="ctr">
            <a:noAutofit/>
          </a:bodyPr>
          <a:lstStyle>
            <a:lvl1pPr marL="0" indent="0" algn="r">
              <a:buNone/>
              <a:defRPr sz="900" b="1" cap="none" baseline="0">
                <a:solidFill>
                  <a:schemeClr val="bg1"/>
                </a:solidFill>
              </a:defRPr>
            </a:lvl1pPr>
          </a:lstStyle>
          <a:p>
            <a:pPr lvl="0"/>
            <a:r>
              <a:rPr lang="nb-NO" dirty="0" smtClean="0"/>
              <a:t>Forklaringstekst</a:t>
            </a:r>
            <a:endParaRPr lang="nb-NO" dirty="0"/>
          </a:p>
        </p:txBody>
      </p:sp>
      <p:sp>
        <p:nvSpPr>
          <p:cNvPr id="20" name="Plassholder for tekst 10"/>
          <p:cNvSpPr>
            <a:spLocks noGrp="1"/>
          </p:cNvSpPr>
          <p:nvPr>
            <p:ph type="body" sz="quarter" idx="14" hasCustomPrompt="1"/>
          </p:nvPr>
        </p:nvSpPr>
        <p:spPr>
          <a:xfrm>
            <a:off x="5752414" y="1839600"/>
            <a:ext cx="828112" cy="252000"/>
          </a:xfrm>
          <a:solidFill>
            <a:srgbClr val="58B02C"/>
          </a:solidFill>
        </p:spPr>
        <p:txBody>
          <a:bodyPr wrap="none" lIns="75928" tIns="50618" rIns="101237" bIns="50618" anchor="ctr">
            <a:spAutoFit/>
          </a:bodyPr>
          <a:lstStyle>
            <a:lvl1pPr marL="0" indent="0">
              <a:buNone/>
              <a:defRPr sz="900" b="1" cap="all" baseline="0">
                <a:solidFill>
                  <a:schemeClr val="bg1"/>
                </a:solidFill>
              </a:defRPr>
            </a:lvl1pPr>
          </a:lstStyle>
          <a:p>
            <a:pPr lvl="0"/>
            <a:r>
              <a:rPr lang="nb-NO" dirty="0" smtClean="0"/>
              <a:t>Infotittel</a:t>
            </a:r>
            <a:endParaRPr lang="nb-NO" dirty="0"/>
          </a:p>
        </p:txBody>
      </p:sp>
      <p:sp>
        <p:nvSpPr>
          <p:cNvPr id="13" name="Plassholder for bunntekst 4"/>
          <p:cNvSpPr>
            <a:spLocks noGrp="1"/>
          </p:cNvSpPr>
          <p:nvPr>
            <p:ph type="ftr" sz="quarter" idx="3"/>
          </p:nvPr>
        </p:nvSpPr>
        <p:spPr>
          <a:xfrm>
            <a:off x="1544400" y="6386400"/>
            <a:ext cx="7247338" cy="172165"/>
          </a:xfrm>
          <a:prstGeom prst="rect">
            <a:avLst/>
          </a:prstGeom>
        </p:spPr>
        <p:txBody>
          <a:bodyPr vert="horz" lIns="0" tIns="0" rIns="0" bIns="0" rtlCol="0" anchor="t"/>
          <a:lstStyle>
            <a:lvl1pPr algn="r">
              <a:defRPr sz="1200" b="0">
                <a:solidFill>
                  <a:schemeClr val="tx1"/>
                </a:solidFill>
              </a:defRPr>
            </a:lvl1pPr>
          </a:lstStyle>
          <a:p>
            <a:r>
              <a:rPr lang="nb-NO" dirty="0" smtClean="0"/>
              <a:t>Presentasjonstittel endres i "Topptekst og bunntekst" i menyen under "Sett inn"-fanen</a:t>
            </a:r>
            <a:endParaRPr lang="nb-NO" dirty="0"/>
          </a:p>
        </p:txBody>
      </p:sp>
      <p:sp>
        <p:nvSpPr>
          <p:cNvPr id="16" name="Plassholder for lysbildenummer 5"/>
          <p:cNvSpPr>
            <a:spLocks noGrp="1"/>
          </p:cNvSpPr>
          <p:nvPr>
            <p:ph type="sldNum" sz="quarter" idx="4"/>
          </p:nvPr>
        </p:nvSpPr>
        <p:spPr>
          <a:xfrm>
            <a:off x="8472029" y="6162250"/>
            <a:ext cx="259768" cy="151927"/>
          </a:xfrm>
          <a:prstGeom prst="rect">
            <a:avLst/>
          </a:prstGeom>
        </p:spPr>
        <p:txBody>
          <a:bodyPr vert="horz" lIns="0" tIns="0" rIns="0" bIns="0" rtlCol="0" anchor="t"/>
          <a:lstStyle>
            <a:lvl1pPr algn="r">
              <a:defRPr sz="1200">
                <a:solidFill>
                  <a:schemeClr val="tx1"/>
                </a:solidFill>
              </a:defRPr>
            </a:lvl1pPr>
          </a:lstStyle>
          <a:p>
            <a:fld id="{CFBFA5D4-7951-41B2-927E-5337A5295656}" type="slidenum">
              <a:rPr lang="nb-NO" smtClean="0"/>
              <a:pPr/>
              <a:t>‹#›</a:t>
            </a:fld>
            <a:endParaRPr lang="nb-NO" dirty="0"/>
          </a:p>
        </p:txBody>
      </p:sp>
      <p:sp>
        <p:nvSpPr>
          <p:cNvPr id="12" name="Plassholder for dato 3"/>
          <p:cNvSpPr>
            <a:spLocks noGrp="1"/>
          </p:cNvSpPr>
          <p:nvPr>
            <p:ph type="dt" sz="half" idx="2"/>
          </p:nvPr>
        </p:nvSpPr>
        <p:spPr>
          <a:xfrm>
            <a:off x="258996" y="6386885"/>
            <a:ext cx="1026000" cy="172165"/>
          </a:xfrm>
          <a:prstGeom prst="rect">
            <a:avLst/>
          </a:prstGeom>
        </p:spPr>
        <p:txBody>
          <a:bodyPr vert="horz" lIns="0" tIns="0" rIns="0" bIns="0" rtlCol="0" anchor="ctr"/>
          <a:lstStyle>
            <a:lvl1pPr algn="ctr">
              <a:defRPr sz="900" b="0" spc="80" baseline="0">
                <a:solidFill>
                  <a:schemeClr val="bg1"/>
                </a:solidFill>
              </a:defRPr>
            </a:lvl1pPr>
          </a:lstStyle>
          <a:p>
            <a:fld id="{22D7C664-4716-4D9D-8A54-900ACA3C9DD9}" type="datetime1">
              <a:rPr lang="nb-NO" smtClean="0"/>
              <a:pPr/>
              <a:t>06.06.2017</a:t>
            </a:fld>
            <a:endParaRPr lang="nb-NO" dirty="0"/>
          </a:p>
        </p:txBody>
      </p:sp>
    </p:spTree>
    <p:extLst>
      <p:ext uri="{BB962C8B-B14F-4D97-AF65-F5344CB8AC3E}">
        <p14:creationId xmlns:p14="http://schemas.microsoft.com/office/powerpoint/2010/main" val="1312839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itat, navn og bilde">
    <p:spTree>
      <p:nvGrpSpPr>
        <p:cNvPr id="1" name=""/>
        <p:cNvGrpSpPr/>
        <p:nvPr/>
      </p:nvGrpSpPr>
      <p:grpSpPr>
        <a:xfrm>
          <a:off x="0" y="0"/>
          <a:ext cx="0" cy="0"/>
          <a:chOff x="0" y="0"/>
          <a:chExt cx="0" cy="0"/>
        </a:xfrm>
      </p:grpSpPr>
      <p:sp>
        <p:nvSpPr>
          <p:cNvPr id="2" name="Tittel 1"/>
          <p:cNvSpPr>
            <a:spLocks noGrp="1"/>
          </p:cNvSpPr>
          <p:nvPr>
            <p:ph type="title"/>
          </p:nvPr>
        </p:nvSpPr>
        <p:spPr>
          <a:xfrm>
            <a:off x="230544" y="1701602"/>
            <a:ext cx="5263840" cy="1728192"/>
          </a:xfrm>
        </p:spPr>
        <p:txBody>
          <a:bodyPr wrap="square">
            <a:noAutofit/>
          </a:bodyPr>
          <a:lstStyle>
            <a:lvl1pPr>
              <a:defRPr sz="3600"/>
            </a:lvl1pPr>
          </a:lstStyle>
          <a:p>
            <a:r>
              <a:rPr lang="nb-NO" smtClean="0"/>
              <a:t>Klikk for å redigere tittelstil</a:t>
            </a:r>
            <a:endParaRPr lang="nb-NO" dirty="0"/>
          </a:p>
        </p:txBody>
      </p:sp>
      <p:sp>
        <p:nvSpPr>
          <p:cNvPr id="14" name="Plassholder for tekst 7"/>
          <p:cNvSpPr>
            <a:spLocks noGrp="1"/>
          </p:cNvSpPr>
          <p:nvPr>
            <p:ph type="body" sz="quarter" idx="17" hasCustomPrompt="1"/>
          </p:nvPr>
        </p:nvSpPr>
        <p:spPr>
          <a:xfrm>
            <a:off x="230544" y="3429795"/>
            <a:ext cx="5263840" cy="354793"/>
          </a:xfrm>
        </p:spPr>
        <p:txBody>
          <a:bodyPr>
            <a:normAutofit/>
          </a:bodyPr>
          <a:lstStyle>
            <a:lvl1pPr marL="0" indent="0" algn="r">
              <a:buNone/>
              <a:defRPr sz="1700">
                <a:solidFill>
                  <a:srgbClr val="ED9300"/>
                </a:solidFill>
              </a:defRPr>
            </a:lvl1pPr>
          </a:lstStyle>
          <a:p>
            <a:pPr lvl="0"/>
            <a:r>
              <a:rPr lang="nb-NO" dirty="0" smtClean="0"/>
              <a:t>Navn </a:t>
            </a:r>
            <a:r>
              <a:rPr lang="nb-NO" dirty="0" err="1" smtClean="0"/>
              <a:t>Navnesen</a:t>
            </a:r>
            <a:endParaRPr lang="nb-NO" dirty="0"/>
          </a:p>
        </p:txBody>
      </p:sp>
      <p:sp>
        <p:nvSpPr>
          <p:cNvPr id="20" name="Plassholder for bilde 3"/>
          <p:cNvSpPr>
            <a:spLocks noGrp="1"/>
          </p:cNvSpPr>
          <p:nvPr>
            <p:ph type="pic" sz="quarter" idx="19"/>
          </p:nvPr>
        </p:nvSpPr>
        <p:spPr>
          <a:xfrm>
            <a:off x="5753686" y="1834758"/>
            <a:ext cx="3132000" cy="4237200"/>
          </a:xfrm>
        </p:spPr>
        <p:txBody>
          <a:bodyPr tIns="1620000"/>
          <a:lstStyle>
            <a:lvl1pPr marL="0" indent="0" algn="ctr">
              <a:buNone/>
              <a:defRPr/>
            </a:lvl1pPr>
          </a:lstStyle>
          <a:p>
            <a:r>
              <a:rPr lang="nb-NO" smtClean="0"/>
              <a:t>Klikk ikonet for å legge til et bilde</a:t>
            </a:r>
            <a:endParaRPr lang="en-GB" dirty="0"/>
          </a:p>
        </p:txBody>
      </p:sp>
      <p:sp>
        <p:nvSpPr>
          <p:cNvPr id="4" name="Rektangel 3"/>
          <p:cNvSpPr/>
          <p:nvPr userDrawn="1"/>
        </p:nvSpPr>
        <p:spPr>
          <a:xfrm>
            <a:off x="180307" y="477467"/>
            <a:ext cx="936104" cy="1080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9" tIns="45714" rIns="91429" bIns="45714" rtlCol="0" anchor="ctr"/>
          <a:lstStyle/>
          <a:p>
            <a:pPr algn="ctr"/>
            <a:endParaRPr lang="en-GB"/>
          </a:p>
        </p:txBody>
      </p:sp>
      <p:sp>
        <p:nvSpPr>
          <p:cNvPr id="10" name="Plassholder for bunntekst 4"/>
          <p:cNvSpPr>
            <a:spLocks noGrp="1"/>
          </p:cNvSpPr>
          <p:nvPr>
            <p:ph type="ftr" sz="quarter" idx="3"/>
          </p:nvPr>
        </p:nvSpPr>
        <p:spPr>
          <a:xfrm>
            <a:off x="1544400" y="6386400"/>
            <a:ext cx="7247338" cy="172165"/>
          </a:xfrm>
          <a:prstGeom prst="rect">
            <a:avLst/>
          </a:prstGeom>
        </p:spPr>
        <p:txBody>
          <a:bodyPr vert="horz" lIns="0" tIns="0" rIns="0" bIns="0" rtlCol="0" anchor="t"/>
          <a:lstStyle>
            <a:lvl1pPr algn="r">
              <a:defRPr sz="1200" b="0">
                <a:solidFill>
                  <a:schemeClr val="tx1"/>
                </a:solidFill>
              </a:defRPr>
            </a:lvl1pPr>
          </a:lstStyle>
          <a:p>
            <a:r>
              <a:rPr lang="nb-NO" dirty="0" smtClean="0"/>
              <a:t>Presentasjonstittel endres i "Topptekst og bunntekst" i menyen under "Sett inn"-fanen</a:t>
            </a:r>
            <a:endParaRPr lang="nb-NO" dirty="0"/>
          </a:p>
        </p:txBody>
      </p:sp>
      <p:sp>
        <p:nvSpPr>
          <p:cNvPr id="11" name="Plassholder for lysbildenummer 5"/>
          <p:cNvSpPr>
            <a:spLocks noGrp="1"/>
          </p:cNvSpPr>
          <p:nvPr>
            <p:ph type="sldNum" sz="quarter" idx="4"/>
          </p:nvPr>
        </p:nvSpPr>
        <p:spPr>
          <a:xfrm>
            <a:off x="8472029" y="6162250"/>
            <a:ext cx="259768" cy="151927"/>
          </a:xfrm>
          <a:prstGeom prst="rect">
            <a:avLst/>
          </a:prstGeom>
        </p:spPr>
        <p:txBody>
          <a:bodyPr vert="horz" lIns="0" tIns="0" rIns="0" bIns="0" rtlCol="0" anchor="t"/>
          <a:lstStyle>
            <a:lvl1pPr algn="r">
              <a:defRPr sz="1200">
                <a:solidFill>
                  <a:schemeClr val="tx1"/>
                </a:solidFill>
              </a:defRPr>
            </a:lvl1pPr>
          </a:lstStyle>
          <a:p>
            <a:fld id="{CFBFA5D4-7951-41B2-927E-5337A5295656}" type="slidenum">
              <a:rPr lang="nb-NO" smtClean="0"/>
              <a:pPr/>
              <a:t>‹#›</a:t>
            </a:fld>
            <a:endParaRPr lang="nb-NO" dirty="0"/>
          </a:p>
        </p:txBody>
      </p:sp>
      <p:sp>
        <p:nvSpPr>
          <p:cNvPr id="12" name="Plassholder for dato 3"/>
          <p:cNvSpPr>
            <a:spLocks noGrp="1"/>
          </p:cNvSpPr>
          <p:nvPr>
            <p:ph type="dt" sz="half" idx="2"/>
          </p:nvPr>
        </p:nvSpPr>
        <p:spPr>
          <a:xfrm>
            <a:off x="258996" y="6386885"/>
            <a:ext cx="1026000" cy="172165"/>
          </a:xfrm>
          <a:prstGeom prst="rect">
            <a:avLst/>
          </a:prstGeom>
        </p:spPr>
        <p:txBody>
          <a:bodyPr vert="horz" lIns="0" tIns="0" rIns="0" bIns="0" rtlCol="0" anchor="ctr"/>
          <a:lstStyle>
            <a:lvl1pPr algn="ctr">
              <a:defRPr sz="900" b="0" spc="80" baseline="0">
                <a:solidFill>
                  <a:schemeClr val="bg1"/>
                </a:solidFill>
              </a:defRPr>
            </a:lvl1pPr>
          </a:lstStyle>
          <a:p>
            <a:fld id="{22D7C664-4716-4D9D-8A54-900ACA3C9DD9}" type="datetime1">
              <a:rPr lang="nb-NO" smtClean="0"/>
              <a:pPr/>
              <a:t>06.06.2017</a:t>
            </a:fld>
            <a:endParaRPr lang="nb-NO" dirty="0"/>
          </a:p>
        </p:txBody>
      </p:sp>
    </p:spTree>
    <p:extLst>
      <p:ext uri="{BB962C8B-B14F-4D97-AF65-F5344CB8AC3E}">
        <p14:creationId xmlns:p14="http://schemas.microsoft.com/office/powerpoint/2010/main" val="1858978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tort bilde">
    <p:spTree>
      <p:nvGrpSpPr>
        <p:cNvPr id="1" name=""/>
        <p:cNvGrpSpPr/>
        <p:nvPr/>
      </p:nvGrpSpPr>
      <p:grpSpPr>
        <a:xfrm>
          <a:off x="0" y="0"/>
          <a:ext cx="0" cy="0"/>
          <a:chOff x="0" y="0"/>
          <a:chExt cx="0" cy="0"/>
        </a:xfrm>
      </p:grpSpPr>
      <p:sp>
        <p:nvSpPr>
          <p:cNvPr id="11" name="Tittel 1"/>
          <p:cNvSpPr>
            <a:spLocks noGrp="1"/>
          </p:cNvSpPr>
          <p:nvPr>
            <p:ph type="title"/>
          </p:nvPr>
        </p:nvSpPr>
        <p:spPr>
          <a:xfrm>
            <a:off x="1275502" y="1065903"/>
            <a:ext cx="7000301" cy="468390"/>
          </a:xfrm>
        </p:spPr>
        <p:txBody>
          <a:bodyPr/>
          <a:lstStyle/>
          <a:p>
            <a:r>
              <a:rPr lang="nb-NO" smtClean="0"/>
              <a:t>Klikk for å redigere tittelstil</a:t>
            </a:r>
            <a:endParaRPr lang="nb-NO" dirty="0"/>
          </a:p>
        </p:txBody>
      </p:sp>
      <p:sp>
        <p:nvSpPr>
          <p:cNvPr id="12" name="Plassholder for tekst 7"/>
          <p:cNvSpPr>
            <a:spLocks noGrp="1"/>
          </p:cNvSpPr>
          <p:nvPr>
            <p:ph type="body" sz="quarter" idx="17"/>
          </p:nvPr>
        </p:nvSpPr>
        <p:spPr>
          <a:xfrm>
            <a:off x="1275501" y="699634"/>
            <a:ext cx="5693770" cy="354793"/>
          </a:xfrm>
        </p:spPr>
        <p:txBody>
          <a:bodyPr>
            <a:normAutofit/>
          </a:bodyPr>
          <a:lstStyle>
            <a:lvl1pPr marL="0" indent="0">
              <a:buNone/>
              <a:defRPr sz="2000">
                <a:solidFill>
                  <a:srgbClr val="ED901A"/>
                </a:solidFill>
              </a:defRPr>
            </a:lvl1pPr>
          </a:lstStyle>
          <a:p>
            <a:pPr lvl="0"/>
            <a:r>
              <a:rPr lang="nb-NO" smtClean="0"/>
              <a:t>Klikk for å redigere tekststiler i malen</a:t>
            </a:r>
          </a:p>
        </p:txBody>
      </p:sp>
      <p:sp>
        <p:nvSpPr>
          <p:cNvPr id="15" name="Plassholder for bilde 3"/>
          <p:cNvSpPr>
            <a:spLocks noGrp="1"/>
          </p:cNvSpPr>
          <p:nvPr>
            <p:ph type="pic" sz="quarter" idx="19"/>
          </p:nvPr>
        </p:nvSpPr>
        <p:spPr>
          <a:xfrm>
            <a:off x="252314" y="1834758"/>
            <a:ext cx="8633372" cy="4237200"/>
          </a:xfrm>
        </p:spPr>
        <p:txBody>
          <a:bodyPr tIns="1620000"/>
          <a:lstStyle>
            <a:lvl1pPr marL="0" indent="0" algn="ctr">
              <a:buNone/>
              <a:defRPr/>
            </a:lvl1pPr>
          </a:lstStyle>
          <a:p>
            <a:r>
              <a:rPr lang="nb-NO" smtClean="0"/>
              <a:t>Klikk ikonet for å legge til et bilde</a:t>
            </a:r>
            <a:endParaRPr lang="en-GB" dirty="0"/>
          </a:p>
        </p:txBody>
      </p:sp>
      <p:sp>
        <p:nvSpPr>
          <p:cNvPr id="9" name="Plassholder for bunntekst 4"/>
          <p:cNvSpPr>
            <a:spLocks noGrp="1"/>
          </p:cNvSpPr>
          <p:nvPr>
            <p:ph type="ftr" sz="quarter" idx="3"/>
          </p:nvPr>
        </p:nvSpPr>
        <p:spPr>
          <a:xfrm>
            <a:off x="1544400" y="6386400"/>
            <a:ext cx="7247338" cy="172165"/>
          </a:xfrm>
          <a:prstGeom prst="rect">
            <a:avLst/>
          </a:prstGeom>
        </p:spPr>
        <p:txBody>
          <a:bodyPr vert="horz" lIns="0" tIns="0" rIns="0" bIns="0" rtlCol="0" anchor="t"/>
          <a:lstStyle>
            <a:lvl1pPr algn="r">
              <a:defRPr sz="1200" b="0">
                <a:solidFill>
                  <a:schemeClr val="tx1"/>
                </a:solidFill>
              </a:defRPr>
            </a:lvl1pPr>
          </a:lstStyle>
          <a:p>
            <a:r>
              <a:rPr lang="nb-NO" dirty="0" smtClean="0"/>
              <a:t>Presentasjonstittel endres i "Topptekst og bunntekst" i menyen under "Sett inn"-fanen</a:t>
            </a:r>
            <a:endParaRPr lang="nb-NO" dirty="0"/>
          </a:p>
        </p:txBody>
      </p:sp>
      <p:sp>
        <p:nvSpPr>
          <p:cNvPr id="13" name="Plassholder for lysbildenummer 5"/>
          <p:cNvSpPr>
            <a:spLocks noGrp="1"/>
          </p:cNvSpPr>
          <p:nvPr>
            <p:ph type="sldNum" sz="quarter" idx="4"/>
          </p:nvPr>
        </p:nvSpPr>
        <p:spPr>
          <a:xfrm>
            <a:off x="8472029" y="6162250"/>
            <a:ext cx="259768" cy="151927"/>
          </a:xfrm>
          <a:prstGeom prst="rect">
            <a:avLst/>
          </a:prstGeom>
        </p:spPr>
        <p:txBody>
          <a:bodyPr vert="horz" lIns="0" tIns="0" rIns="0" bIns="0" rtlCol="0" anchor="t"/>
          <a:lstStyle>
            <a:lvl1pPr algn="r">
              <a:defRPr sz="1200">
                <a:solidFill>
                  <a:schemeClr val="tx1"/>
                </a:solidFill>
              </a:defRPr>
            </a:lvl1pPr>
          </a:lstStyle>
          <a:p>
            <a:fld id="{CFBFA5D4-7951-41B2-927E-5337A5295656}" type="slidenum">
              <a:rPr lang="nb-NO" smtClean="0"/>
              <a:pPr/>
              <a:t>‹#›</a:t>
            </a:fld>
            <a:endParaRPr lang="nb-NO" dirty="0"/>
          </a:p>
        </p:txBody>
      </p:sp>
      <p:sp>
        <p:nvSpPr>
          <p:cNvPr id="10" name="Plassholder for dato 3"/>
          <p:cNvSpPr>
            <a:spLocks noGrp="1"/>
          </p:cNvSpPr>
          <p:nvPr>
            <p:ph type="dt" sz="half" idx="2"/>
          </p:nvPr>
        </p:nvSpPr>
        <p:spPr>
          <a:xfrm>
            <a:off x="258996" y="6386885"/>
            <a:ext cx="1026000" cy="172165"/>
          </a:xfrm>
          <a:prstGeom prst="rect">
            <a:avLst/>
          </a:prstGeom>
        </p:spPr>
        <p:txBody>
          <a:bodyPr vert="horz" lIns="0" tIns="0" rIns="0" bIns="0" rtlCol="0" anchor="ctr"/>
          <a:lstStyle>
            <a:lvl1pPr algn="ctr">
              <a:defRPr sz="900" b="0" spc="80" baseline="0">
                <a:solidFill>
                  <a:schemeClr val="bg1"/>
                </a:solidFill>
              </a:defRPr>
            </a:lvl1pPr>
          </a:lstStyle>
          <a:p>
            <a:fld id="{22D7C664-4716-4D9D-8A54-900ACA3C9DD9}" type="datetime1">
              <a:rPr lang="nb-NO" smtClean="0"/>
              <a:pPr/>
              <a:t>06.06.2017</a:t>
            </a:fld>
            <a:endParaRPr lang="nb-NO"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9" name="Rektangel 28"/>
          <p:cNvSpPr/>
          <p:nvPr/>
        </p:nvSpPr>
        <p:spPr>
          <a:xfrm>
            <a:off x="1284994" y="6329858"/>
            <a:ext cx="7596000" cy="260779"/>
          </a:xfrm>
          <a:prstGeom prst="rect">
            <a:avLst/>
          </a:prstGeom>
          <a:solidFill>
            <a:srgbClr val="DADADA"/>
          </a:solidFill>
          <a:ln>
            <a:noFill/>
          </a:ln>
        </p:spPr>
        <p:style>
          <a:lnRef idx="2">
            <a:schemeClr val="accent1">
              <a:shade val="50000"/>
            </a:schemeClr>
          </a:lnRef>
          <a:fillRef idx="1">
            <a:schemeClr val="accent1"/>
          </a:fillRef>
          <a:effectRef idx="0">
            <a:schemeClr val="accent1"/>
          </a:effectRef>
          <a:fontRef idx="minor">
            <a:schemeClr val="lt1"/>
          </a:fontRef>
        </p:style>
        <p:txBody>
          <a:bodyPr lIns="64287" tIns="32142" rIns="64287" bIns="32142" rtlCol="0" anchor="ctr"/>
          <a:lstStyle/>
          <a:p>
            <a:pPr algn="ctr"/>
            <a:endParaRPr lang="nb-NO"/>
          </a:p>
        </p:txBody>
      </p:sp>
      <p:sp>
        <p:nvSpPr>
          <p:cNvPr id="30" name="Rektangel 29"/>
          <p:cNvSpPr/>
          <p:nvPr/>
        </p:nvSpPr>
        <p:spPr>
          <a:xfrm>
            <a:off x="258995" y="6329858"/>
            <a:ext cx="1026000" cy="260779"/>
          </a:xfrm>
          <a:prstGeom prst="rect">
            <a:avLst/>
          </a:prstGeom>
          <a:solidFill>
            <a:srgbClr val="ED9300"/>
          </a:solidFill>
          <a:ln>
            <a:noFill/>
          </a:ln>
        </p:spPr>
        <p:style>
          <a:lnRef idx="2">
            <a:schemeClr val="accent1">
              <a:shade val="50000"/>
            </a:schemeClr>
          </a:lnRef>
          <a:fillRef idx="1">
            <a:schemeClr val="accent1"/>
          </a:fillRef>
          <a:effectRef idx="0">
            <a:schemeClr val="accent1"/>
          </a:effectRef>
          <a:fontRef idx="minor">
            <a:schemeClr val="lt1"/>
          </a:fontRef>
        </p:style>
        <p:txBody>
          <a:bodyPr lIns="64287" tIns="32142" rIns="64287" bIns="32142" rtlCol="0" anchor="ctr"/>
          <a:lstStyle/>
          <a:p>
            <a:pPr algn="ctr"/>
            <a:endParaRPr lang="nb-NO"/>
          </a:p>
        </p:txBody>
      </p:sp>
      <p:sp>
        <p:nvSpPr>
          <p:cNvPr id="2" name="Plassholder for tittel 1"/>
          <p:cNvSpPr>
            <a:spLocks noGrp="1"/>
          </p:cNvSpPr>
          <p:nvPr>
            <p:ph type="title"/>
          </p:nvPr>
        </p:nvSpPr>
        <p:spPr>
          <a:xfrm>
            <a:off x="1275502" y="1058799"/>
            <a:ext cx="7000301" cy="469241"/>
          </a:xfrm>
          <a:prstGeom prst="rect">
            <a:avLst/>
          </a:prstGeom>
        </p:spPr>
        <p:txBody>
          <a:bodyPr vert="horz" lIns="0" tIns="0" rIns="0" bIns="0" rtlCol="0" anchor="t">
            <a:normAutofit/>
          </a:bodyPr>
          <a:lstStyle/>
          <a:p>
            <a:r>
              <a:rPr lang="nb-NO" dirty="0" smtClean="0"/>
              <a:t>Klikk for å redigere tittelstil</a:t>
            </a:r>
            <a:endParaRPr lang="nb-NO" dirty="0"/>
          </a:p>
        </p:txBody>
      </p:sp>
      <p:sp>
        <p:nvSpPr>
          <p:cNvPr id="3" name="Plassholder for tekst 2"/>
          <p:cNvSpPr>
            <a:spLocks noGrp="1"/>
          </p:cNvSpPr>
          <p:nvPr>
            <p:ph type="body" idx="1"/>
          </p:nvPr>
        </p:nvSpPr>
        <p:spPr>
          <a:xfrm>
            <a:off x="1273843" y="1778270"/>
            <a:ext cx="7001961" cy="4294800"/>
          </a:xfrm>
          <a:prstGeom prst="rect">
            <a:avLst/>
          </a:prstGeom>
        </p:spPr>
        <p:txBody>
          <a:bodyPr vert="horz" lIns="0" tIns="0" rIns="0" bIns="0" rtlCol="0">
            <a:normAutofit/>
          </a:bodyPr>
          <a:lstStyle/>
          <a:p>
            <a:pPr lvl="0"/>
            <a:r>
              <a:rPr lang="nb-NO" dirty="0" smtClean="0"/>
              <a:t>Klikk for å redigere tekststiler i malen</a:t>
            </a:r>
          </a:p>
          <a:p>
            <a:pPr lvl="1"/>
            <a:r>
              <a:rPr lang="nb-NO" dirty="0" smtClean="0"/>
              <a:t>Andre nivå</a:t>
            </a:r>
          </a:p>
          <a:p>
            <a:pPr lvl="2"/>
            <a:r>
              <a:rPr lang="nb-NO" dirty="0" smtClean="0"/>
              <a:t>Tredje nivå</a:t>
            </a:r>
          </a:p>
          <a:p>
            <a:pPr lvl="3"/>
            <a:r>
              <a:rPr lang="nb-NO" dirty="0" smtClean="0"/>
              <a:t>Fjerde nivå</a:t>
            </a:r>
          </a:p>
          <a:p>
            <a:pPr lvl="4"/>
            <a:r>
              <a:rPr lang="nb-NO" dirty="0" smtClean="0"/>
              <a:t>Femte nivå</a:t>
            </a:r>
            <a:endParaRPr lang="nb-NO" dirty="0"/>
          </a:p>
        </p:txBody>
      </p:sp>
      <p:sp>
        <p:nvSpPr>
          <p:cNvPr id="4" name="Plassholder for dato 3"/>
          <p:cNvSpPr>
            <a:spLocks noGrp="1"/>
          </p:cNvSpPr>
          <p:nvPr>
            <p:ph type="dt" sz="half" idx="2"/>
          </p:nvPr>
        </p:nvSpPr>
        <p:spPr>
          <a:xfrm>
            <a:off x="258996" y="6386885"/>
            <a:ext cx="1026000" cy="172165"/>
          </a:xfrm>
          <a:prstGeom prst="rect">
            <a:avLst/>
          </a:prstGeom>
        </p:spPr>
        <p:txBody>
          <a:bodyPr vert="horz" lIns="0" tIns="0" rIns="0" bIns="0" rtlCol="0" anchor="ctr"/>
          <a:lstStyle>
            <a:lvl1pPr algn="ctr">
              <a:defRPr sz="900" b="0" spc="80" baseline="0">
                <a:solidFill>
                  <a:schemeClr val="bg1"/>
                </a:solidFill>
              </a:defRPr>
            </a:lvl1pPr>
          </a:lstStyle>
          <a:p>
            <a:fld id="{22D7C664-4716-4D9D-8A54-900ACA3C9DD9}" type="datetime1">
              <a:rPr lang="nb-NO" smtClean="0"/>
              <a:pPr/>
              <a:t>06.06.2017</a:t>
            </a:fld>
            <a:endParaRPr lang="nb-NO" dirty="0"/>
          </a:p>
        </p:txBody>
      </p:sp>
      <p:sp>
        <p:nvSpPr>
          <p:cNvPr id="5" name="Plassholder for bunntekst 4"/>
          <p:cNvSpPr>
            <a:spLocks noGrp="1"/>
          </p:cNvSpPr>
          <p:nvPr>
            <p:ph type="ftr" sz="quarter" idx="3"/>
          </p:nvPr>
        </p:nvSpPr>
        <p:spPr>
          <a:xfrm>
            <a:off x="1544400" y="6386400"/>
            <a:ext cx="7247338" cy="172165"/>
          </a:xfrm>
          <a:prstGeom prst="rect">
            <a:avLst/>
          </a:prstGeom>
        </p:spPr>
        <p:txBody>
          <a:bodyPr vert="horz" lIns="0" tIns="0" rIns="0" bIns="0" rtlCol="0" anchor="t"/>
          <a:lstStyle>
            <a:lvl1pPr algn="r">
              <a:defRPr sz="1200" b="0">
                <a:solidFill>
                  <a:schemeClr val="tx1"/>
                </a:solidFill>
              </a:defRPr>
            </a:lvl1pPr>
          </a:lstStyle>
          <a:p>
            <a:r>
              <a:rPr lang="nb-NO" dirty="0" smtClean="0"/>
              <a:t>Presentasjonstittel endres i "Topptekst og bunntekst" i menyen under "Sett inn"-fanen</a:t>
            </a:r>
            <a:endParaRPr lang="nb-NO" dirty="0"/>
          </a:p>
        </p:txBody>
      </p:sp>
      <p:sp>
        <p:nvSpPr>
          <p:cNvPr id="6" name="Plassholder for lysbildenummer 5"/>
          <p:cNvSpPr>
            <a:spLocks noGrp="1"/>
          </p:cNvSpPr>
          <p:nvPr>
            <p:ph type="sldNum" sz="quarter" idx="4"/>
          </p:nvPr>
        </p:nvSpPr>
        <p:spPr>
          <a:xfrm>
            <a:off x="8472029" y="6162250"/>
            <a:ext cx="259768" cy="151927"/>
          </a:xfrm>
          <a:prstGeom prst="rect">
            <a:avLst/>
          </a:prstGeom>
        </p:spPr>
        <p:txBody>
          <a:bodyPr vert="horz" lIns="0" tIns="0" rIns="0" bIns="0" rtlCol="0" anchor="t"/>
          <a:lstStyle>
            <a:lvl1pPr algn="r">
              <a:defRPr sz="1200">
                <a:solidFill>
                  <a:schemeClr val="tx1"/>
                </a:solidFill>
              </a:defRPr>
            </a:lvl1pPr>
          </a:lstStyle>
          <a:p>
            <a:fld id="{CFBFA5D4-7951-41B2-927E-5337A5295656}" type="slidenum">
              <a:rPr lang="nb-NO" smtClean="0"/>
              <a:pPr/>
              <a:t>‹#›</a:t>
            </a:fld>
            <a:endParaRPr lang="nb-NO" dirty="0"/>
          </a:p>
        </p:txBody>
      </p:sp>
      <p:pic>
        <p:nvPicPr>
          <p:cNvPr id="9" name="Picture 8"/>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0" y="795"/>
            <a:ext cx="1014986" cy="1399035"/>
          </a:xfrm>
          <a:prstGeom prst="rect">
            <a:avLst/>
          </a:prstGeom>
        </p:spPr>
      </p:pic>
      <p:pic>
        <p:nvPicPr>
          <p:cNvPr id="13" name="Picture 12"/>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7636563" y="0"/>
            <a:ext cx="1509025" cy="883174"/>
          </a:xfrm>
          <a:prstGeom prst="rect">
            <a:avLst/>
          </a:prstGeom>
        </p:spPr>
      </p:pic>
    </p:spTree>
  </p:cSld>
  <p:clrMap bg1="lt1" tx1="dk1" bg2="lt2" tx2="dk2" accent1="accent1" accent2="accent2" accent3="accent3" accent4="accent4" accent5="accent5" accent6="accent6" hlink="hlink" folHlink="folHlink"/>
  <p:sldLayoutIdLst>
    <p:sldLayoutId id="2147483663" r:id="rId1"/>
    <p:sldLayoutId id="2147483670" r:id="rId2"/>
    <p:sldLayoutId id="2147483650" r:id="rId3"/>
    <p:sldLayoutId id="2147483649" r:id="rId4"/>
    <p:sldLayoutId id="2147483652" r:id="rId5"/>
    <p:sldLayoutId id="2147483667" r:id="rId6"/>
    <p:sldLayoutId id="2147483668" r:id="rId7"/>
    <p:sldLayoutId id="2147483669" r:id="rId8"/>
    <p:sldLayoutId id="2147483661" r:id="rId9"/>
    <p:sldLayoutId id="2147483654" r:id="rId10"/>
    <p:sldLayoutId id="2147483671" r:id="rId11"/>
    <p:sldLayoutId id="2147483672" r:id="rId12"/>
    <p:sldLayoutId id="2147483673" r:id="rId13"/>
  </p:sldLayoutIdLst>
  <p:hf sldNum="0" hdr="0"/>
  <p:txStyles>
    <p:titleStyle>
      <a:lvl1pPr algn="l" defTabSz="914218" rtl="0" eaLnBrk="1" latinLnBrk="0" hangingPunct="1">
        <a:spcBef>
          <a:spcPct val="0"/>
        </a:spcBef>
        <a:buNone/>
        <a:defRPr sz="2600" kern="1200">
          <a:solidFill>
            <a:schemeClr val="tx1"/>
          </a:solidFill>
          <a:latin typeface="+mj-lt"/>
          <a:ea typeface="+mj-ea"/>
          <a:cs typeface="+mj-cs"/>
        </a:defRPr>
      </a:lvl1pPr>
    </p:titleStyle>
    <p:bodyStyle>
      <a:lvl1pPr marL="302454" indent="-302454" algn="l" defTabSz="914218" rtl="0" eaLnBrk="1" latinLnBrk="0" hangingPunct="1">
        <a:spcBef>
          <a:spcPts val="432"/>
        </a:spcBef>
        <a:buClr>
          <a:srgbClr val="ED9300"/>
        </a:buClr>
        <a:buFont typeface="Arial" pitchFamily="34" charset="0"/>
        <a:buChar char="●"/>
        <a:defRPr sz="1800" kern="1200">
          <a:solidFill>
            <a:schemeClr val="tx1"/>
          </a:solidFill>
          <a:latin typeface="+mn-lt"/>
          <a:ea typeface="+mn-ea"/>
          <a:cs typeface="+mn-cs"/>
        </a:defRPr>
      </a:lvl1pPr>
      <a:lvl2pPr marL="569190" indent="-251115" algn="l" defTabSz="914218" rtl="0" eaLnBrk="1" latinLnBrk="0" hangingPunct="1">
        <a:spcBef>
          <a:spcPts val="432"/>
        </a:spcBef>
        <a:buFont typeface="Arial" pitchFamily="34" charset="0"/>
        <a:buChar char="–"/>
        <a:defRPr sz="1800" kern="1200">
          <a:solidFill>
            <a:schemeClr val="tx1"/>
          </a:solidFill>
          <a:latin typeface="+mn-lt"/>
          <a:ea typeface="+mn-ea"/>
          <a:cs typeface="+mn-cs"/>
        </a:defRPr>
      </a:lvl2pPr>
      <a:lvl3pPr marL="694191" indent="-191963" algn="l" defTabSz="914218" rtl="0" eaLnBrk="1" latinLnBrk="0" hangingPunct="1">
        <a:spcBef>
          <a:spcPts val="432"/>
        </a:spcBef>
        <a:buFont typeface="Arial" pitchFamily="34" charset="0"/>
        <a:buChar char="•"/>
        <a:defRPr sz="1800" kern="1200">
          <a:solidFill>
            <a:schemeClr val="tx1"/>
          </a:solidFill>
          <a:latin typeface="+mn-lt"/>
          <a:ea typeface="+mn-ea"/>
          <a:cs typeface="+mn-cs"/>
        </a:defRPr>
      </a:lvl3pPr>
      <a:lvl4pPr marL="945305" indent="-251115" algn="l" defTabSz="914218" rtl="0" eaLnBrk="1" latinLnBrk="0" hangingPunct="1">
        <a:spcBef>
          <a:spcPts val="432"/>
        </a:spcBef>
        <a:buFont typeface="Arial" pitchFamily="34" charset="0"/>
        <a:buChar char="–"/>
        <a:defRPr sz="1800" kern="1200">
          <a:solidFill>
            <a:schemeClr val="tx1"/>
          </a:solidFill>
          <a:latin typeface="+mn-lt"/>
          <a:ea typeface="+mn-ea"/>
          <a:cs typeface="+mn-cs"/>
        </a:defRPr>
      </a:lvl4pPr>
      <a:lvl5pPr marL="1197534" indent="-252231" algn="l" defTabSz="914218" rtl="0" eaLnBrk="1" latinLnBrk="0" hangingPunct="1">
        <a:spcBef>
          <a:spcPts val="432"/>
        </a:spcBef>
        <a:buFont typeface="Arial" pitchFamily="34" charset="0"/>
        <a:buChar char="»"/>
        <a:defRPr sz="1800" kern="1200">
          <a:solidFill>
            <a:schemeClr val="tx1"/>
          </a:solidFill>
          <a:latin typeface="+mn-lt"/>
          <a:ea typeface="+mn-ea"/>
          <a:cs typeface="+mn-cs"/>
        </a:defRPr>
      </a:lvl5pPr>
      <a:lvl6pPr marL="2514097" indent="-228553"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6" indent="-228553"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4" indent="-228553"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23" indent="-228553"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b-NO"/>
      </a:defPPr>
      <a:lvl1pPr marL="0" algn="l" defTabSz="914218" rtl="0" eaLnBrk="1" latinLnBrk="0" hangingPunct="1">
        <a:defRPr sz="1200" kern="1200">
          <a:solidFill>
            <a:schemeClr val="tx1"/>
          </a:solidFill>
          <a:latin typeface="+mn-lt"/>
          <a:ea typeface="+mn-ea"/>
          <a:cs typeface="+mn-cs"/>
        </a:defRPr>
      </a:lvl1pPr>
      <a:lvl2pPr marL="457109" algn="l" defTabSz="914218" rtl="0" eaLnBrk="1" latinLnBrk="0" hangingPunct="1">
        <a:defRPr sz="1200" kern="1200">
          <a:solidFill>
            <a:schemeClr val="tx1"/>
          </a:solidFill>
          <a:latin typeface="+mn-lt"/>
          <a:ea typeface="+mn-ea"/>
          <a:cs typeface="+mn-cs"/>
        </a:defRPr>
      </a:lvl2pPr>
      <a:lvl3pPr marL="914218" algn="l" defTabSz="914218" rtl="0" eaLnBrk="1" latinLnBrk="0" hangingPunct="1">
        <a:defRPr sz="1200" kern="1200">
          <a:solidFill>
            <a:schemeClr val="tx1"/>
          </a:solidFill>
          <a:latin typeface="+mn-lt"/>
          <a:ea typeface="+mn-ea"/>
          <a:cs typeface="+mn-cs"/>
        </a:defRPr>
      </a:lvl3pPr>
      <a:lvl4pPr marL="1371326" algn="l" defTabSz="914218" rtl="0" eaLnBrk="1" latinLnBrk="0" hangingPunct="1">
        <a:defRPr sz="1200" kern="1200">
          <a:solidFill>
            <a:schemeClr val="tx1"/>
          </a:solidFill>
          <a:latin typeface="+mn-lt"/>
          <a:ea typeface="+mn-ea"/>
          <a:cs typeface="+mn-cs"/>
        </a:defRPr>
      </a:lvl4pPr>
      <a:lvl5pPr marL="1828435" algn="l" defTabSz="914218" rtl="0" eaLnBrk="1" latinLnBrk="0" hangingPunct="1">
        <a:defRPr sz="1200" kern="1200">
          <a:solidFill>
            <a:schemeClr val="tx1"/>
          </a:solidFill>
          <a:latin typeface="+mn-lt"/>
          <a:ea typeface="+mn-ea"/>
          <a:cs typeface="+mn-cs"/>
        </a:defRPr>
      </a:lvl5pPr>
      <a:lvl6pPr marL="2285543" algn="l" defTabSz="914218" rtl="0" eaLnBrk="1" latinLnBrk="0" hangingPunct="1">
        <a:defRPr sz="1200" kern="1200">
          <a:solidFill>
            <a:schemeClr val="tx1"/>
          </a:solidFill>
          <a:latin typeface="+mn-lt"/>
          <a:ea typeface="+mn-ea"/>
          <a:cs typeface="+mn-cs"/>
        </a:defRPr>
      </a:lvl6pPr>
      <a:lvl7pPr marL="2742652" algn="l" defTabSz="914218" rtl="0" eaLnBrk="1" latinLnBrk="0" hangingPunct="1">
        <a:defRPr sz="1200" kern="1200">
          <a:solidFill>
            <a:schemeClr val="tx1"/>
          </a:solidFill>
          <a:latin typeface="+mn-lt"/>
          <a:ea typeface="+mn-ea"/>
          <a:cs typeface="+mn-cs"/>
        </a:defRPr>
      </a:lvl7pPr>
      <a:lvl8pPr marL="3199760" algn="l" defTabSz="914218" rtl="0" eaLnBrk="1" latinLnBrk="0" hangingPunct="1">
        <a:defRPr sz="1200" kern="1200">
          <a:solidFill>
            <a:schemeClr val="tx1"/>
          </a:solidFill>
          <a:latin typeface="+mn-lt"/>
          <a:ea typeface="+mn-ea"/>
          <a:cs typeface="+mn-cs"/>
        </a:defRPr>
      </a:lvl8pPr>
      <a:lvl9pPr marL="3656869" algn="l" defTabSz="914218" rtl="0" eaLnBrk="1" latinLnBrk="0" hangingPunct="1">
        <a:defRPr sz="1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1.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
          <p:cNvSpPr>
            <a:spLocks noGrp="1" noChangeArrowheads="1"/>
          </p:cNvSpPr>
          <p:nvPr>
            <p:ph type="subTitle" idx="1"/>
          </p:nvPr>
        </p:nvSpPr>
        <p:spPr>
          <a:xfrm>
            <a:off x="1620466" y="1197546"/>
            <a:ext cx="6408712" cy="339581"/>
          </a:xfrm>
          <a:noFill/>
        </p:spPr>
        <p:txBody>
          <a:bodyPr>
            <a:noAutofit/>
          </a:bodyPr>
          <a:lstStyle/>
          <a:p>
            <a:pPr algn="ctr" defTabSz="914491"/>
            <a:r>
              <a:rPr lang="nn-NO" sz="3600" b="1" dirty="0" smtClean="0"/>
              <a:t>Praktisk om trafikkavvikling</a:t>
            </a:r>
            <a:endParaRPr lang="nn-NO" sz="3600" b="1" dirty="0"/>
          </a:p>
        </p:txBody>
      </p:sp>
      <p:sp>
        <p:nvSpPr>
          <p:cNvPr id="9" name="Rectangle 6"/>
          <p:cNvSpPr txBox="1">
            <a:spLocks noChangeArrowheads="1"/>
          </p:cNvSpPr>
          <p:nvPr/>
        </p:nvSpPr>
        <p:spPr>
          <a:xfrm>
            <a:off x="1120970" y="3669563"/>
            <a:ext cx="6560689" cy="1829223"/>
          </a:xfrm>
          <a:prstGeom prst="rect">
            <a:avLst/>
          </a:prstGeom>
          <a:noFill/>
        </p:spPr>
        <p:txBody>
          <a:bodyPr vert="horz" lIns="0" tIns="0" rIns="0" bIns="0" rtlCol="0">
            <a:normAutofit/>
          </a:bodyPr>
          <a:lstStyle>
            <a:lvl1pPr marL="0" indent="0" algn="l" defTabSz="914218" rtl="0" eaLnBrk="1" latinLnBrk="0" hangingPunct="1">
              <a:spcBef>
                <a:spcPts val="432"/>
              </a:spcBef>
              <a:buClr>
                <a:srgbClr val="ED9300"/>
              </a:buClr>
              <a:buFont typeface="Arial" pitchFamily="34" charset="0"/>
              <a:buNone/>
              <a:defRPr sz="1800" kern="1200">
                <a:solidFill>
                  <a:srgbClr val="ED9300"/>
                </a:solidFill>
                <a:latin typeface="+mn-lt"/>
                <a:ea typeface="+mn-ea"/>
                <a:cs typeface="+mn-cs"/>
              </a:defRPr>
            </a:lvl1pPr>
            <a:lvl2pPr marL="457109" indent="0" algn="ctr" defTabSz="914218" rtl="0" eaLnBrk="1" latinLnBrk="0" hangingPunct="1">
              <a:spcBef>
                <a:spcPts val="432"/>
              </a:spcBef>
              <a:buFont typeface="Arial" pitchFamily="34" charset="0"/>
              <a:buNone/>
              <a:defRPr sz="1800" kern="1200">
                <a:solidFill>
                  <a:schemeClr val="tx1">
                    <a:tint val="75000"/>
                  </a:schemeClr>
                </a:solidFill>
                <a:latin typeface="+mn-lt"/>
                <a:ea typeface="+mn-ea"/>
                <a:cs typeface="+mn-cs"/>
              </a:defRPr>
            </a:lvl2pPr>
            <a:lvl3pPr marL="914218" indent="0" algn="ctr" defTabSz="914218" rtl="0" eaLnBrk="1" latinLnBrk="0" hangingPunct="1">
              <a:spcBef>
                <a:spcPts val="432"/>
              </a:spcBef>
              <a:buFont typeface="Arial" pitchFamily="34" charset="0"/>
              <a:buNone/>
              <a:defRPr sz="1800" kern="1200">
                <a:solidFill>
                  <a:schemeClr val="tx1">
                    <a:tint val="75000"/>
                  </a:schemeClr>
                </a:solidFill>
                <a:latin typeface="+mn-lt"/>
                <a:ea typeface="+mn-ea"/>
                <a:cs typeface="+mn-cs"/>
              </a:defRPr>
            </a:lvl3pPr>
            <a:lvl4pPr marL="1371326" indent="0" algn="ctr" defTabSz="914218" rtl="0" eaLnBrk="1" latinLnBrk="0" hangingPunct="1">
              <a:spcBef>
                <a:spcPts val="432"/>
              </a:spcBef>
              <a:buFont typeface="Arial" pitchFamily="34" charset="0"/>
              <a:buNone/>
              <a:defRPr sz="1800" kern="1200">
                <a:solidFill>
                  <a:schemeClr val="tx1">
                    <a:tint val="75000"/>
                  </a:schemeClr>
                </a:solidFill>
                <a:latin typeface="+mn-lt"/>
                <a:ea typeface="+mn-ea"/>
                <a:cs typeface="+mn-cs"/>
              </a:defRPr>
            </a:lvl4pPr>
            <a:lvl5pPr marL="1828435" indent="0" algn="ctr" defTabSz="914218" rtl="0" eaLnBrk="1" latinLnBrk="0" hangingPunct="1">
              <a:spcBef>
                <a:spcPts val="432"/>
              </a:spcBef>
              <a:buFont typeface="Arial" pitchFamily="34" charset="0"/>
              <a:buNone/>
              <a:defRPr sz="1800" kern="1200">
                <a:solidFill>
                  <a:schemeClr val="tx1">
                    <a:tint val="75000"/>
                  </a:schemeClr>
                </a:solidFill>
                <a:latin typeface="+mn-lt"/>
                <a:ea typeface="+mn-ea"/>
                <a:cs typeface="+mn-cs"/>
              </a:defRPr>
            </a:lvl5pPr>
            <a:lvl6pPr marL="2285543" indent="0" algn="ctr" defTabSz="91421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2652" indent="0" algn="ctr" defTabSz="91421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199760" indent="0" algn="ctr" defTabSz="91421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6869" indent="0" algn="ctr" defTabSz="914218"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a:lnSpc>
                <a:spcPct val="90000"/>
              </a:lnSpc>
              <a:buFontTx/>
              <a:buNone/>
            </a:pPr>
            <a:r>
              <a:rPr lang="nn-NO" b="1" dirty="0" smtClean="0">
                <a:solidFill>
                  <a:schemeClr val="tx1">
                    <a:lumMod val="95000"/>
                    <a:lumOff val="5000"/>
                  </a:schemeClr>
                </a:solidFill>
              </a:rPr>
              <a:t>   Innlegg på </a:t>
            </a:r>
            <a:r>
              <a:rPr lang="nn-NO" b="1" dirty="0" smtClean="0">
                <a:solidFill>
                  <a:schemeClr val="tx1">
                    <a:lumMod val="95000"/>
                    <a:lumOff val="5000"/>
                  </a:schemeClr>
                </a:solidFill>
              </a:rPr>
              <a:t>seminar om </a:t>
            </a:r>
            <a:r>
              <a:rPr lang="nn-NO" b="1" dirty="0" err="1" smtClean="0">
                <a:solidFill>
                  <a:schemeClr val="tx1">
                    <a:lumMod val="95000"/>
                    <a:lumOff val="5000"/>
                  </a:schemeClr>
                </a:solidFill>
              </a:rPr>
              <a:t>Traffic</a:t>
            </a:r>
            <a:r>
              <a:rPr lang="nn-NO" b="1" dirty="0" smtClean="0">
                <a:solidFill>
                  <a:schemeClr val="tx1">
                    <a:lumMod val="95000"/>
                    <a:lumOff val="5000"/>
                  </a:schemeClr>
                </a:solidFill>
              </a:rPr>
              <a:t> Management and Control i </a:t>
            </a:r>
            <a:r>
              <a:rPr lang="nn-NO" b="1" dirty="0" smtClean="0">
                <a:solidFill>
                  <a:schemeClr val="tx1">
                    <a:lumMod val="95000"/>
                    <a:lumOff val="5000"/>
                  </a:schemeClr>
                </a:solidFill>
              </a:rPr>
              <a:t>Oslo </a:t>
            </a:r>
            <a:r>
              <a:rPr lang="nn-NO" b="1" dirty="0" smtClean="0">
                <a:solidFill>
                  <a:schemeClr val="tx1">
                    <a:lumMod val="95000"/>
                    <a:lumOff val="5000"/>
                  </a:schemeClr>
                </a:solidFill>
              </a:rPr>
              <a:t>– </a:t>
            </a:r>
            <a:r>
              <a:rPr lang="nn-NO" b="1" dirty="0" smtClean="0">
                <a:solidFill>
                  <a:schemeClr val="tx1">
                    <a:lumMod val="95000"/>
                    <a:lumOff val="5000"/>
                  </a:schemeClr>
                </a:solidFill>
              </a:rPr>
              <a:t>8. juni</a:t>
            </a:r>
            <a:r>
              <a:rPr lang="nn-NO" b="1" dirty="0" smtClean="0">
                <a:solidFill>
                  <a:schemeClr val="tx1">
                    <a:lumMod val="95000"/>
                    <a:lumOff val="5000"/>
                  </a:schemeClr>
                </a:solidFill>
              </a:rPr>
              <a:t> 2017</a:t>
            </a:r>
            <a:endParaRPr lang="nn-NO" b="1" dirty="0" smtClean="0">
              <a:solidFill>
                <a:schemeClr val="tx1">
                  <a:lumMod val="95000"/>
                  <a:lumOff val="5000"/>
                </a:schemeClr>
              </a:solidFill>
            </a:endParaRPr>
          </a:p>
          <a:p>
            <a:pPr algn="ctr">
              <a:lnSpc>
                <a:spcPct val="90000"/>
              </a:lnSpc>
              <a:buFontTx/>
              <a:buNone/>
            </a:pPr>
            <a:r>
              <a:rPr lang="nn-NO" b="1" dirty="0" smtClean="0">
                <a:solidFill>
                  <a:schemeClr val="tx1">
                    <a:lumMod val="95000"/>
                    <a:lumOff val="5000"/>
                  </a:schemeClr>
                </a:solidFill>
              </a:rPr>
              <a:t/>
            </a:r>
            <a:br>
              <a:rPr lang="nn-NO" b="1" dirty="0" smtClean="0">
                <a:solidFill>
                  <a:schemeClr val="tx1">
                    <a:lumMod val="95000"/>
                    <a:lumOff val="5000"/>
                  </a:schemeClr>
                </a:solidFill>
              </a:rPr>
            </a:br>
            <a:r>
              <a:rPr lang="nn-NO" sz="2800" b="1" dirty="0" smtClean="0">
                <a:solidFill>
                  <a:schemeClr val="tx1">
                    <a:lumMod val="95000"/>
                    <a:lumOff val="5000"/>
                  </a:schemeClr>
                </a:solidFill>
              </a:rPr>
              <a:t>Kristian Wærsted</a:t>
            </a:r>
            <a:r>
              <a:rPr lang="nn-NO" sz="2000" b="1" dirty="0" smtClean="0">
                <a:solidFill>
                  <a:schemeClr val="tx1">
                    <a:lumMod val="95000"/>
                    <a:lumOff val="5000"/>
                  </a:schemeClr>
                </a:solidFill>
              </a:rPr>
              <a:t/>
            </a:r>
            <a:br>
              <a:rPr lang="nn-NO" sz="2000" b="1" dirty="0" smtClean="0">
                <a:solidFill>
                  <a:schemeClr val="tx1">
                    <a:lumMod val="95000"/>
                    <a:lumOff val="5000"/>
                  </a:schemeClr>
                </a:solidFill>
              </a:rPr>
            </a:br>
            <a:r>
              <a:rPr lang="nn-NO" sz="2000" b="1" dirty="0" smtClean="0">
                <a:solidFill>
                  <a:schemeClr val="tx1">
                    <a:lumMod val="95000"/>
                    <a:lumOff val="5000"/>
                  </a:schemeClr>
                </a:solidFill>
              </a:rPr>
              <a:t>Kontor</a:t>
            </a:r>
            <a:r>
              <a:rPr lang="nn-NO" b="1" dirty="0" smtClean="0">
                <a:solidFill>
                  <a:schemeClr val="tx1">
                    <a:lumMod val="95000"/>
                    <a:lumOff val="5000"/>
                  </a:schemeClr>
                </a:solidFill>
              </a:rPr>
              <a:t> for trafikktrafikkteknikk</a:t>
            </a:r>
          </a:p>
          <a:p>
            <a:pPr algn="ctr">
              <a:lnSpc>
                <a:spcPct val="90000"/>
              </a:lnSpc>
              <a:buFontTx/>
              <a:buNone/>
            </a:pPr>
            <a:r>
              <a:rPr lang="nn-NO" b="1" dirty="0" smtClean="0">
                <a:solidFill>
                  <a:schemeClr val="tx1">
                    <a:lumMod val="95000"/>
                    <a:lumOff val="5000"/>
                  </a:schemeClr>
                </a:solidFill>
              </a:rPr>
              <a:t>Vegdirektoratet</a:t>
            </a:r>
            <a:endParaRPr lang="nn-NO" b="1" dirty="0">
              <a:solidFill>
                <a:schemeClr val="tx1">
                  <a:lumMod val="95000"/>
                  <a:lumOff val="5000"/>
                </a:schemeClr>
              </a:solidFill>
            </a:endParaRPr>
          </a:p>
        </p:txBody>
      </p:sp>
    </p:spTree>
    <p:extLst>
      <p:ext uri="{BB962C8B-B14F-4D97-AF65-F5344CB8AC3E}">
        <p14:creationId xmlns:p14="http://schemas.microsoft.com/office/powerpoint/2010/main" val="42433137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7597130" y="117426"/>
            <a:ext cx="1440160" cy="11521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7410" name="Rectangle 2"/>
          <p:cNvSpPr>
            <a:spLocks noGrp="1" noChangeArrowheads="1"/>
          </p:cNvSpPr>
          <p:nvPr>
            <p:ph type="title"/>
          </p:nvPr>
        </p:nvSpPr>
        <p:spPr>
          <a:xfrm>
            <a:off x="1260426" y="189434"/>
            <a:ext cx="6840760" cy="838394"/>
          </a:xfrm>
          <a:noFill/>
        </p:spPr>
        <p:txBody>
          <a:bodyPr>
            <a:normAutofit fontScale="90000"/>
          </a:bodyPr>
          <a:lstStyle/>
          <a:p>
            <a:pPr defTabSz="814469"/>
            <a:r>
              <a:rPr lang="en-US" sz="2800" b="1" dirty="0" err="1" smtClean="0">
                <a:solidFill>
                  <a:srgbClr val="ED9300"/>
                </a:solidFill>
              </a:rPr>
              <a:t>Forsinkelser</a:t>
            </a:r>
            <a:r>
              <a:rPr lang="en-US" sz="2800" b="1" dirty="0" smtClean="0">
                <a:solidFill>
                  <a:srgbClr val="ED9300"/>
                </a:solidFill>
              </a:rPr>
              <a:t> </a:t>
            </a:r>
            <a:r>
              <a:rPr lang="en-US" sz="2800" b="1" dirty="0" err="1">
                <a:solidFill>
                  <a:srgbClr val="ED9300"/>
                </a:solidFill>
              </a:rPr>
              <a:t>ved</a:t>
            </a:r>
            <a:r>
              <a:rPr lang="en-US" sz="2800" b="1" dirty="0">
                <a:solidFill>
                  <a:srgbClr val="ED9300"/>
                </a:solidFill>
              </a:rPr>
              <a:t> </a:t>
            </a:r>
            <a:r>
              <a:rPr lang="en-US" sz="2800" b="1" dirty="0" err="1">
                <a:solidFill>
                  <a:srgbClr val="ED9300"/>
                </a:solidFill>
              </a:rPr>
              <a:t>Kolomoen</a:t>
            </a:r>
            <a:r>
              <a:rPr lang="en-US" sz="2800" b="1" dirty="0">
                <a:solidFill>
                  <a:srgbClr val="ED9300"/>
                </a:solidFill>
              </a:rPr>
              <a:t> </a:t>
            </a:r>
            <a:r>
              <a:rPr lang="en-US" sz="2800" b="1" dirty="0" err="1" smtClean="0">
                <a:solidFill>
                  <a:srgbClr val="ED9300"/>
                </a:solidFill>
              </a:rPr>
              <a:t>på</a:t>
            </a:r>
            <a:r>
              <a:rPr lang="en-US" sz="2800" b="1" dirty="0" smtClean="0">
                <a:solidFill>
                  <a:srgbClr val="ED9300"/>
                </a:solidFill>
              </a:rPr>
              <a:t> </a:t>
            </a:r>
            <a:r>
              <a:rPr lang="en-US" sz="2800" b="1" dirty="0" err="1" smtClean="0">
                <a:solidFill>
                  <a:srgbClr val="ED9300"/>
                </a:solidFill>
              </a:rPr>
              <a:t>søndager</a:t>
            </a:r>
            <a:endParaRPr lang="en-US" sz="2800" b="1" u="sng" dirty="0">
              <a:solidFill>
                <a:srgbClr val="0033CC"/>
              </a:solidFill>
            </a:endParaRPr>
          </a:p>
        </p:txBody>
      </p:sp>
      <p:pic>
        <p:nvPicPr>
          <p:cNvPr id="207875" name="Picture 3" descr="kolo-3"/>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t="10207" b="16040"/>
          <a:stretch>
            <a:fillRect/>
          </a:stretch>
        </p:blipFill>
        <p:spPr>
          <a:xfrm>
            <a:off x="4229835" y="1908617"/>
            <a:ext cx="3623304" cy="206581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7412" name="Picture 4" descr="kolo-2"/>
          <p:cNvPicPr>
            <a:picLocks noGrp="1" noChangeAspect="1" noChangeArrowheads="1"/>
          </p:cNvPicPr>
          <p:nvPr>
            <p:ph sz="quarter" idx="2"/>
          </p:nvPr>
        </p:nvPicPr>
        <p:blipFill>
          <a:blip r:embed="rId3" cstate="print">
            <a:extLst>
              <a:ext uri="{28A0092B-C50C-407E-A947-70E740481C1C}">
                <a14:useLocalDpi xmlns:a14="http://schemas.microsoft.com/office/drawing/2010/main" val="0"/>
              </a:ext>
            </a:extLst>
          </a:blip>
          <a:srcRect t="14801"/>
          <a:stretch>
            <a:fillRect/>
          </a:stretch>
        </p:blipFill>
        <p:spPr>
          <a:xfrm>
            <a:off x="7940" y="1859394"/>
            <a:ext cx="3913867" cy="255646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7413" name="Text Box 5"/>
          <p:cNvSpPr txBox="1">
            <a:spLocks noChangeArrowheads="1"/>
          </p:cNvSpPr>
          <p:nvPr/>
        </p:nvSpPr>
        <p:spPr bwMode="auto">
          <a:xfrm>
            <a:off x="920910" y="1387797"/>
            <a:ext cx="2543617" cy="486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42" tIns="42770" rIns="85542" bIns="42770">
            <a:spAutoFit/>
          </a:bodyPr>
          <a:lstStyle>
            <a:lvl1pPr defTabSz="855663">
              <a:defRPr>
                <a:solidFill>
                  <a:schemeClr val="tx1"/>
                </a:solidFill>
                <a:latin typeface="Arial" charset="0"/>
              </a:defRPr>
            </a:lvl1pPr>
            <a:lvl2pPr marL="742950" indent="-285750" defTabSz="855663">
              <a:defRPr>
                <a:solidFill>
                  <a:schemeClr val="tx1"/>
                </a:solidFill>
                <a:latin typeface="Arial" charset="0"/>
              </a:defRPr>
            </a:lvl2pPr>
            <a:lvl3pPr marL="1143000" indent="-228600" defTabSz="855663">
              <a:defRPr>
                <a:solidFill>
                  <a:schemeClr val="tx1"/>
                </a:solidFill>
                <a:latin typeface="Arial" charset="0"/>
              </a:defRPr>
            </a:lvl3pPr>
            <a:lvl4pPr marL="1600200" indent="-228600" defTabSz="855663">
              <a:defRPr>
                <a:solidFill>
                  <a:schemeClr val="tx1"/>
                </a:solidFill>
                <a:latin typeface="Arial" charset="0"/>
              </a:defRPr>
            </a:lvl4pPr>
            <a:lvl5pPr marL="2057400" indent="-228600" defTabSz="855663">
              <a:defRPr>
                <a:solidFill>
                  <a:schemeClr val="tx1"/>
                </a:solidFill>
                <a:latin typeface="Arial" charset="0"/>
              </a:defRPr>
            </a:lvl5pPr>
            <a:lvl6pPr marL="2514600" indent="-228600" defTabSz="855663" eaLnBrk="0" fontAlgn="base" hangingPunct="0">
              <a:spcBef>
                <a:spcPct val="0"/>
              </a:spcBef>
              <a:spcAft>
                <a:spcPct val="0"/>
              </a:spcAft>
              <a:defRPr>
                <a:solidFill>
                  <a:schemeClr val="tx1"/>
                </a:solidFill>
                <a:latin typeface="Arial" charset="0"/>
              </a:defRPr>
            </a:lvl6pPr>
            <a:lvl7pPr marL="2971800" indent="-228600" defTabSz="855663" eaLnBrk="0" fontAlgn="base" hangingPunct="0">
              <a:spcBef>
                <a:spcPct val="0"/>
              </a:spcBef>
              <a:spcAft>
                <a:spcPct val="0"/>
              </a:spcAft>
              <a:defRPr>
                <a:solidFill>
                  <a:schemeClr val="tx1"/>
                </a:solidFill>
                <a:latin typeface="Arial" charset="0"/>
              </a:defRPr>
            </a:lvl7pPr>
            <a:lvl8pPr marL="3429000" indent="-228600" defTabSz="855663" eaLnBrk="0" fontAlgn="base" hangingPunct="0">
              <a:spcBef>
                <a:spcPct val="0"/>
              </a:spcBef>
              <a:spcAft>
                <a:spcPct val="0"/>
              </a:spcAft>
              <a:defRPr>
                <a:solidFill>
                  <a:schemeClr val="tx1"/>
                </a:solidFill>
                <a:latin typeface="Arial" charset="0"/>
              </a:defRPr>
            </a:lvl8pPr>
            <a:lvl9pPr marL="3886200" indent="-228600" defTabSz="855663" eaLnBrk="0" fontAlgn="base" hangingPunct="0">
              <a:spcBef>
                <a:spcPct val="0"/>
              </a:spcBef>
              <a:spcAft>
                <a:spcPct val="0"/>
              </a:spcAft>
              <a:defRPr>
                <a:solidFill>
                  <a:schemeClr val="tx1"/>
                </a:solidFill>
                <a:latin typeface="Arial" charset="0"/>
              </a:defRPr>
            </a:lvl9pPr>
          </a:lstStyle>
          <a:p>
            <a:pPr>
              <a:spcBef>
                <a:spcPct val="50000"/>
              </a:spcBef>
            </a:pPr>
            <a:r>
              <a:rPr lang="en-US" sz="2600" b="1" dirty="0" smtClean="0">
                <a:latin typeface="Verdana" pitchFamily="34" charset="0"/>
              </a:rPr>
              <a:t>27.08.2000</a:t>
            </a:r>
            <a:endParaRPr lang="en-US" sz="2600" b="1" dirty="0">
              <a:latin typeface="Verdana" pitchFamily="34" charset="0"/>
            </a:endParaRPr>
          </a:p>
        </p:txBody>
      </p:sp>
      <p:sp>
        <p:nvSpPr>
          <p:cNvPr id="17414" name="Text Box 6"/>
          <p:cNvSpPr txBox="1">
            <a:spLocks noChangeArrowheads="1"/>
          </p:cNvSpPr>
          <p:nvPr/>
        </p:nvSpPr>
        <p:spPr bwMode="auto">
          <a:xfrm>
            <a:off x="2551556" y="2091223"/>
            <a:ext cx="1238465" cy="424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42" tIns="42770" rIns="85542" bIns="42770">
            <a:spAutoFit/>
          </a:bodyPr>
          <a:lstStyle>
            <a:lvl1pPr defTabSz="855663">
              <a:defRPr>
                <a:solidFill>
                  <a:schemeClr val="tx1"/>
                </a:solidFill>
                <a:latin typeface="Arial" charset="0"/>
              </a:defRPr>
            </a:lvl1pPr>
            <a:lvl2pPr marL="742950" indent="-285750" defTabSz="855663">
              <a:defRPr>
                <a:solidFill>
                  <a:schemeClr val="tx1"/>
                </a:solidFill>
                <a:latin typeface="Arial" charset="0"/>
              </a:defRPr>
            </a:lvl2pPr>
            <a:lvl3pPr marL="1143000" indent="-228600" defTabSz="855663">
              <a:defRPr>
                <a:solidFill>
                  <a:schemeClr val="tx1"/>
                </a:solidFill>
                <a:latin typeface="Arial" charset="0"/>
              </a:defRPr>
            </a:lvl3pPr>
            <a:lvl4pPr marL="1600200" indent="-228600" defTabSz="855663">
              <a:defRPr>
                <a:solidFill>
                  <a:schemeClr val="tx1"/>
                </a:solidFill>
                <a:latin typeface="Arial" charset="0"/>
              </a:defRPr>
            </a:lvl4pPr>
            <a:lvl5pPr marL="2057400" indent="-228600" defTabSz="855663">
              <a:defRPr>
                <a:solidFill>
                  <a:schemeClr val="tx1"/>
                </a:solidFill>
                <a:latin typeface="Arial" charset="0"/>
              </a:defRPr>
            </a:lvl5pPr>
            <a:lvl6pPr marL="2514600" indent="-228600" defTabSz="855663" eaLnBrk="0" fontAlgn="base" hangingPunct="0">
              <a:spcBef>
                <a:spcPct val="0"/>
              </a:spcBef>
              <a:spcAft>
                <a:spcPct val="0"/>
              </a:spcAft>
              <a:defRPr>
                <a:solidFill>
                  <a:schemeClr val="tx1"/>
                </a:solidFill>
                <a:latin typeface="Arial" charset="0"/>
              </a:defRPr>
            </a:lvl6pPr>
            <a:lvl7pPr marL="2971800" indent="-228600" defTabSz="855663" eaLnBrk="0" fontAlgn="base" hangingPunct="0">
              <a:spcBef>
                <a:spcPct val="0"/>
              </a:spcBef>
              <a:spcAft>
                <a:spcPct val="0"/>
              </a:spcAft>
              <a:defRPr>
                <a:solidFill>
                  <a:schemeClr val="tx1"/>
                </a:solidFill>
                <a:latin typeface="Arial" charset="0"/>
              </a:defRPr>
            </a:lvl7pPr>
            <a:lvl8pPr marL="3429000" indent="-228600" defTabSz="855663" eaLnBrk="0" fontAlgn="base" hangingPunct="0">
              <a:spcBef>
                <a:spcPct val="0"/>
              </a:spcBef>
              <a:spcAft>
                <a:spcPct val="0"/>
              </a:spcAft>
              <a:defRPr>
                <a:solidFill>
                  <a:schemeClr val="tx1"/>
                </a:solidFill>
                <a:latin typeface="Arial" charset="0"/>
              </a:defRPr>
            </a:lvl8pPr>
            <a:lvl9pPr marL="3886200" indent="-228600" defTabSz="855663" eaLnBrk="0" fontAlgn="base" hangingPunct="0">
              <a:spcBef>
                <a:spcPct val="0"/>
              </a:spcBef>
              <a:spcAft>
                <a:spcPct val="0"/>
              </a:spcAft>
              <a:defRPr>
                <a:solidFill>
                  <a:schemeClr val="tx1"/>
                </a:solidFill>
                <a:latin typeface="Arial" charset="0"/>
              </a:defRPr>
            </a:lvl9pPr>
          </a:lstStyle>
          <a:p>
            <a:pPr>
              <a:spcBef>
                <a:spcPct val="50000"/>
              </a:spcBef>
            </a:pPr>
            <a:r>
              <a:rPr lang="en-US" sz="2200" b="1" dirty="0">
                <a:solidFill>
                  <a:srgbClr val="0033CC"/>
                </a:solidFill>
                <a:latin typeface="Times New Roman" pitchFamily="18" charset="0"/>
              </a:rPr>
              <a:t>10 min.</a:t>
            </a:r>
          </a:p>
        </p:txBody>
      </p:sp>
      <p:sp>
        <p:nvSpPr>
          <p:cNvPr id="17415" name="Line 7"/>
          <p:cNvSpPr>
            <a:spLocks noChangeShapeType="1"/>
          </p:cNvSpPr>
          <p:nvPr/>
        </p:nvSpPr>
        <p:spPr bwMode="auto">
          <a:xfrm flipV="1">
            <a:off x="527142" y="2316699"/>
            <a:ext cx="2087926" cy="12703"/>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207880" name="Text Box 8"/>
          <p:cNvSpPr txBox="1">
            <a:spLocks noChangeArrowheads="1"/>
          </p:cNvSpPr>
          <p:nvPr/>
        </p:nvSpPr>
        <p:spPr bwMode="auto">
          <a:xfrm>
            <a:off x="4284762" y="2091223"/>
            <a:ext cx="1201003" cy="424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85542" tIns="42770" rIns="85542" bIns="42770">
            <a:spAutoFit/>
          </a:bodyPr>
          <a:lstStyle>
            <a:lvl1pPr defTabSz="855663">
              <a:defRPr>
                <a:solidFill>
                  <a:schemeClr val="tx1"/>
                </a:solidFill>
                <a:latin typeface="Arial" charset="0"/>
              </a:defRPr>
            </a:lvl1pPr>
            <a:lvl2pPr marL="742950" indent="-285750" defTabSz="855663">
              <a:defRPr>
                <a:solidFill>
                  <a:schemeClr val="tx1"/>
                </a:solidFill>
                <a:latin typeface="Arial" charset="0"/>
              </a:defRPr>
            </a:lvl2pPr>
            <a:lvl3pPr marL="1143000" indent="-228600" defTabSz="855663">
              <a:defRPr>
                <a:solidFill>
                  <a:schemeClr val="tx1"/>
                </a:solidFill>
                <a:latin typeface="Arial" charset="0"/>
              </a:defRPr>
            </a:lvl3pPr>
            <a:lvl4pPr marL="1600200" indent="-228600" defTabSz="855663">
              <a:defRPr>
                <a:solidFill>
                  <a:schemeClr val="tx1"/>
                </a:solidFill>
                <a:latin typeface="Arial" charset="0"/>
              </a:defRPr>
            </a:lvl4pPr>
            <a:lvl5pPr marL="2057400" indent="-228600" defTabSz="855663">
              <a:defRPr>
                <a:solidFill>
                  <a:schemeClr val="tx1"/>
                </a:solidFill>
                <a:latin typeface="Arial" charset="0"/>
              </a:defRPr>
            </a:lvl5pPr>
            <a:lvl6pPr marL="2514600" indent="-228600" defTabSz="855663" eaLnBrk="0" fontAlgn="base" hangingPunct="0">
              <a:spcBef>
                <a:spcPct val="0"/>
              </a:spcBef>
              <a:spcAft>
                <a:spcPct val="0"/>
              </a:spcAft>
              <a:defRPr>
                <a:solidFill>
                  <a:schemeClr val="tx1"/>
                </a:solidFill>
                <a:latin typeface="Arial" charset="0"/>
              </a:defRPr>
            </a:lvl6pPr>
            <a:lvl7pPr marL="2971800" indent="-228600" defTabSz="855663" eaLnBrk="0" fontAlgn="base" hangingPunct="0">
              <a:spcBef>
                <a:spcPct val="0"/>
              </a:spcBef>
              <a:spcAft>
                <a:spcPct val="0"/>
              </a:spcAft>
              <a:defRPr>
                <a:solidFill>
                  <a:schemeClr val="tx1"/>
                </a:solidFill>
                <a:latin typeface="Arial" charset="0"/>
              </a:defRPr>
            </a:lvl7pPr>
            <a:lvl8pPr marL="3429000" indent="-228600" defTabSz="855663" eaLnBrk="0" fontAlgn="base" hangingPunct="0">
              <a:spcBef>
                <a:spcPct val="0"/>
              </a:spcBef>
              <a:spcAft>
                <a:spcPct val="0"/>
              </a:spcAft>
              <a:defRPr>
                <a:solidFill>
                  <a:schemeClr val="tx1"/>
                </a:solidFill>
                <a:latin typeface="Arial" charset="0"/>
              </a:defRPr>
            </a:lvl8pPr>
            <a:lvl9pPr marL="3886200" indent="-228600" defTabSz="855663" eaLnBrk="0" fontAlgn="base" hangingPunct="0">
              <a:spcBef>
                <a:spcPct val="0"/>
              </a:spcBef>
              <a:spcAft>
                <a:spcPct val="0"/>
              </a:spcAft>
              <a:defRPr>
                <a:solidFill>
                  <a:schemeClr val="tx1"/>
                </a:solidFill>
                <a:latin typeface="Arial" charset="0"/>
              </a:defRPr>
            </a:lvl9pPr>
          </a:lstStyle>
          <a:p>
            <a:pPr>
              <a:spcBef>
                <a:spcPct val="50000"/>
              </a:spcBef>
            </a:pPr>
            <a:r>
              <a:rPr lang="en-US" sz="2200" b="1" dirty="0">
                <a:solidFill>
                  <a:srgbClr val="0033CC"/>
                </a:solidFill>
                <a:latin typeface="Times New Roman" pitchFamily="18" charset="0"/>
              </a:rPr>
              <a:t>10 min.</a:t>
            </a:r>
          </a:p>
        </p:txBody>
      </p:sp>
      <p:sp>
        <p:nvSpPr>
          <p:cNvPr id="207881" name="Line 9"/>
          <p:cNvSpPr>
            <a:spLocks noChangeShapeType="1"/>
          </p:cNvSpPr>
          <p:nvPr/>
        </p:nvSpPr>
        <p:spPr bwMode="auto">
          <a:xfrm>
            <a:off x="5617551" y="2302408"/>
            <a:ext cx="2543617" cy="0"/>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207882" name="Text Box 10"/>
          <p:cNvSpPr txBox="1">
            <a:spLocks noChangeArrowheads="1"/>
          </p:cNvSpPr>
          <p:nvPr/>
        </p:nvSpPr>
        <p:spPr bwMode="auto">
          <a:xfrm>
            <a:off x="5355568" y="1387797"/>
            <a:ext cx="2543617" cy="486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42" tIns="42770" rIns="85542" bIns="42770">
            <a:spAutoFit/>
          </a:bodyPr>
          <a:lstStyle>
            <a:lvl1pPr defTabSz="855663">
              <a:defRPr>
                <a:solidFill>
                  <a:schemeClr val="tx1"/>
                </a:solidFill>
                <a:latin typeface="Arial" charset="0"/>
              </a:defRPr>
            </a:lvl1pPr>
            <a:lvl2pPr marL="742950" indent="-285750" defTabSz="855663">
              <a:defRPr>
                <a:solidFill>
                  <a:schemeClr val="tx1"/>
                </a:solidFill>
                <a:latin typeface="Arial" charset="0"/>
              </a:defRPr>
            </a:lvl2pPr>
            <a:lvl3pPr marL="1143000" indent="-228600" defTabSz="855663">
              <a:defRPr>
                <a:solidFill>
                  <a:schemeClr val="tx1"/>
                </a:solidFill>
                <a:latin typeface="Arial" charset="0"/>
              </a:defRPr>
            </a:lvl3pPr>
            <a:lvl4pPr marL="1600200" indent="-228600" defTabSz="855663">
              <a:defRPr>
                <a:solidFill>
                  <a:schemeClr val="tx1"/>
                </a:solidFill>
                <a:latin typeface="Arial" charset="0"/>
              </a:defRPr>
            </a:lvl4pPr>
            <a:lvl5pPr marL="2057400" indent="-228600" defTabSz="855663">
              <a:defRPr>
                <a:solidFill>
                  <a:schemeClr val="tx1"/>
                </a:solidFill>
                <a:latin typeface="Arial" charset="0"/>
              </a:defRPr>
            </a:lvl5pPr>
            <a:lvl6pPr marL="2514600" indent="-228600" defTabSz="855663" eaLnBrk="0" fontAlgn="base" hangingPunct="0">
              <a:spcBef>
                <a:spcPct val="0"/>
              </a:spcBef>
              <a:spcAft>
                <a:spcPct val="0"/>
              </a:spcAft>
              <a:defRPr>
                <a:solidFill>
                  <a:schemeClr val="tx1"/>
                </a:solidFill>
                <a:latin typeface="Arial" charset="0"/>
              </a:defRPr>
            </a:lvl6pPr>
            <a:lvl7pPr marL="2971800" indent="-228600" defTabSz="855663" eaLnBrk="0" fontAlgn="base" hangingPunct="0">
              <a:spcBef>
                <a:spcPct val="0"/>
              </a:spcBef>
              <a:spcAft>
                <a:spcPct val="0"/>
              </a:spcAft>
              <a:defRPr>
                <a:solidFill>
                  <a:schemeClr val="tx1"/>
                </a:solidFill>
                <a:latin typeface="Arial" charset="0"/>
              </a:defRPr>
            </a:lvl7pPr>
            <a:lvl8pPr marL="3429000" indent="-228600" defTabSz="855663" eaLnBrk="0" fontAlgn="base" hangingPunct="0">
              <a:spcBef>
                <a:spcPct val="0"/>
              </a:spcBef>
              <a:spcAft>
                <a:spcPct val="0"/>
              </a:spcAft>
              <a:defRPr>
                <a:solidFill>
                  <a:schemeClr val="tx1"/>
                </a:solidFill>
                <a:latin typeface="Arial" charset="0"/>
              </a:defRPr>
            </a:lvl8pPr>
            <a:lvl9pPr marL="3886200" indent="-228600" defTabSz="855663" eaLnBrk="0" fontAlgn="base" hangingPunct="0">
              <a:spcBef>
                <a:spcPct val="0"/>
              </a:spcBef>
              <a:spcAft>
                <a:spcPct val="0"/>
              </a:spcAft>
              <a:defRPr>
                <a:solidFill>
                  <a:schemeClr val="tx1"/>
                </a:solidFill>
                <a:latin typeface="Arial" charset="0"/>
              </a:defRPr>
            </a:lvl9pPr>
          </a:lstStyle>
          <a:p>
            <a:pPr>
              <a:spcBef>
                <a:spcPct val="50000"/>
              </a:spcBef>
            </a:pPr>
            <a:r>
              <a:rPr lang="en-US" sz="2600" b="1" dirty="0" smtClean="0">
                <a:latin typeface="Verdana" pitchFamily="34" charset="0"/>
              </a:rPr>
              <a:t>03.09.2000</a:t>
            </a:r>
            <a:endParaRPr lang="en-US" sz="2600" b="1" dirty="0">
              <a:latin typeface="Verdana" pitchFamily="34" charset="0"/>
            </a:endParaRPr>
          </a:p>
        </p:txBody>
      </p:sp>
      <p:sp>
        <p:nvSpPr>
          <p:cNvPr id="207883" name="Text Box 11"/>
          <p:cNvSpPr txBox="1">
            <a:spLocks noChangeArrowheads="1"/>
          </p:cNvSpPr>
          <p:nvPr/>
        </p:nvSpPr>
        <p:spPr bwMode="auto">
          <a:xfrm>
            <a:off x="593828" y="4768367"/>
            <a:ext cx="8023031" cy="879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42" tIns="42770" rIns="85542" bIns="42770">
            <a:spAutoFit/>
          </a:bodyPr>
          <a:lstStyle>
            <a:lvl1pPr defTabSz="855663">
              <a:defRPr>
                <a:solidFill>
                  <a:schemeClr val="tx1"/>
                </a:solidFill>
                <a:latin typeface="Arial" charset="0"/>
              </a:defRPr>
            </a:lvl1pPr>
            <a:lvl2pPr marL="742950" indent="-285750" defTabSz="855663">
              <a:defRPr>
                <a:solidFill>
                  <a:schemeClr val="tx1"/>
                </a:solidFill>
                <a:latin typeface="Arial" charset="0"/>
              </a:defRPr>
            </a:lvl2pPr>
            <a:lvl3pPr marL="1143000" indent="-228600" defTabSz="855663">
              <a:defRPr>
                <a:solidFill>
                  <a:schemeClr val="tx1"/>
                </a:solidFill>
                <a:latin typeface="Arial" charset="0"/>
              </a:defRPr>
            </a:lvl3pPr>
            <a:lvl4pPr marL="1600200" indent="-228600" defTabSz="855663">
              <a:defRPr>
                <a:solidFill>
                  <a:schemeClr val="tx1"/>
                </a:solidFill>
                <a:latin typeface="Arial" charset="0"/>
              </a:defRPr>
            </a:lvl4pPr>
            <a:lvl5pPr marL="2057400" indent="-228600" defTabSz="855663">
              <a:defRPr>
                <a:solidFill>
                  <a:schemeClr val="tx1"/>
                </a:solidFill>
                <a:latin typeface="Arial" charset="0"/>
              </a:defRPr>
            </a:lvl5pPr>
            <a:lvl6pPr marL="2514600" indent="-228600" defTabSz="855663" eaLnBrk="0" fontAlgn="base" hangingPunct="0">
              <a:spcBef>
                <a:spcPct val="0"/>
              </a:spcBef>
              <a:spcAft>
                <a:spcPct val="0"/>
              </a:spcAft>
              <a:defRPr>
                <a:solidFill>
                  <a:schemeClr val="tx1"/>
                </a:solidFill>
                <a:latin typeface="Arial" charset="0"/>
              </a:defRPr>
            </a:lvl6pPr>
            <a:lvl7pPr marL="2971800" indent="-228600" defTabSz="855663" eaLnBrk="0" fontAlgn="base" hangingPunct="0">
              <a:spcBef>
                <a:spcPct val="0"/>
              </a:spcBef>
              <a:spcAft>
                <a:spcPct val="0"/>
              </a:spcAft>
              <a:defRPr>
                <a:solidFill>
                  <a:schemeClr val="tx1"/>
                </a:solidFill>
                <a:latin typeface="Arial" charset="0"/>
              </a:defRPr>
            </a:lvl7pPr>
            <a:lvl8pPr marL="3429000" indent="-228600" defTabSz="855663" eaLnBrk="0" fontAlgn="base" hangingPunct="0">
              <a:spcBef>
                <a:spcPct val="0"/>
              </a:spcBef>
              <a:spcAft>
                <a:spcPct val="0"/>
              </a:spcAft>
              <a:defRPr>
                <a:solidFill>
                  <a:schemeClr val="tx1"/>
                </a:solidFill>
                <a:latin typeface="Arial" charset="0"/>
              </a:defRPr>
            </a:lvl8pPr>
            <a:lvl9pPr marL="3886200" indent="-228600" defTabSz="855663" eaLnBrk="0" fontAlgn="base" hangingPunct="0">
              <a:spcBef>
                <a:spcPct val="0"/>
              </a:spcBef>
              <a:spcAft>
                <a:spcPct val="0"/>
              </a:spcAft>
              <a:defRPr>
                <a:solidFill>
                  <a:schemeClr val="tx1"/>
                </a:solidFill>
                <a:latin typeface="Arial" charset="0"/>
              </a:defRPr>
            </a:lvl9pPr>
          </a:lstStyle>
          <a:p>
            <a:pPr>
              <a:spcBef>
                <a:spcPct val="50000"/>
              </a:spcBef>
            </a:pPr>
            <a:r>
              <a:rPr lang="en-US" sz="2600" b="1" u="sng" dirty="0">
                <a:solidFill>
                  <a:srgbClr val="0033CC"/>
                </a:solidFill>
                <a:latin typeface="Verdana" pitchFamily="34" charset="0"/>
              </a:rPr>
              <a:t>NB</a:t>
            </a:r>
            <a:r>
              <a:rPr lang="en-US" sz="2600" b="1" dirty="0">
                <a:solidFill>
                  <a:srgbClr val="0033CC"/>
                </a:solidFill>
                <a:latin typeface="Verdana" pitchFamily="34" charset="0"/>
              </a:rPr>
              <a:t>:</a:t>
            </a:r>
            <a:r>
              <a:rPr lang="en-US" sz="2600" b="1" dirty="0">
                <a:latin typeface="Verdana" pitchFamily="34" charset="0"/>
              </a:rPr>
              <a:t> </a:t>
            </a:r>
            <a:r>
              <a:rPr lang="en-US" sz="2600" b="1" dirty="0" err="1">
                <a:latin typeface="Verdana" pitchFamily="34" charset="0"/>
              </a:rPr>
              <a:t>Forsinkelsene</a:t>
            </a:r>
            <a:r>
              <a:rPr lang="en-US" sz="2600" b="1" dirty="0">
                <a:latin typeface="Verdana" pitchFamily="34" charset="0"/>
              </a:rPr>
              <a:t> </a:t>
            </a:r>
            <a:r>
              <a:rPr lang="en-US" sz="2600" b="1" dirty="0" err="1">
                <a:latin typeface="Verdana" pitchFamily="34" charset="0"/>
              </a:rPr>
              <a:t>ble</a:t>
            </a:r>
            <a:r>
              <a:rPr lang="en-US" sz="2600" b="1" dirty="0">
                <a:latin typeface="Verdana" pitchFamily="34" charset="0"/>
              </a:rPr>
              <a:t> </a:t>
            </a:r>
            <a:r>
              <a:rPr lang="en-US" sz="2600" b="1" dirty="0" err="1">
                <a:solidFill>
                  <a:srgbClr val="0033CC"/>
                </a:solidFill>
                <a:latin typeface="Verdana" pitchFamily="34" charset="0"/>
              </a:rPr>
              <a:t>redusert</a:t>
            </a:r>
            <a:r>
              <a:rPr lang="en-US" sz="2600" b="1" dirty="0">
                <a:solidFill>
                  <a:srgbClr val="0033CC"/>
                </a:solidFill>
                <a:latin typeface="Verdana" pitchFamily="34" charset="0"/>
              </a:rPr>
              <a:t> </a:t>
            </a:r>
            <a:r>
              <a:rPr lang="en-US" sz="2600" b="1" dirty="0" err="1">
                <a:solidFill>
                  <a:srgbClr val="0033CC"/>
                </a:solidFill>
                <a:latin typeface="Verdana" pitchFamily="34" charset="0"/>
              </a:rPr>
              <a:t>til</a:t>
            </a:r>
            <a:r>
              <a:rPr lang="en-US" sz="2600" b="1" dirty="0">
                <a:solidFill>
                  <a:srgbClr val="0033CC"/>
                </a:solidFill>
                <a:latin typeface="Verdana" pitchFamily="34" charset="0"/>
              </a:rPr>
              <a:t> 0 </a:t>
            </a:r>
            <a:r>
              <a:rPr lang="en-US" sz="2600" b="1" dirty="0" err="1">
                <a:solidFill>
                  <a:srgbClr val="0033CC"/>
                </a:solidFill>
                <a:latin typeface="Verdana" pitchFamily="34" charset="0"/>
              </a:rPr>
              <a:t>på</a:t>
            </a:r>
            <a:r>
              <a:rPr lang="en-US" sz="2600" b="1" dirty="0">
                <a:solidFill>
                  <a:srgbClr val="0033CC"/>
                </a:solidFill>
                <a:latin typeface="Verdana" pitchFamily="34" charset="0"/>
              </a:rPr>
              <a:t> E6 </a:t>
            </a:r>
            <a:r>
              <a:rPr lang="en-US" sz="2600" b="1" dirty="0" err="1">
                <a:latin typeface="Verdana" pitchFamily="34" charset="0"/>
              </a:rPr>
              <a:t>og</a:t>
            </a:r>
            <a:r>
              <a:rPr lang="en-US" sz="2600" b="1" dirty="0">
                <a:latin typeface="Verdana" pitchFamily="34" charset="0"/>
              </a:rPr>
              <a:t> </a:t>
            </a:r>
            <a:r>
              <a:rPr lang="en-US" sz="2600" b="1" dirty="0" err="1">
                <a:latin typeface="Verdana" pitchFamily="34" charset="0"/>
              </a:rPr>
              <a:t>til</a:t>
            </a:r>
            <a:r>
              <a:rPr lang="en-US" sz="2600" b="1" dirty="0">
                <a:latin typeface="Verdana" pitchFamily="34" charset="0"/>
              </a:rPr>
              <a:t> 1/3 for </a:t>
            </a:r>
            <a:r>
              <a:rPr lang="en-US" sz="2600" b="1" dirty="0" err="1">
                <a:latin typeface="Verdana" pitchFamily="34" charset="0"/>
              </a:rPr>
              <a:t>trafikantene</a:t>
            </a:r>
            <a:r>
              <a:rPr lang="en-US" sz="2600" b="1" dirty="0">
                <a:latin typeface="Verdana" pitchFamily="34" charset="0"/>
              </a:rPr>
              <a:t> </a:t>
            </a:r>
            <a:r>
              <a:rPr lang="en-US" sz="2600" b="1" dirty="0" err="1">
                <a:latin typeface="Verdana" pitchFamily="34" charset="0"/>
              </a:rPr>
              <a:t>fra</a:t>
            </a:r>
            <a:r>
              <a:rPr lang="en-US" sz="2600" b="1" dirty="0">
                <a:latin typeface="Verdana" pitchFamily="34" charset="0"/>
              </a:rPr>
              <a:t> rv.3</a:t>
            </a:r>
          </a:p>
        </p:txBody>
      </p:sp>
      <p:sp>
        <p:nvSpPr>
          <p:cNvPr id="12" name="Rectangle 2"/>
          <p:cNvSpPr txBox="1">
            <a:spLocks noChangeArrowheads="1"/>
          </p:cNvSpPr>
          <p:nvPr/>
        </p:nvSpPr>
        <p:spPr>
          <a:xfrm>
            <a:off x="1260426" y="619307"/>
            <a:ext cx="3344917" cy="506231"/>
          </a:xfrm>
          <a:prstGeom prst="rect">
            <a:avLst/>
          </a:prstGeom>
          <a:solidFill>
            <a:srgbClr val="FFFF00"/>
          </a:solidFill>
        </p:spPr>
        <p:txBody>
          <a:bodyPr vert="horz" lIns="0" tIns="0" rIns="0" bIns="0" rtlCol="0" anchor="t">
            <a:normAutofit fontScale="97500"/>
          </a:bodyPr>
          <a:lstStyle>
            <a:lvl1pPr algn="l" defTabSz="914218" rtl="0" eaLnBrk="1" latinLnBrk="0" hangingPunct="1">
              <a:spcBef>
                <a:spcPct val="0"/>
              </a:spcBef>
              <a:buNone/>
              <a:defRPr sz="2600" kern="1200">
                <a:solidFill>
                  <a:schemeClr val="tx1"/>
                </a:solidFill>
                <a:latin typeface="+mj-lt"/>
                <a:ea typeface="+mj-ea"/>
                <a:cs typeface="+mj-cs"/>
              </a:defRPr>
            </a:lvl1pPr>
          </a:lstStyle>
          <a:p>
            <a:pPr defTabSz="814469"/>
            <a:r>
              <a:rPr lang="en-US" sz="2800" b="1" u="sng" dirty="0" smtClean="0">
                <a:solidFill>
                  <a:srgbClr val="0033CC"/>
                </a:solidFill>
              </a:rPr>
              <a:t>med</a:t>
            </a:r>
            <a:r>
              <a:rPr lang="en-US" sz="2800" b="1" dirty="0" smtClean="0">
                <a:solidFill>
                  <a:srgbClr val="0033CC"/>
                </a:solidFill>
              </a:rPr>
              <a:t> </a:t>
            </a:r>
            <a:r>
              <a:rPr lang="en-US" sz="2800" b="1" u="sng" dirty="0" err="1" smtClean="0">
                <a:solidFill>
                  <a:srgbClr val="0033CC"/>
                </a:solidFill>
              </a:rPr>
              <a:t>tilfartskontroll</a:t>
            </a:r>
            <a:endParaRPr lang="en-US" sz="2800" b="1" u="sng" dirty="0">
              <a:solidFill>
                <a:srgbClr val="0033CC"/>
              </a:solidFill>
            </a:endParaRPr>
          </a:p>
        </p:txBody>
      </p:sp>
      <p:sp>
        <p:nvSpPr>
          <p:cNvPr id="13" name="Rectangle 2"/>
          <p:cNvSpPr txBox="1">
            <a:spLocks noChangeArrowheads="1"/>
          </p:cNvSpPr>
          <p:nvPr/>
        </p:nvSpPr>
        <p:spPr>
          <a:xfrm>
            <a:off x="4644802" y="621482"/>
            <a:ext cx="4464496" cy="419197"/>
          </a:xfrm>
          <a:prstGeom prst="rect">
            <a:avLst/>
          </a:prstGeom>
          <a:noFill/>
        </p:spPr>
        <p:txBody>
          <a:bodyPr vert="horz" lIns="0" tIns="0" rIns="0" bIns="0" rtlCol="0" anchor="t">
            <a:normAutofit fontScale="97500"/>
          </a:bodyPr>
          <a:lstStyle>
            <a:lvl1pPr algn="l" defTabSz="914218" rtl="0" eaLnBrk="1" latinLnBrk="0" hangingPunct="1">
              <a:spcBef>
                <a:spcPct val="0"/>
              </a:spcBef>
              <a:buNone/>
              <a:defRPr sz="2600" kern="1200">
                <a:solidFill>
                  <a:schemeClr val="tx1"/>
                </a:solidFill>
                <a:latin typeface="+mj-lt"/>
                <a:ea typeface="+mj-ea"/>
                <a:cs typeface="+mj-cs"/>
              </a:defRPr>
            </a:lvl1pPr>
          </a:lstStyle>
          <a:p>
            <a:pPr defTabSz="814469"/>
            <a:r>
              <a:rPr lang="en-US" sz="2800" b="1" dirty="0" err="1" smtClean="0">
                <a:solidFill>
                  <a:srgbClr val="0033CC"/>
                </a:solidFill>
              </a:rPr>
              <a:t>av</a:t>
            </a:r>
            <a:r>
              <a:rPr lang="en-US" sz="2800" b="1" dirty="0" smtClean="0">
                <a:solidFill>
                  <a:srgbClr val="0033CC"/>
                </a:solidFill>
              </a:rPr>
              <a:t> </a:t>
            </a:r>
            <a:r>
              <a:rPr lang="en-US" sz="2800" b="1" dirty="0" err="1" smtClean="0">
                <a:solidFill>
                  <a:srgbClr val="0033CC"/>
                </a:solidFill>
              </a:rPr>
              <a:t>trafikken</a:t>
            </a:r>
            <a:r>
              <a:rPr lang="en-US" sz="2800" b="1" dirty="0" smtClean="0">
                <a:solidFill>
                  <a:srgbClr val="0033CC"/>
                </a:solidFill>
              </a:rPr>
              <a:t> </a:t>
            </a:r>
            <a:r>
              <a:rPr lang="en-US" sz="2800" b="1" u="sng" dirty="0" err="1" smtClean="0">
                <a:solidFill>
                  <a:srgbClr val="0033CC"/>
                </a:solidFill>
              </a:rPr>
              <a:t>fra</a:t>
            </a:r>
            <a:r>
              <a:rPr lang="en-US" sz="2800" b="1" u="sng" dirty="0" smtClean="0">
                <a:solidFill>
                  <a:srgbClr val="0033CC"/>
                </a:solidFill>
              </a:rPr>
              <a:t> rv.3</a:t>
            </a:r>
            <a:endParaRPr lang="en-US" sz="2800" b="1" u="sng" dirty="0">
              <a:solidFill>
                <a:srgbClr val="0033CC"/>
              </a:solidFill>
            </a:endParaRPr>
          </a:p>
        </p:txBody>
      </p:sp>
    </p:spTree>
    <p:extLst>
      <p:ext uri="{BB962C8B-B14F-4D97-AF65-F5344CB8AC3E}">
        <p14:creationId xmlns:p14="http://schemas.microsoft.com/office/powerpoint/2010/main" val="389353600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788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788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787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7881"/>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078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880" grpId="0"/>
      <p:bldP spid="207881" grpId="0" animBg="1"/>
      <p:bldP spid="207882" grpId="0"/>
      <p:bldP spid="2078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435147" y="287144"/>
            <a:ext cx="6594031" cy="838394"/>
          </a:xfrm>
        </p:spPr>
        <p:txBody>
          <a:bodyPr/>
          <a:lstStyle/>
          <a:p>
            <a:pPr defTabSz="814469"/>
            <a:r>
              <a:rPr lang="en-US" dirty="0" err="1" smtClean="0">
                <a:solidFill>
                  <a:schemeClr val="hlink"/>
                </a:solidFill>
              </a:rPr>
              <a:t>Mindre</a:t>
            </a:r>
            <a:r>
              <a:rPr lang="en-US" dirty="0" smtClean="0">
                <a:solidFill>
                  <a:schemeClr val="hlink"/>
                </a:solidFill>
              </a:rPr>
              <a:t> </a:t>
            </a:r>
            <a:r>
              <a:rPr lang="en-US" dirty="0" err="1" smtClean="0">
                <a:solidFill>
                  <a:schemeClr val="hlink"/>
                </a:solidFill>
              </a:rPr>
              <a:t>vellykket</a:t>
            </a:r>
            <a:r>
              <a:rPr lang="en-US" dirty="0" smtClean="0">
                <a:solidFill>
                  <a:schemeClr val="hlink"/>
                </a:solidFill>
              </a:rPr>
              <a:t> </a:t>
            </a:r>
            <a:r>
              <a:rPr lang="en-US" dirty="0" err="1" smtClean="0">
                <a:solidFill>
                  <a:schemeClr val="hlink"/>
                </a:solidFill>
              </a:rPr>
              <a:t>tilfartskontroll</a:t>
            </a:r>
            <a:r>
              <a:rPr lang="en-US" dirty="0" smtClean="0">
                <a:solidFill>
                  <a:schemeClr val="hlink"/>
                </a:solidFill>
              </a:rPr>
              <a:t> </a:t>
            </a:r>
            <a:r>
              <a:rPr lang="en-US" dirty="0" err="1" smtClean="0">
                <a:solidFill>
                  <a:schemeClr val="hlink"/>
                </a:solidFill>
              </a:rPr>
              <a:t>søndagen</a:t>
            </a:r>
            <a:r>
              <a:rPr lang="en-US" dirty="0" smtClean="0">
                <a:solidFill>
                  <a:schemeClr val="hlink"/>
                </a:solidFill>
              </a:rPr>
              <a:t> </a:t>
            </a:r>
            <a:r>
              <a:rPr lang="en-US" dirty="0" err="1" smtClean="0">
                <a:solidFill>
                  <a:schemeClr val="hlink"/>
                </a:solidFill>
              </a:rPr>
              <a:t>etter</a:t>
            </a:r>
            <a:r>
              <a:rPr lang="en-US" dirty="0" smtClean="0">
                <a:solidFill>
                  <a:schemeClr val="hlink"/>
                </a:solidFill>
              </a:rPr>
              <a:t>:</a:t>
            </a:r>
          </a:p>
        </p:txBody>
      </p:sp>
      <p:sp>
        <p:nvSpPr>
          <p:cNvPr id="18435" name="Text Box 3"/>
          <p:cNvSpPr>
            <a:spLocks noGrp="1" noChangeArrowheads="1"/>
          </p:cNvSpPr>
          <p:nvPr>
            <p:ph type="body" sz="half" idx="1"/>
          </p:nvPr>
        </p:nvSpPr>
        <p:spPr>
          <a:xfrm>
            <a:off x="-85701" y="1598983"/>
            <a:ext cx="3434359" cy="4039535"/>
          </a:xfrm>
          <a:noFill/>
          <a:extLst>
            <a:ext uri="{91240B29-F687-4F45-9708-019B960494DF}">
              <a14:hiddenLine xmlns:a14="http://schemas.microsoft.com/office/drawing/2010/main" w="12700" cap="flat" cmpd="sng">
                <a:solidFill>
                  <a:schemeClr val="tx1"/>
                </a:solidFill>
                <a:prstDash val="solid"/>
                <a:miter lim="800000"/>
                <a:headEnd/>
                <a:tailEnd/>
              </a14:hiddenLine>
            </a:ext>
          </a:extLst>
        </p:spPr>
        <p:txBody>
          <a:bodyPr lIns="90487" tIns="44449" rIns="90487" bIns="44449"/>
          <a:lstStyle/>
          <a:p>
            <a:pPr marL="366750" indent="-366750" defTabSz="814469">
              <a:lnSpc>
                <a:spcPct val="90000"/>
              </a:lnSpc>
              <a:spcBef>
                <a:spcPct val="50000"/>
              </a:spcBef>
              <a:spcAft>
                <a:spcPct val="0"/>
              </a:spcAft>
              <a:buClrTx/>
              <a:buNone/>
            </a:pPr>
            <a:r>
              <a:rPr lang="en-US" sz="2000" b="1" dirty="0">
                <a:solidFill>
                  <a:srgbClr val="0033CC"/>
                </a:solidFill>
              </a:rPr>
              <a:t>    </a:t>
            </a:r>
            <a:r>
              <a:rPr lang="en-US" sz="2300" dirty="0">
                <a:solidFill>
                  <a:srgbClr val="0033CC"/>
                </a:solidFill>
              </a:rPr>
              <a:t>Den </a:t>
            </a:r>
            <a:r>
              <a:rPr lang="en-US" sz="2300" dirty="0" err="1">
                <a:solidFill>
                  <a:srgbClr val="0033CC"/>
                </a:solidFill>
              </a:rPr>
              <a:t>tredje</a:t>
            </a:r>
            <a:r>
              <a:rPr lang="en-US" sz="2300" dirty="0">
                <a:solidFill>
                  <a:srgbClr val="0033CC"/>
                </a:solidFill>
              </a:rPr>
              <a:t> </a:t>
            </a:r>
            <a:r>
              <a:rPr lang="en-US" sz="2300" dirty="0" err="1">
                <a:solidFill>
                  <a:srgbClr val="0033CC"/>
                </a:solidFill>
              </a:rPr>
              <a:t>søndagen</a:t>
            </a:r>
            <a:r>
              <a:rPr lang="en-US" sz="2300" dirty="0">
                <a:solidFill>
                  <a:srgbClr val="0033CC"/>
                </a:solidFill>
              </a:rPr>
              <a:t> med </a:t>
            </a:r>
            <a:r>
              <a:rPr lang="en-US" sz="2300" dirty="0" err="1">
                <a:solidFill>
                  <a:srgbClr val="0033CC"/>
                </a:solidFill>
              </a:rPr>
              <a:t>tilfartskontroll</a:t>
            </a:r>
            <a:r>
              <a:rPr lang="en-US" sz="2300" dirty="0">
                <a:solidFill>
                  <a:srgbClr val="0033CC"/>
                </a:solidFill>
              </a:rPr>
              <a:t> </a:t>
            </a:r>
            <a:r>
              <a:rPr lang="en-US" sz="2300" dirty="0" err="1">
                <a:solidFill>
                  <a:srgbClr val="0033CC"/>
                </a:solidFill>
              </a:rPr>
              <a:t>ble</a:t>
            </a:r>
            <a:r>
              <a:rPr lang="en-US" sz="2300" dirty="0">
                <a:solidFill>
                  <a:srgbClr val="0033CC"/>
                </a:solidFill>
              </a:rPr>
              <a:t> </a:t>
            </a:r>
            <a:r>
              <a:rPr lang="en-US" sz="2300" dirty="0" err="1">
                <a:solidFill>
                  <a:srgbClr val="0033CC"/>
                </a:solidFill>
              </a:rPr>
              <a:t>det</a:t>
            </a:r>
            <a:r>
              <a:rPr lang="en-US" sz="2300" dirty="0">
                <a:solidFill>
                  <a:srgbClr val="0033CC"/>
                </a:solidFill>
              </a:rPr>
              <a:t> </a:t>
            </a:r>
            <a:r>
              <a:rPr lang="en-US" sz="2300" dirty="0" err="1">
                <a:solidFill>
                  <a:srgbClr val="0033CC"/>
                </a:solidFill>
              </a:rPr>
              <a:t>sluppet</a:t>
            </a:r>
            <a:r>
              <a:rPr lang="en-US" sz="2300" dirty="0">
                <a:solidFill>
                  <a:srgbClr val="0033CC"/>
                </a:solidFill>
              </a:rPr>
              <a:t> </a:t>
            </a:r>
            <a:r>
              <a:rPr lang="en-US" sz="2300" dirty="0" err="1">
                <a:solidFill>
                  <a:srgbClr val="0033CC"/>
                </a:solidFill>
              </a:rPr>
              <a:t>på</a:t>
            </a:r>
            <a:r>
              <a:rPr lang="en-US" sz="2300" dirty="0">
                <a:solidFill>
                  <a:srgbClr val="0033CC"/>
                </a:solidFill>
              </a:rPr>
              <a:t> for </a:t>
            </a:r>
            <a:r>
              <a:rPr lang="en-US" sz="2300" dirty="0" err="1">
                <a:solidFill>
                  <a:srgbClr val="0033CC"/>
                </a:solidFill>
              </a:rPr>
              <a:t>mye</a:t>
            </a:r>
            <a:r>
              <a:rPr lang="en-US" sz="2300" dirty="0">
                <a:solidFill>
                  <a:srgbClr val="0033CC"/>
                </a:solidFill>
              </a:rPr>
              <a:t> </a:t>
            </a:r>
            <a:r>
              <a:rPr lang="en-US" sz="2300" dirty="0" err="1">
                <a:solidFill>
                  <a:srgbClr val="0033CC"/>
                </a:solidFill>
              </a:rPr>
              <a:t>trafikk</a:t>
            </a:r>
            <a:r>
              <a:rPr lang="en-US" sz="2300" dirty="0">
                <a:solidFill>
                  <a:srgbClr val="0033CC"/>
                </a:solidFill>
              </a:rPr>
              <a:t> </a:t>
            </a:r>
            <a:r>
              <a:rPr lang="en-US" sz="2300" dirty="0" err="1">
                <a:solidFill>
                  <a:srgbClr val="0033CC"/>
                </a:solidFill>
              </a:rPr>
              <a:t>fra</a:t>
            </a:r>
            <a:r>
              <a:rPr lang="en-US" sz="2300" dirty="0">
                <a:solidFill>
                  <a:srgbClr val="0033CC"/>
                </a:solidFill>
              </a:rPr>
              <a:t> rv.3.</a:t>
            </a:r>
          </a:p>
          <a:p>
            <a:pPr marL="366750" indent="-366750" defTabSz="814469">
              <a:lnSpc>
                <a:spcPct val="90000"/>
              </a:lnSpc>
              <a:spcBef>
                <a:spcPct val="50000"/>
              </a:spcBef>
              <a:spcAft>
                <a:spcPct val="0"/>
              </a:spcAft>
              <a:buClrTx/>
              <a:buNone/>
            </a:pPr>
            <a:r>
              <a:rPr lang="en-US" sz="2300" dirty="0">
                <a:solidFill>
                  <a:srgbClr val="0033CC"/>
                </a:solidFill>
              </a:rPr>
              <a:t>   </a:t>
            </a:r>
            <a:r>
              <a:rPr lang="en-US" sz="2300" dirty="0" err="1">
                <a:solidFill>
                  <a:srgbClr val="0033CC"/>
                </a:solidFill>
              </a:rPr>
              <a:t>Dette</a:t>
            </a:r>
            <a:r>
              <a:rPr lang="en-US" sz="2300" dirty="0">
                <a:solidFill>
                  <a:srgbClr val="0033CC"/>
                </a:solidFill>
              </a:rPr>
              <a:t> </a:t>
            </a:r>
            <a:r>
              <a:rPr lang="en-US" sz="2300" dirty="0" err="1">
                <a:solidFill>
                  <a:srgbClr val="0033CC"/>
                </a:solidFill>
              </a:rPr>
              <a:t>resulterte</a:t>
            </a:r>
            <a:r>
              <a:rPr lang="en-US" sz="2300" dirty="0">
                <a:solidFill>
                  <a:srgbClr val="0033CC"/>
                </a:solidFill>
              </a:rPr>
              <a:t> </a:t>
            </a:r>
            <a:r>
              <a:rPr lang="en-US" sz="2300" dirty="0" err="1">
                <a:solidFill>
                  <a:srgbClr val="0033CC"/>
                </a:solidFill>
              </a:rPr>
              <a:t>i</a:t>
            </a:r>
            <a:r>
              <a:rPr lang="en-US" sz="2300" dirty="0">
                <a:solidFill>
                  <a:srgbClr val="0033CC"/>
                </a:solidFill>
              </a:rPr>
              <a:t> </a:t>
            </a:r>
            <a:r>
              <a:rPr lang="en-US" sz="2300" dirty="0" err="1">
                <a:solidFill>
                  <a:srgbClr val="0033CC"/>
                </a:solidFill>
              </a:rPr>
              <a:t>kø</a:t>
            </a:r>
            <a:r>
              <a:rPr lang="en-US" sz="2300" dirty="0">
                <a:solidFill>
                  <a:srgbClr val="0033CC"/>
                </a:solidFill>
              </a:rPr>
              <a:t> </a:t>
            </a:r>
            <a:r>
              <a:rPr lang="en-US" sz="2300" dirty="0" err="1">
                <a:solidFill>
                  <a:srgbClr val="0033CC"/>
                </a:solidFill>
              </a:rPr>
              <a:t>på</a:t>
            </a:r>
            <a:r>
              <a:rPr lang="en-US" sz="2300" dirty="0">
                <a:solidFill>
                  <a:srgbClr val="0033CC"/>
                </a:solidFill>
              </a:rPr>
              <a:t> E6 </a:t>
            </a:r>
            <a:r>
              <a:rPr lang="en-US" sz="2300" dirty="0" err="1">
                <a:solidFill>
                  <a:srgbClr val="0033CC"/>
                </a:solidFill>
              </a:rPr>
              <a:t>og</a:t>
            </a:r>
            <a:r>
              <a:rPr lang="en-US" sz="2300" dirty="0">
                <a:solidFill>
                  <a:srgbClr val="0033CC"/>
                </a:solidFill>
              </a:rPr>
              <a:t> </a:t>
            </a:r>
            <a:r>
              <a:rPr lang="en-US" sz="2300" dirty="0" err="1">
                <a:solidFill>
                  <a:srgbClr val="0033CC"/>
                </a:solidFill>
              </a:rPr>
              <a:t>ekstra</a:t>
            </a:r>
            <a:r>
              <a:rPr lang="en-US" sz="2300" dirty="0">
                <a:solidFill>
                  <a:srgbClr val="0033CC"/>
                </a:solidFill>
              </a:rPr>
              <a:t> </a:t>
            </a:r>
            <a:r>
              <a:rPr lang="en-US" sz="2300" dirty="0" err="1">
                <a:solidFill>
                  <a:srgbClr val="0033CC"/>
                </a:solidFill>
              </a:rPr>
              <a:t>sterk</a:t>
            </a:r>
            <a:r>
              <a:rPr lang="en-US" sz="2300" dirty="0">
                <a:solidFill>
                  <a:srgbClr val="0033CC"/>
                </a:solidFill>
              </a:rPr>
              <a:t> </a:t>
            </a:r>
            <a:r>
              <a:rPr lang="en-US" sz="2300" dirty="0" err="1" smtClean="0">
                <a:solidFill>
                  <a:srgbClr val="0033CC"/>
                </a:solidFill>
              </a:rPr>
              <a:t>struping</a:t>
            </a:r>
            <a:r>
              <a:rPr lang="en-US" sz="2300" dirty="0" smtClean="0">
                <a:solidFill>
                  <a:srgbClr val="0033CC"/>
                </a:solidFill>
              </a:rPr>
              <a:t> </a:t>
            </a:r>
            <a:r>
              <a:rPr lang="en-US" sz="2300" dirty="0" err="1" smtClean="0">
                <a:solidFill>
                  <a:srgbClr val="0033CC"/>
                </a:solidFill>
              </a:rPr>
              <a:t>av</a:t>
            </a:r>
            <a:r>
              <a:rPr lang="en-US" sz="2300" dirty="0" smtClean="0">
                <a:solidFill>
                  <a:srgbClr val="0033CC"/>
                </a:solidFill>
              </a:rPr>
              <a:t> </a:t>
            </a:r>
            <a:r>
              <a:rPr lang="en-US" sz="2300" dirty="0" err="1">
                <a:solidFill>
                  <a:srgbClr val="0033CC"/>
                </a:solidFill>
              </a:rPr>
              <a:t>trafikken</a:t>
            </a:r>
            <a:r>
              <a:rPr lang="en-US" sz="2300" dirty="0">
                <a:solidFill>
                  <a:srgbClr val="0033CC"/>
                </a:solidFill>
              </a:rPr>
              <a:t> </a:t>
            </a:r>
            <a:r>
              <a:rPr lang="en-US" sz="2300" dirty="0" err="1">
                <a:solidFill>
                  <a:srgbClr val="0033CC"/>
                </a:solidFill>
              </a:rPr>
              <a:t>fra</a:t>
            </a:r>
            <a:r>
              <a:rPr lang="en-US" sz="2300" dirty="0">
                <a:solidFill>
                  <a:srgbClr val="0033CC"/>
                </a:solidFill>
              </a:rPr>
              <a:t> </a:t>
            </a:r>
            <a:r>
              <a:rPr lang="en-US" sz="2300" dirty="0" err="1">
                <a:solidFill>
                  <a:srgbClr val="0033CC"/>
                </a:solidFill>
              </a:rPr>
              <a:t>rv.</a:t>
            </a:r>
            <a:r>
              <a:rPr lang="en-US" sz="2300" dirty="0">
                <a:solidFill>
                  <a:srgbClr val="0033CC"/>
                </a:solidFill>
              </a:rPr>
              <a:t> 3 for å </a:t>
            </a:r>
            <a:r>
              <a:rPr lang="en-US" sz="2300" dirty="0" err="1">
                <a:solidFill>
                  <a:srgbClr val="0033CC"/>
                </a:solidFill>
              </a:rPr>
              <a:t>få</a:t>
            </a:r>
            <a:r>
              <a:rPr lang="en-US" sz="2300" dirty="0">
                <a:solidFill>
                  <a:srgbClr val="0033CC"/>
                </a:solidFill>
              </a:rPr>
              <a:t> </a:t>
            </a:r>
            <a:r>
              <a:rPr lang="en-US" sz="2300" dirty="0" err="1">
                <a:solidFill>
                  <a:srgbClr val="0033CC"/>
                </a:solidFill>
              </a:rPr>
              <a:t>bort</a:t>
            </a:r>
            <a:r>
              <a:rPr lang="en-US" sz="2300" dirty="0">
                <a:solidFill>
                  <a:srgbClr val="0033CC"/>
                </a:solidFill>
              </a:rPr>
              <a:t> </a:t>
            </a:r>
            <a:r>
              <a:rPr lang="en-US" sz="2300" dirty="0" err="1">
                <a:solidFill>
                  <a:srgbClr val="0033CC"/>
                </a:solidFill>
              </a:rPr>
              <a:t>køen</a:t>
            </a:r>
            <a:r>
              <a:rPr lang="en-US" sz="2300" dirty="0">
                <a:solidFill>
                  <a:srgbClr val="0033CC"/>
                </a:solidFill>
              </a:rPr>
              <a:t> </a:t>
            </a:r>
            <a:r>
              <a:rPr lang="en-US" sz="2300" dirty="0" err="1">
                <a:solidFill>
                  <a:srgbClr val="0033CC"/>
                </a:solidFill>
              </a:rPr>
              <a:t>på</a:t>
            </a:r>
            <a:r>
              <a:rPr lang="en-US" sz="2300" dirty="0">
                <a:solidFill>
                  <a:srgbClr val="0033CC"/>
                </a:solidFill>
              </a:rPr>
              <a:t> </a:t>
            </a:r>
            <a:r>
              <a:rPr lang="en-US" sz="2300" dirty="0" smtClean="0">
                <a:solidFill>
                  <a:srgbClr val="0033CC"/>
                </a:solidFill>
              </a:rPr>
              <a:t>E6.</a:t>
            </a:r>
            <a:endParaRPr lang="en-US" sz="2300" dirty="0">
              <a:solidFill>
                <a:srgbClr val="0033CC"/>
              </a:solidFill>
            </a:endParaRPr>
          </a:p>
        </p:txBody>
      </p:sp>
      <p:pic>
        <p:nvPicPr>
          <p:cNvPr id="18436" name="Picture 4" descr="kolo-4"/>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3464527" y="1949902"/>
            <a:ext cx="5414315" cy="426660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8437" name="Text Box 5"/>
          <p:cNvSpPr txBox="1">
            <a:spLocks noChangeArrowheads="1"/>
          </p:cNvSpPr>
          <p:nvPr/>
        </p:nvSpPr>
        <p:spPr bwMode="auto">
          <a:xfrm>
            <a:off x="3790021" y="2443729"/>
            <a:ext cx="1695744" cy="424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42" tIns="42770" rIns="85542" bIns="42770">
            <a:spAutoFit/>
          </a:bodyPr>
          <a:lstStyle>
            <a:lvl1pPr defTabSz="855663">
              <a:defRPr>
                <a:solidFill>
                  <a:schemeClr val="tx1"/>
                </a:solidFill>
                <a:latin typeface="Arial" charset="0"/>
              </a:defRPr>
            </a:lvl1pPr>
            <a:lvl2pPr marL="742950" indent="-285750" defTabSz="855663">
              <a:defRPr>
                <a:solidFill>
                  <a:schemeClr val="tx1"/>
                </a:solidFill>
                <a:latin typeface="Arial" charset="0"/>
              </a:defRPr>
            </a:lvl2pPr>
            <a:lvl3pPr marL="1143000" indent="-228600" defTabSz="855663">
              <a:defRPr>
                <a:solidFill>
                  <a:schemeClr val="tx1"/>
                </a:solidFill>
                <a:latin typeface="Arial" charset="0"/>
              </a:defRPr>
            </a:lvl3pPr>
            <a:lvl4pPr marL="1600200" indent="-228600" defTabSz="855663">
              <a:defRPr>
                <a:solidFill>
                  <a:schemeClr val="tx1"/>
                </a:solidFill>
                <a:latin typeface="Arial" charset="0"/>
              </a:defRPr>
            </a:lvl4pPr>
            <a:lvl5pPr marL="2057400" indent="-228600" defTabSz="855663">
              <a:defRPr>
                <a:solidFill>
                  <a:schemeClr val="tx1"/>
                </a:solidFill>
                <a:latin typeface="Arial" charset="0"/>
              </a:defRPr>
            </a:lvl5pPr>
            <a:lvl6pPr marL="2514600" indent="-228600" defTabSz="855663" eaLnBrk="0" fontAlgn="base" hangingPunct="0">
              <a:spcBef>
                <a:spcPct val="0"/>
              </a:spcBef>
              <a:spcAft>
                <a:spcPct val="0"/>
              </a:spcAft>
              <a:defRPr>
                <a:solidFill>
                  <a:schemeClr val="tx1"/>
                </a:solidFill>
                <a:latin typeface="Arial" charset="0"/>
              </a:defRPr>
            </a:lvl6pPr>
            <a:lvl7pPr marL="2971800" indent="-228600" defTabSz="855663" eaLnBrk="0" fontAlgn="base" hangingPunct="0">
              <a:spcBef>
                <a:spcPct val="0"/>
              </a:spcBef>
              <a:spcAft>
                <a:spcPct val="0"/>
              </a:spcAft>
              <a:defRPr>
                <a:solidFill>
                  <a:schemeClr val="tx1"/>
                </a:solidFill>
                <a:latin typeface="Arial" charset="0"/>
              </a:defRPr>
            </a:lvl7pPr>
            <a:lvl8pPr marL="3429000" indent="-228600" defTabSz="855663" eaLnBrk="0" fontAlgn="base" hangingPunct="0">
              <a:spcBef>
                <a:spcPct val="0"/>
              </a:spcBef>
              <a:spcAft>
                <a:spcPct val="0"/>
              </a:spcAft>
              <a:defRPr>
                <a:solidFill>
                  <a:schemeClr val="tx1"/>
                </a:solidFill>
                <a:latin typeface="Arial" charset="0"/>
              </a:defRPr>
            </a:lvl8pPr>
            <a:lvl9pPr marL="3886200" indent="-228600" defTabSz="855663" eaLnBrk="0" fontAlgn="base" hangingPunct="0">
              <a:spcBef>
                <a:spcPct val="0"/>
              </a:spcBef>
              <a:spcAft>
                <a:spcPct val="0"/>
              </a:spcAft>
              <a:defRPr>
                <a:solidFill>
                  <a:schemeClr val="tx1"/>
                </a:solidFill>
                <a:latin typeface="Arial" charset="0"/>
              </a:defRPr>
            </a:lvl9pPr>
          </a:lstStyle>
          <a:p>
            <a:pPr>
              <a:spcBef>
                <a:spcPct val="50000"/>
              </a:spcBef>
            </a:pPr>
            <a:r>
              <a:rPr lang="en-US" sz="2200" b="1" dirty="0" err="1">
                <a:solidFill>
                  <a:srgbClr val="0033CC"/>
                </a:solidFill>
                <a:latin typeface="Times New Roman" pitchFamily="18" charset="0"/>
              </a:rPr>
              <a:t>Kø</a:t>
            </a:r>
            <a:r>
              <a:rPr lang="en-US" sz="2200" b="1" dirty="0">
                <a:solidFill>
                  <a:srgbClr val="0033CC"/>
                </a:solidFill>
                <a:latin typeface="Times New Roman" pitchFamily="18" charset="0"/>
              </a:rPr>
              <a:t> </a:t>
            </a:r>
            <a:r>
              <a:rPr lang="en-US" sz="2200" b="1" dirty="0" err="1">
                <a:solidFill>
                  <a:srgbClr val="0033CC"/>
                </a:solidFill>
                <a:latin typeface="Times New Roman" pitchFamily="18" charset="0"/>
              </a:rPr>
              <a:t>på</a:t>
            </a:r>
            <a:r>
              <a:rPr lang="en-US" sz="2200" b="1" dirty="0">
                <a:solidFill>
                  <a:srgbClr val="0033CC"/>
                </a:solidFill>
                <a:latin typeface="Times New Roman" pitchFamily="18" charset="0"/>
              </a:rPr>
              <a:t> </a:t>
            </a:r>
            <a:r>
              <a:rPr lang="en-US" sz="2200" b="1" dirty="0" err="1">
                <a:solidFill>
                  <a:srgbClr val="0033CC"/>
                </a:solidFill>
                <a:latin typeface="Times New Roman" pitchFamily="18" charset="0"/>
              </a:rPr>
              <a:t>rv.</a:t>
            </a:r>
            <a:r>
              <a:rPr lang="en-US" sz="2200" b="1" dirty="0">
                <a:solidFill>
                  <a:srgbClr val="0033CC"/>
                </a:solidFill>
                <a:latin typeface="Times New Roman" pitchFamily="18" charset="0"/>
              </a:rPr>
              <a:t> 3</a:t>
            </a:r>
          </a:p>
        </p:txBody>
      </p:sp>
      <p:sp>
        <p:nvSpPr>
          <p:cNvPr id="18438" name="Line 6"/>
          <p:cNvSpPr>
            <a:spLocks noChangeShapeType="1"/>
          </p:cNvSpPr>
          <p:nvPr/>
        </p:nvSpPr>
        <p:spPr bwMode="auto">
          <a:xfrm>
            <a:off x="5290469" y="2724782"/>
            <a:ext cx="652576" cy="282640"/>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18439" name="Text Box 7"/>
          <p:cNvSpPr txBox="1">
            <a:spLocks noChangeArrowheads="1"/>
          </p:cNvSpPr>
          <p:nvPr/>
        </p:nvSpPr>
        <p:spPr bwMode="auto">
          <a:xfrm>
            <a:off x="3790021" y="3404388"/>
            <a:ext cx="1630645" cy="424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42" tIns="42770" rIns="85542" bIns="42770">
            <a:spAutoFit/>
          </a:bodyPr>
          <a:lstStyle>
            <a:lvl1pPr defTabSz="855663">
              <a:defRPr>
                <a:solidFill>
                  <a:schemeClr val="tx1"/>
                </a:solidFill>
                <a:latin typeface="Arial" charset="0"/>
              </a:defRPr>
            </a:lvl1pPr>
            <a:lvl2pPr marL="742950" indent="-285750" defTabSz="855663">
              <a:defRPr>
                <a:solidFill>
                  <a:schemeClr val="tx1"/>
                </a:solidFill>
                <a:latin typeface="Arial" charset="0"/>
              </a:defRPr>
            </a:lvl2pPr>
            <a:lvl3pPr marL="1143000" indent="-228600" defTabSz="855663">
              <a:defRPr>
                <a:solidFill>
                  <a:schemeClr val="tx1"/>
                </a:solidFill>
                <a:latin typeface="Arial" charset="0"/>
              </a:defRPr>
            </a:lvl3pPr>
            <a:lvl4pPr marL="1600200" indent="-228600" defTabSz="855663">
              <a:defRPr>
                <a:solidFill>
                  <a:schemeClr val="tx1"/>
                </a:solidFill>
                <a:latin typeface="Arial" charset="0"/>
              </a:defRPr>
            </a:lvl4pPr>
            <a:lvl5pPr marL="2057400" indent="-228600" defTabSz="855663">
              <a:defRPr>
                <a:solidFill>
                  <a:schemeClr val="tx1"/>
                </a:solidFill>
                <a:latin typeface="Arial" charset="0"/>
              </a:defRPr>
            </a:lvl5pPr>
            <a:lvl6pPr marL="2514600" indent="-228600" defTabSz="855663" eaLnBrk="0" fontAlgn="base" hangingPunct="0">
              <a:spcBef>
                <a:spcPct val="0"/>
              </a:spcBef>
              <a:spcAft>
                <a:spcPct val="0"/>
              </a:spcAft>
              <a:defRPr>
                <a:solidFill>
                  <a:schemeClr val="tx1"/>
                </a:solidFill>
                <a:latin typeface="Arial" charset="0"/>
              </a:defRPr>
            </a:lvl6pPr>
            <a:lvl7pPr marL="2971800" indent="-228600" defTabSz="855663" eaLnBrk="0" fontAlgn="base" hangingPunct="0">
              <a:spcBef>
                <a:spcPct val="0"/>
              </a:spcBef>
              <a:spcAft>
                <a:spcPct val="0"/>
              </a:spcAft>
              <a:defRPr>
                <a:solidFill>
                  <a:schemeClr val="tx1"/>
                </a:solidFill>
                <a:latin typeface="Arial" charset="0"/>
              </a:defRPr>
            </a:lvl7pPr>
            <a:lvl8pPr marL="3429000" indent="-228600" defTabSz="855663" eaLnBrk="0" fontAlgn="base" hangingPunct="0">
              <a:spcBef>
                <a:spcPct val="0"/>
              </a:spcBef>
              <a:spcAft>
                <a:spcPct val="0"/>
              </a:spcAft>
              <a:defRPr>
                <a:solidFill>
                  <a:schemeClr val="tx1"/>
                </a:solidFill>
                <a:latin typeface="Arial" charset="0"/>
              </a:defRPr>
            </a:lvl8pPr>
            <a:lvl9pPr marL="3886200" indent="-228600" defTabSz="855663" eaLnBrk="0" fontAlgn="base" hangingPunct="0">
              <a:spcBef>
                <a:spcPct val="0"/>
              </a:spcBef>
              <a:spcAft>
                <a:spcPct val="0"/>
              </a:spcAft>
              <a:defRPr>
                <a:solidFill>
                  <a:schemeClr val="tx1"/>
                </a:solidFill>
                <a:latin typeface="Arial" charset="0"/>
              </a:defRPr>
            </a:lvl9pPr>
          </a:lstStyle>
          <a:p>
            <a:pPr>
              <a:spcBef>
                <a:spcPct val="50000"/>
              </a:spcBef>
            </a:pPr>
            <a:r>
              <a:rPr lang="en-US" sz="2200" b="1" dirty="0" err="1">
                <a:solidFill>
                  <a:srgbClr val="C00000"/>
                </a:solidFill>
                <a:latin typeface="Times New Roman" pitchFamily="18" charset="0"/>
              </a:rPr>
              <a:t>Kø</a:t>
            </a:r>
            <a:r>
              <a:rPr lang="en-US" sz="2200" b="1" dirty="0">
                <a:solidFill>
                  <a:srgbClr val="C00000"/>
                </a:solidFill>
                <a:latin typeface="Times New Roman" pitchFamily="18" charset="0"/>
              </a:rPr>
              <a:t> </a:t>
            </a:r>
            <a:r>
              <a:rPr lang="en-US" sz="2200" b="1" dirty="0" err="1">
                <a:solidFill>
                  <a:srgbClr val="C00000"/>
                </a:solidFill>
                <a:latin typeface="Times New Roman" pitchFamily="18" charset="0"/>
              </a:rPr>
              <a:t>på</a:t>
            </a:r>
            <a:r>
              <a:rPr lang="en-US" sz="2200" b="1" dirty="0">
                <a:solidFill>
                  <a:srgbClr val="C00000"/>
                </a:solidFill>
                <a:latin typeface="Times New Roman" pitchFamily="18" charset="0"/>
              </a:rPr>
              <a:t> E6</a:t>
            </a:r>
          </a:p>
        </p:txBody>
      </p:sp>
      <p:sp>
        <p:nvSpPr>
          <p:cNvPr id="18440" name="Line 8"/>
          <p:cNvSpPr>
            <a:spLocks noChangeShapeType="1"/>
          </p:cNvSpPr>
          <p:nvPr/>
        </p:nvSpPr>
        <p:spPr bwMode="auto">
          <a:xfrm>
            <a:off x="5095172" y="3640981"/>
            <a:ext cx="912971" cy="774879"/>
          </a:xfrm>
          <a:prstGeom prst="line">
            <a:avLst/>
          </a:prstGeom>
          <a:noFill/>
          <a:ln w="38100">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18441" name="Text Box 9"/>
          <p:cNvSpPr txBox="1">
            <a:spLocks noChangeArrowheads="1"/>
          </p:cNvSpPr>
          <p:nvPr/>
        </p:nvSpPr>
        <p:spPr bwMode="auto">
          <a:xfrm>
            <a:off x="7703888" y="3782301"/>
            <a:ext cx="1043169" cy="424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42" tIns="42770" rIns="85542" bIns="42770">
            <a:spAutoFit/>
          </a:bodyPr>
          <a:lstStyle>
            <a:lvl1pPr defTabSz="855663">
              <a:defRPr>
                <a:solidFill>
                  <a:schemeClr val="tx1"/>
                </a:solidFill>
                <a:latin typeface="Arial" charset="0"/>
              </a:defRPr>
            </a:lvl1pPr>
            <a:lvl2pPr marL="742950" indent="-285750" defTabSz="855663">
              <a:defRPr>
                <a:solidFill>
                  <a:schemeClr val="tx1"/>
                </a:solidFill>
                <a:latin typeface="Arial" charset="0"/>
              </a:defRPr>
            </a:lvl2pPr>
            <a:lvl3pPr marL="1143000" indent="-228600" defTabSz="855663">
              <a:defRPr>
                <a:solidFill>
                  <a:schemeClr val="tx1"/>
                </a:solidFill>
                <a:latin typeface="Arial" charset="0"/>
              </a:defRPr>
            </a:lvl3pPr>
            <a:lvl4pPr marL="1600200" indent="-228600" defTabSz="855663">
              <a:defRPr>
                <a:solidFill>
                  <a:schemeClr val="tx1"/>
                </a:solidFill>
                <a:latin typeface="Arial" charset="0"/>
              </a:defRPr>
            </a:lvl4pPr>
            <a:lvl5pPr marL="2057400" indent="-228600" defTabSz="855663">
              <a:defRPr>
                <a:solidFill>
                  <a:schemeClr val="tx1"/>
                </a:solidFill>
                <a:latin typeface="Arial" charset="0"/>
              </a:defRPr>
            </a:lvl5pPr>
            <a:lvl6pPr marL="2514600" indent="-228600" defTabSz="855663" eaLnBrk="0" fontAlgn="base" hangingPunct="0">
              <a:spcBef>
                <a:spcPct val="0"/>
              </a:spcBef>
              <a:spcAft>
                <a:spcPct val="0"/>
              </a:spcAft>
              <a:defRPr>
                <a:solidFill>
                  <a:schemeClr val="tx1"/>
                </a:solidFill>
                <a:latin typeface="Arial" charset="0"/>
              </a:defRPr>
            </a:lvl6pPr>
            <a:lvl7pPr marL="2971800" indent="-228600" defTabSz="855663" eaLnBrk="0" fontAlgn="base" hangingPunct="0">
              <a:spcBef>
                <a:spcPct val="0"/>
              </a:spcBef>
              <a:spcAft>
                <a:spcPct val="0"/>
              </a:spcAft>
              <a:defRPr>
                <a:solidFill>
                  <a:schemeClr val="tx1"/>
                </a:solidFill>
                <a:latin typeface="Arial" charset="0"/>
              </a:defRPr>
            </a:lvl7pPr>
            <a:lvl8pPr marL="3429000" indent="-228600" defTabSz="855663" eaLnBrk="0" fontAlgn="base" hangingPunct="0">
              <a:spcBef>
                <a:spcPct val="0"/>
              </a:spcBef>
              <a:spcAft>
                <a:spcPct val="0"/>
              </a:spcAft>
              <a:defRPr>
                <a:solidFill>
                  <a:schemeClr val="tx1"/>
                </a:solidFill>
                <a:latin typeface="Arial" charset="0"/>
              </a:defRPr>
            </a:lvl8pPr>
            <a:lvl9pPr marL="3886200" indent="-228600" defTabSz="855663" eaLnBrk="0" fontAlgn="base" hangingPunct="0">
              <a:spcBef>
                <a:spcPct val="0"/>
              </a:spcBef>
              <a:spcAft>
                <a:spcPct val="0"/>
              </a:spcAft>
              <a:defRPr>
                <a:solidFill>
                  <a:schemeClr val="tx1"/>
                </a:solidFill>
                <a:latin typeface="Arial" charset="0"/>
              </a:defRPr>
            </a:lvl9pPr>
          </a:lstStyle>
          <a:p>
            <a:pPr>
              <a:spcBef>
                <a:spcPct val="50000"/>
              </a:spcBef>
            </a:pPr>
            <a:r>
              <a:rPr lang="en-US" sz="2200">
                <a:latin typeface="Times New Roman" pitchFamily="18" charset="0"/>
              </a:rPr>
              <a:t>10 min.</a:t>
            </a:r>
          </a:p>
        </p:txBody>
      </p:sp>
      <p:sp>
        <p:nvSpPr>
          <p:cNvPr id="18442" name="Text Box 10"/>
          <p:cNvSpPr txBox="1">
            <a:spLocks noChangeArrowheads="1"/>
          </p:cNvSpPr>
          <p:nvPr/>
        </p:nvSpPr>
        <p:spPr bwMode="auto">
          <a:xfrm>
            <a:off x="7703888" y="2654915"/>
            <a:ext cx="1043169" cy="424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42" tIns="42770" rIns="85542" bIns="42770">
            <a:spAutoFit/>
          </a:bodyPr>
          <a:lstStyle>
            <a:lvl1pPr defTabSz="855663">
              <a:defRPr>
                <a:solidFill>
                  <a:schemeClr val="tx1"/>
                </a:solidFill>
                <a:latin typeface="Arial" charset="0"/>
              </a:defRPr>
            </a:lvl1pPr>
            <a:lvl2pPr marL="742950" indent="-285750" defTabSz="855663">
              <a:defRPr>
                <a:solidFill>
                  <a:schemeClr val="tx1"/>
                </a:solidFill>
                <a:latin typeface="Arial" charset="0"/>
              </a:defRPr>
            </a:lvl2pPr>
            <a:lvl3pPr marL="1143000" indent="-228600" defTabSz="855663">
              <a:defRPr>
                <a:solidFill>
                  <a:schemeClr val="tx1"/>
                </a:solidFill>
                <a:latin typeface="Arial" charset="0"/>
              </a:defRPr>
            </a:lvl3pPr>
            <a:lvl4pPr marL="1600200" indent="-228600" defTabSz="855663">
              <a:defRPr>
                <a:solidFill>
                  <a:schemeClr val="tx1"/>
                </a:solidFill>
                <a:latin typeface="Arial" charset="0"/>
              </a:defRPr>
            </a:lvl4pPr>
            <a:lvl5pPr marL="2057400" indent="-228600" defTabSz="855663">
              <a:defRPr>
                <a:solidFill>
                  <a:schemeClr val="tx1"/>
                </a:solidFill>
                <a:latin typeface="Arial" charset="0"/>
              </a:defRPr>
            </a:lvl5pPr>
            <a:lvl6pPr marL="2514600" indent="-228600" defTabSz="855663" eaLnBrk="0" fontAlgn="base" hangingPunct="0">
              <a:spcBef>
                <a:spcPct val="0"/>
              </a:spcBef>
              <a:spcAft>
                <a:spcPct val="0"/>
              </a:spcAft>
              <a:defRPr>
                <a:solidFill>
                  <a:schemeClr val="tx1"/>
                </a:solidFill>
                <a:latin typeface="Arial" charset="0"/>
              </a:defRPr>
            </a:lvl6pPr>
            <a:lvl7pPr marL="2971800" indent="-228600" defTabSz="855663" eaLnBrk="0" fontAlgn="base" hangingPunct="0">
              <a:spcBef>
                <a:spcPct val="0"/>
              </a:spcBef>
              <a:spcAft>
                <a:spcPct val="0"/>
              </a:spcAft>
              <a:defRPr>
                <a:solidFill>
                  <a:schemeClr val="tx1"/>
                </a:solidFill>
                <a:latin typeface="Arial" charset="0"/>
              </a:defRPr>
            </a:lvl7pPr>
            <a:lvl8pPr marL="3429000" indent="-228600" defTabSz="855663" eaLnBrk="0" fontAlgn="base" hangingPunct="0">
              <a:spcBef>
                <a:spcPct val="0"/>
              </a:spcBef>
              <a:spcAft>
                <a:spcPct val="0"/>
              </a:spcAft>
              <a:defRPr>
                <a:solidFill>
                  <a:schemeClr val="tx1"/>
                </a:solidFill>
                <a:latin typeface="Arial" charset="0"/>
              </a:defRPr>
            </a:lvl8pPr>
            <a:lvl9pPr marL="3886200" indent="-228600" defTabSz="855663" eaLnBrk="0" fontAlgn="base" hangingPunct="0">
              <a:spcBef>
                <a:spcPct val="0"/>
              </a:spcBef>
              <a:spcAft>
                <a:spcPct val="0"/>
              </a:spcAft>
              <a:defRPr>
                <a:solidFill>
                  <a:schemeClr val="tx1"/>
                </a:solidFill>
                <a:latin typeface="Arial" charset="0"/>
              </a:defRPr>
            </a:lvl9pPr>
          </a:lstStyle>
          <a:p>
            <a:pPr>
              <a:spcBef>
                <a:spcPct val="50000"/>
              </a:spcBef>
            </a:pPr>
            <a:r>
              <a:rPr lang="en-US" sz="2200">
                <a:latin typeface="Times New Roman" pitchFamily="18" charset="0"/>
              </a:rPr>
              <a:t>20 min.</a:t>
            </a:r>
          </a:p>
        </p:txBody>
      </p:sp>
      <p:sp>
        <p:nvSpPr>
          <p:cNvPr id="18443" name="Line 11"/>
          <p:cNvSpPr>
            <a:spLocks noChangeShapeType="1"/>
          </p:cNvSpPr>
          <p:nvPr/>
        </p:nvSpPr>
        <p:spPr bwMode="auto">
          <a:xfrm>
            <a:off x="6933817" y="2880392"/>
            <a:ext cx="711324" cy="11116"/>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18444" name="Line 12"/>
          <p:cNvSpPr>
            <a:spLocks noChangeShapeType="1"/>
          </p:cNvSpPr>
          <p:nvPr/>
        </p:nvSpPr>
        <p:spPr bwMode="auto">
          <a:xfrm>
            <a:off x="6986213" y="4052238"/>
            <a:ext cx="711324" cy="11116"/>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18445" name="Text Box 13"/>
          <p:cNvSpPr txBox="1">
            <a:spLocks noChangeArrowheads="1"/>
          </p:cNvSpPr>
          <p:nvPr/>
        </p:nvSpPr>
        <p:spPr bwMode="auto">
          <a:xfrm>
            <a:off x="5095173" y="1387797"/>
            <a:ext cx="2543617" cy="486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42" tIns="42770" rIns="85542" bIns="42770">
            <a:spAutoFit/>
          </a:bodyPr>
          <a:lstStyle>
            <a:lvl1pPr defTabSz="855663">
              <a:defRPr>
                <a:solidFill>
                  <a:schemeClr val="tx1"/>
                </a:solidFill>
                <a:latin typeface="Arial" charset="0"/>
              </a:defRPr>
            </a:lvl1pPr>
            <a:lvl2pPr marL="742950" indent="-285750" defTabSz="855663">
              <a:defRPr>
                <a:solidFill>
                  <a:schemeClr val="tx1"/>
                </a:solidFill>
                <a:latin typeface="Arial" charset="0"/>
              </a:defRPr>
            </a:lvl2pPr>
            <a:lvl3pPr marL="1143000" indent="-228600" defTabSz="855663">
              <a:defRPr>
                <a:solidFill>
                  <a:schemeClr val="tx1"/>
                </a:solidFill>
                <a:latin typeface="Arial" charset="0"/>
              </a:defRPr>
            </a:lvl3pPr>
            <a:lvl4pPr marL="1600200" indent="-228600" defTabSz="855663">
              <a:defRPr>
                <a:solidFill>
                  <a:schemeClr val="tx1"/>
                </a:solidFill>
                <a:latin typeface="Arial" charset="0"/>
              </a:defRPr>
            </a:lvl4pPr>
            <a:lvl5pPr marL="2057400" indent="-228600" defTabSz="855663">
              <a:defRPr>
                <a:solidFill>
                  <a:schemeClr val="tx1"/>
                </a:solidFill>
                <a:latin typeface="Arial" charset="0"/>
              </a:defRPr>
            </a:lvl5pPr>
            <a:lvl6pPr marL="2514600" indent="-228600" defTabSz="855663" eaLnBrk="0" fontAlgn="base" hangingPunct="0">
              <a:spcBef>
                <a:spcPct val="0"/>
              </a:spcBef>
              <a:spcAft>
                <a:spcPct val="0"/>
              </a:spcAft>
              <a:defRPr>
                <a:solidFill>
                  <a:schemeClr val="tx1"/>
                </a:solidFill>
                <a:latin typeface="Arial" charset="0"/>
              </a:defRPr>
            </a:lvl6pPr>
            <a:lvl7pPr marL="2971800" indent="-228600" defTabSz="855663" eaLnBrk="0" fontAlgn="base" hangingPunct="0">
              <a:spcBef>
                <a:spcPct val="0"/>
              </a:spcBef>
              <a:spcAft>
                <a:spcPct val="0"/>
              </a:spcAft>
              <a:defRPr>
                <a:solidFill>
                  <a:schemeClr val="tx1"/>
                </a:solidFill>
                <a:latin typeface="Arial" charset="0"/>
              </a:defRPr>
            </a:lvl7pPr>
            <a:lvl8pPr marL="3429000" indent="-228600" defTabSz="855663" eaLnBrk="0" fontAlgn="base" hangingPunct="0">
              <a:spcBef>
                <a:spcPct val="0"/>
              </a:spcBef>
              <a:spcAft>
                <a:spcPct val="0"/>
              </a:spcAft>
              <a:defRPr>
                <a:solidFill>
                  <a:schemeClr val="tx1"/>
                </a:solidFill>
                <a:latin typeface="Arial" charset="0"/>
              </a:defRPr>
            </a:lvl8pPr>
            <a:lvl9pPr marL="3886200" indent="-228600" defTabSz="855663" eaLnBrk="0" fontAlgn="base" hangingPunct="0">
              <a:spcBef>
                <a:spcPct val="0"/>
              </a:spcBef>
              <a:spcAft>
                <a:spcPct val="0"/>
              </a:spcAft>
              <a:defRPr>
                <a:solidFill>
                  <a:schemeClr val="tx1"/>
                </a:solidFill>
                <a:latin typeface="Arial" charset="0"/>
              </a:defRPr>
            </a:lvl9pPr>
          </a:lstStyle>
          <a:p>
            <a:pPr>
              <a:spcBef>
                <a:spcPct val="50000"/>
              </a:spcBef>
            </a:pPr>
            <a:r>
              <a:rPr lang="en-US" sz="2600" b="1" dirty="0" smtClean="0">
                <a:latin typeface="Verdana" pitchFamily="34" charset="0"/>
              </a:rPr>
              <a:t>10.09.2000</a:t>
            </a:r>
            <a:endParaRPr lang="en-US" sz="2600" b="1" dirty="0">
              <a:latin typeface="Verdana" pitchFamily="34" charset="0"/>
            </a:endParaRPr>
          </a:p>
        </p:txBody>
      </p:sp>
    </p:spTree>
    <p:extLst>
      <p:ext uri="{BB962C8B-B14F-4D97-AF65-F5344CB8AC3E}">
        <p14:creationId xmlns:p14="http://schemas.microsoft.com/office/powerpoint/2010/main" val="12093602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218257" y="400143"/>
            <a:ext cx="6378873" cy="1268707"/>
          </a:xfrm>
          <a:noFill/>
        </p:spPr>
        <p:txBody>
          <a:bodyPr lIns="90586" tIns="44550" rIns="90586" bIns="44550">
            <a:normAutofit fontScale="90000"/>
          </a:bodyPr>
          <a:lstStyle/>
          <a:p>
            <a:r>
              <a:rPr lang="nb-NO" sz="3000" b="1" dirty="0">
                <a:solidFill>
                  <a:srgbClr val="ED9300"/>
                </a:solidFill>
              </a:rPr>
              <a:t>NB: En flaskehals beskytter ned-</a:t>
            </a:r>
            <a:br>
              <a:rPr lang="nb-NO" sz="3000" b="1" dirty="0">
                <a:solidFill>
                  <a:srgbClr val="ED9300"/>
                </a:solidFill>
              </a:rPr>
            </a:br>
            <a:r>
              <a:rPr lang="nb-NO" sz="3000" b="1" dirty="0">
                <a:solidFill>
                  <a:srgbClr val="ED9300"/>
                </a:solidFill>
              </a:rPr>
              <a:t>strøms vegnett mot overbelastning</a:t>
            </a:r>
            <a:br>
              <a:rPr lang="nb-NO" sz="3000" b="1" dirty="0">
                <a:solidFill>
                  <a:srgbClr val="ED9300"/>
                </a:solidFill>
              </a:rPr>
            </a:br>
            <a:r>
              <a:rPr lang="nb-NO" sz="3000" b="1" dirty="0">
                <a:solidFill>
                  <a:srgbClr val="ED9300"/>
                </a:solidFill>
              </a:rPr>
              <a:t/>
            </a:r>
            <a:br>
              <a:rPr lang="nb-NO" sz="3000" b="1" dirty="0">
                <a:solidFill>
                  <a:srgbClr val="ED9300"/>
                </a:solidFill>
              </a:rPr>
            </a:br>
            <a:endParaRPr lang="nb-NO" sz="3000" b="1" i="1" dirty="0">
              <a:solidFill>
                <a:srgbClr val="ED9300"/>
              </a:solidFill>
            </a:endParaRPr>
          </a:p>
        </p:txBody>
      </p:sp>
      <p:sp>
        <p:nvSpPr>
          <p:cNvPr id="12291" name="Rectangle 3"/>
          <p:cNvSpPr>
            <a:spLocks noGrp="1" noChangeArrowheads="1"/>
          </p:cNvSpPr>
          <p:nvPr>
            <p:ph type="body" idx="1"/>
          </p:nvPr>
        </p:nvSpPr>
        <p:spPr>
          <a:xfrm>
            <a:off x="1486158" y="3398037"/>
            <a:ext cx="6314584" cy="68279"/>
          </a:xfrm>
          <a:noFill/>
        </p:spPr>
        <p:txBody>
          <a:bodyPr lIns="90586" tIns="44550" rIns="90586" bIns="44550">
            <a:normAutofit fontScale="25000" lnSpcReduction="20000"/>
          </a:bodyPr>
          <a:lstStyle/>
          <a:p>
            <a:pPr>
              <a:lnSpc>
                <a:spcPct val="90000"/>
              </a:lnSpc>
              <a:buFontTx/>
              <a:buNone/>
            </a:pPr>
            <a:endParaRPr lang="nb-NO" sz="1700" b="1"/>
          </a:p>
          <a:p>
            <a:pPr>
              <a:lnSpc>
                <a:spcPct val="90000"/>
              </a:lnSpc>
            </a:pPr>
            <a:endParaRPr lang="nb-NO" sz="1700" b="1"/>
          </a:p>
        </p:txBody>
      </p:sp>
      <p:sp>
        <p:nvSpPr>
          <p:cNvPr id="12292" name="Line 4"/>
          <p:cNvSpPr>
            <a:spLocks noChangeShapeType="1"/>
          </p:cNvSpPr>
          <p:nvPr/>
        </p:nvSpPr>
        <p:spPr bwMode="auto">
          <a:xfrm flipV="1">
            <a:off x="528730" y="2443729"/>
            <a:ext cx="8023030" cy="0"/>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12293" name="Line 5"/>
          <p:cNvSpPr>
            <a:spLocks noChangeShapeType="1"/>
          </p:cNvSpPr>
          <p:nvPr/>
        </p:nvSpPr>
        <p:spPr bwMode="auto">
          <a:xfrm>
            <a:off x="2811951" y="1880036"/>
            <a:ext cx="0" cy="119725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12294" name="Line 6"/>
          <p:cNvSpPr>
            <a:spLocks noChangeShapeType="1"/>
          </p:cNvSpPr>
          <p:nvPr/>
        </p:nvSpPr>
        <p:spPr bwMode="auto">
          <a:xfrm>
            <a:off x="4468001" y="1865746"/>
            <a:ext cx="0" cy="1197252"/>
          </a:xfrm>
          <a:prstGeom prst="line">
            <a:avLst/>
          </a:prstGeom>
          <a:noFill/>
          <a:ln w="381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12295" name="Rectangle 7"/>
          <p:cNvSpPr>
            <a:spLocks noChangeArrowheads="1"/>
          </p:cNvSpPr>
          <p:nvPr/>
        </p:nvSpPr>
        <p:spPr bwMode="auto">
          <a:xfrm>
            <a:off x="658928" y="1810170"/>
            <a:ext cx="538255" cy="570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586" tIns="44550" rIns="90586" bIns="44550">
            <a:spAutoFit/>
          </a:bodyPr>
          <a:lstStyle/>
          <a:p>
            <a:pPr defTabSz="762076"/>
            <a:r>
              <a:rPr lang="nb-NO" sz="3000" b="1">
                <a:latin typeface="Times New Roman" pitchFamily="18" charset="0"/>
              </a:rPr>
              <a:t>A</a:t>
            </a:r>
          </a:p>
        </p:txBody>
      </p:sp>
      <p:sp>
        <p:nvSpPr>
          <p:cNvPr id="12296" name="Rectangle 8"/>
          <p:cNvSpPr>
            <a:spLocks noChangeArrowheads="1"/>
          </p:cNvSpPr>
          <p:nvPr/>
        </p:nvSpPr>
        <p:spPr bwMode="auto">
          <a:xfrm>
            <a:off x="2354672" y="1810170"/>
            <a:ext cx="384242" cy="570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586" tIns="44550" rIns="90586" bIns="44550">
            <a:spAutoFit/>
          </a:bodyPr>
          <a:lstStyle/>
          <a:p>
            <a:pPr defTabSz="762076"/>
            <a:r>
              <a:rPr lang="nb-NO" sz="3000" b="1">
                <a:latin typeface="Times New Roman" pitchFamily="18" charset="0"/>
              </a:rPr>
              <a:t>B</a:t>
            </a:r>
          </a:p>
        </p:txBody>
      </p:sp>
      <p:sp>
        <p:nvSpPr>
          <p:cNvPr id="12297" name="Rectangle 9"/>
          <p:cNvSpPr>
            <a:spLocks noChangeArrowheads="1"/>
          </p:cNvSpPr>
          <p:nvPr/>
        </p:nvSpPr>
        <p:spPr bwMode="auto">
          <a:xfrm>
            <a:off x="3985317" y="1810170"/>
            <a:ext cx="444577" cy="570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586" tIns="44550" rIns="90586" bIns="44550">
            <a:spAutoFit/>
          </a:bodyPr>
          <a:lstStyle/>
          <a:p>
            <a:pPr defTabSz="762076"/>
            <a:r>
              <a:rPr lang="nb-NO" sz="3000" b="1">
                <a:solidFill>
                  <a:schemeClr val="hlink"/>
                </a:solidFill>
                <a:latin typeface="Times New Roman" pitchFamily="18" charset="0"/>
              </a:rPr>
              <a:t>C</a:t>
            </a:r>
          </a:p>
        </p:txBody>
      </p:sp>
      <p:sp>
        <p:nvSpPr>
          <p:cNvPr id="12298" name="Rectangle 10"/>
          <p:cNvSpPr>
            <a:spLocks noChangeArrowheads="1"/>
          </p:cNvSpPr>
          <p:nvPr/>
        </p:nvSpPr>
        <p:spPr bwMode="auto">
          <a:xfrm>
            <a:off x="5738222" y="1810170"/>
            <a:ext cx="400119" cy="570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586" tIns="44550" rIns="90586" bIns="44550">
            <a:spAutoFit/>
          </a:bodyPr>
          <a:lstStyle/>
          <a:p>
            <a:pPr defTabSz="762076"/>
            <a:r>
              <a:rPr lang="nb-NO" sz="3000" b="1">
                <a:latin typeface="Times New Roman" pitchFamily="18" charset="0"/>
              </a:rPr>
              <a:t>D</a:t>
            </a:r>
          </a:p>
        </p:txBody>
      </p:sp>
      <p:sp>
        <p:nvSpPr>
          <p:cNvPr id="12299" name="Rectangle 11"/>
          <p:cNvSpPr>
            <a:spLocks noChangeArrowheads="1"/>
          </p:cNvSpPr>
          <p:nvPr/>
        </p:nvSpPr>
        <p:spPr bwMode="auto">
          <a:xfrm>
            <a:off x="7467309" y="1810170"/>
            <a:ext cx="366776" cy="570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586" tIns="44550" rIns="90586" bIns="44550">
            <a:spAutoFit/>
          </a:bodyPr>
          <a:lstStyle/>
          <a:p>
            <a:pPr defTabSz="762076"/>
            <a:r>
              <a:rPr lang="nb-NO" sz="3000" b="1">
                <a:latin typeface="Times New Roman" pitchFamily="18" charset="0"/>
              </a:rPr>
              <a:t>E</a:t>
            </a:r>
          </a:p>
        </p:txBody>
      </p:sp>
      <p:sp>
        <p:nvSpPr>
          <p:cNvPr id="12300" name="Rectangle 12"/>
          <p:cNvSpPr>
            <a:spLocks noChangeArrowheads="1"/>
          </p:cNvSpPr>
          <p:nvPr/>
        </p:nvSpPr>
        <p:spPr bwMode="auto">
          <a:xfrm>
            <a:off x="528730" y="2245245"/>
            <a:ext cx="4044064" cy="4593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586" tIns="44550" rIns="90586" bIns="44550">
            <a:spAutoFit/>
          </a:bodyPr>
          <a:lstStyle/>
          <a:p>
            <a:pPr defTabSz="762076"/>
            <a:r>
              <a:rPr lang="nb-NO" sz="2400" b="1">
                <a:latin typeface="Times New Roman" pitchFamily="18" charset="0"/>
              </a:rPr>
              <a:t>..................................................</a:t>
            </a:r>
          </a:p>
        </p:txBody>
      </p:sp>
      <p:sp>
        <p:nvSpPr>
          <p:cNvPr id="12301" name="Rectangle 13"/>
          <p:cNvSpPr>
            <a:spLocks noChangeArrowheads="1"/>
          </p:cNvSpPr>
          <p:nvPr/>
        </p:nvSpPr>
        <p:spPr bwMode="auto">
          <a:xfrm>
            <a:off x="2746852" y="3364692"/>
            <a:ext cx="2738914" cy="428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586" tIns="44550" rIns="90586" bIns="44550">
            <a:spAutoFit/>
          </a:bodyPr>
          <a:lstStyle/>
          <a:p>
            <a:pPr defTabSz="762076"/>
            <a:r>
              <a:rPr lang="nb-NO" sz="2200" b="1">
                <a:solidFill>
                  <a:schemeClr val="accent2"/>
                </a:solidFill>
                <a:latin typeface="Times New Roman" pitchFamily="18" charset="0"/>
              </a:rPr>
              <a:t>Kollektivfelt forbi kø</a:t>
            </a:r>
          </a:p>
        </p:txBody>
      </p:sp>
      <p:sp>
        <p:nvSpPr>
          <p:cNvPr id="12302" name="Rectangle 14"/>
          <p:cNvSpPr>
            <a:spLocks noChangeArrowheads="1"/>
          </p:cNvSpPr>
          <p:nvPr/>
        </p:nvSpPr>
        <p:spPr bwMode="auto">
          <a:xfrm>
            <a:off x="6398736" y="3499660"/>
            <a:ext cx="1903744" cy="428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586" tIns="44550" rIns="90586" bIns="44550">
            <a:spAutoFit/>
          </a:bodyPr>
          <a:lstStyle/>
          <a:p>
            <a:pPr defTabSz="762076"/>
            <a:r>
              <a:rPr lang="nb-NO" sz="2200" b="1">
                <a:latin typeface="Times New Roman" pitchFamily="18" charset="0"/>
              </a:rPr>
              <a:t>Rush-retning</a:t>
            </a:r>
          </a:p>
        </p:txBody>
      </p:sp>
      <p:sp>
        <p:nvSpPr>
          <p:cNvPr id="12303" name="Line 15"/>
          <p:cNvSpPr>
            <a:spLocks noChangeShapeType="1"/>
          </p:cNvSpPr>
          <p:nvPr/>
        </p:nvSpPr>
        <p:spPr bwMode="auto">
          <a:xfrm>
            <a:off x="6203440" y="1880036"/>
            <a:ext cx="0" cy="119725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12304" name="Line 16"/>
          <p:cNvSpPr>
            <a:spLocks noChangeShapeType="1"/>
          </p:cNvSpPr>
          <p:nvPr/>
        </p:nvSpPr>
        <p:spPr bwMode="auto">
          <a:xfrm>
            <a:off x="7899185" y="1880036"/>
            <a:ext cx="0" cy="119725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12305" name="Line 17"/>
          <p:cNvSpPr>
            <a:spLocks noChangeShapeType="1"/>
          </p:cNvSpPr>
          <p:nvPr/>
        </p:nvSpPr>
        <p:spPr bwMode="auto">
          <a:xfrm>
            <a:off x="1116207" y="1880036"/>
            <a:ext cx="0" cy="1197252"/>
          </a:xfrm>
          <a:prstGeom prst="line">
            <a:avLst/>
          </a:prstGeom>
          <a:noFill/>
          <a:ln w="381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12306" name="Line 18"/>
          <p:cNvSpPr>
            <a:spLocks noChangeShapeType="1"/>
          </p:cNvSpPr>
          <p:nvPr/>
        </p:nvSpPr>
        <p:spPr bwMode="auto">
          <a:xfrm flipH="1" flipV="1">
            <a:off x="3332742" y="2654915"/>
            <a:ext cx="328669" cy="63356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12307" name="Line 19"/>
          <p:cNvSpPr>
            <a:spLocks noChangeShapeType="1"/>
          </p:cNvSpPr>
          <p:nvPr/>
        </p:nvSpPr>
        <p:spPr bwMode="auto">
          <a:xfrm>
            <a:off x="6594033" y="3499660"/>
            <a:ext cx="1827529"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12308" name="Text Box 20"/>
          <p:cNvSpPr txBox="1">
            <a:spLocks noChangeArrowheads="1"/>
          </p:cNvSpPr>
          <p:nvPr/>
        </p:nvSpPr>
        <p:spPr bwMode="auto">
          <a:xfrm>
            <a:off x="695675" y="4355013"/>
            <a:ext cx="8413623" cy="1379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42" tIns="42770" rIns="85542" bIns="42770">
            <a:spAutoFit/>
          </a:bodyPr>
          <a:lstStyle>
            <a:lvl1pPr defTabSz="855663">
              <a:defRPr>
                <a:solidFill>
                  <a:schemeClr val="tx1"/>
                </a:solidFill>
                <a:latin typeface="Arial" charset="0"/>
              </a:defRPr>
            </a:lvl1pPr>
            <a:lvl2pPr marL="742950" indent="-285750" defTabSz="855663">
              <a:defRPr>
                <a:solidFill>
                  <a:schemeClr val="tx1"/>
                </a:solidFill>
                <a:latin typeface="Arial" charset="0"/>
              </a:defRPr>
            </a:lvl2pPr>
            <a:lvl3pPr marL="1143000" indent="-228600" defTabSz="855663">
              <a:defRPr>
                <a:solidFill>
                  <a:schemeClr val="tx1"/>
                </a:solidFill>
                <a:latin typeface="Arial" charset="0"/>
              </a:defRPr>
            </a:lvl3pPr>
            <a:lvl4pPr marL="1600200" indent="-228600" defTabSz="855663">
              <a:defRPr>
                <a:solidFill>
                  <a:schemeClr val="tx1"/>
                </a:solidFill>
                <a:latin typeface="Arial" charset="0"/>
              </a:defRPr>
            </a:lvl4pPr>
            <a:lvl5pPr marL="2057400" indent="-228600" defTabSz="855663">
              <a:defRPr>
                <a:solidFill>
                  <a:schemeClr val="tx1"/>
                </a:solidFill>
                <a:latin typeface="Arial" charset="0"/>
              </a:defRPr>
            </a:lvl5pPr>
            <a:lvl6pPr marL="2514600" indent="-228600" defTabSz="855663" eaLnBrk="0" fontAlgn="base" hangingPunct="0">
              <a:spcBef>
                <a:spcPct val="0"/>
              </a:spcBef>
              <a:spcAft>
                <a:spcPct val="0"/>
              </a:spcAft>
              <a:defRPr>
                <a:solidFill>
                  <a:schemeClr val="tx1"/>
                </a:solidFill>
                <a:latin typeface="Arial" charset="0"/>
              </a:defRPr>
            </a:lvl6pPr>
            <a:lvl7pPr marL="2971800" indent="-228600" defTabSz="855663" eaLnBrk="0" fontAlgn="base" hangingPunct="0">
              <a:spcBef>
                <a:spcPct val="0"/>
              </a:spcBef>
              <a:spcAft>
                <a:spcPct val="0"/>
              </a:spcAft>
              <a:defRPr>
                <a:solidFill>
                  <a:schemeClr val="tx1"/>
                </a:solidFill>
                <a:latin typeface="Arial" charset="0"/>
              </a:defRPr>
            </a:lvl7pPr>
            <a:lvl8pPr marL="3429000" indent="-228600" defTabSz="855663" eaLnBrk="0" fontAlgn="base" hangingPunct="0">
              <a:spcBef>
                <a:spcPct val="0"/>
              </a:spcBef>
              <a:spcAft>
                <a:spcPct val="0"/>
              </a:spcAft>
              <a:defRPr>
                <a:solidFill>
                  <a:schemeClr val="tx1"/>
                </a:solidFill>
                <a:latin typeface="Arial" charset="0"/>
              </a:defRPr>
            </a:lvl8pPr>
            <a:lvl9pPr marL="3886200" indent="-228600" defTabSz="855663" eaLnBrk="0" fontAlgn="base" hangingPunct="0">
              <a:spcBef>
                <a:spcPct val="0"/>
              </a:spcBef>
              <a:spcAft>
                <a:spcPct val="0"/>
              </a:spcAft>
              <a:defRPr>
                <a:solidFill>
                  <a:schemeClr val="tx1"/>
                </a:solidFill>
                <a:latin typeface="Arial" charset="0"/>
              </a:defRPr>
            </a:lvl9pPr>
          </a:lstStyle>
          <a:p>
            <a:pPr>
              <a:spcBef>
                <a:spcPct val="50000"/>
              </a:spcBef>
            </a:pPr>
            <a:r>
              <a:rPr lang="en-US" sz="2400" b="1" dirty="0" err="1">
                <a:latin typeface="+mn-lt"/>
              </a:rPr>
              <a:t>Hvis</a:t>
            </a:r>
            <a:r>
              <a:rPr lang="en-US" sz="2400" b="1" dirty="0">
                <a:latin typeface="+mn-lt"/>
              </a:rPr>
              <a:t> </a:t>
            </a:r>
            <a:r>
              <a:rPr lang="en-US" sz="2400" b="1" dirty="0" err="1">
                <a:latin typeface="+mn-lt"/>
              </a:rPr>
              <a:t>flaskehalsen</a:t>
            </a:r>
            <a:r>
              <a:rPr lang="en-US" sz="2400" b="1" dirty="0">
                <a:latin typeface="+mn-lt"/>
              </a:rPr>
              <a:t> </a:t>
            </a:r>
            <a:r>
              <a:rPr lang="en-US" sz="2400" b="1" dirty="0" err="1">
                <a:latin typeface="+mn-lt"/>
              </a:rPr>
              <a:t>i</a:t>
            </a:r>
            <a:r>
              <a:rPr lang="en-US" sz="2400" b="1" dirty="0">
                <a:latin typeface="+mn-lt"/>
              </a:rPr>
              <a:t> </a:t>
            </a:r>
            <a:r>
              <a:rPr lang="en-US" sz="2400" b="1" dirty="0" err="1">
                <a:latin typeface="+mn-lt"/>
              </a:rPr>
              <a:t>kryss</a:t>
            </a:r>
            <a:r>
              <a:rPr lang="en-US" sz="2400" b="1" dirty="0">
                <a:latin typeface="+mn-lt"/>
              </a:rPr>
              <a:t> </a:t>
            </a:r>
            <a:r>
              <a:rPr lang="en-US" sz="2400" b="1" dirty="0">
                <a:solidFill>
                  <a:srgbClr val="0033CC"/>
                </a:solidFill>
                <a:latin typeface="+mn-lt"/>
              </a:rPr>
              <a:t>C</a:t>
            </a:r>
            <a:r>
              <a:rPr lang="en-US" sz="2400" b="1" dirty="0">
                <a:latin typeface="+mn-lt"/>
              </a:rPr>
              <a:t> </a:t>
            </a:r>
            <a:r>
              <a:rPr lang="en-US" sz="2400" b="1" dirty="0" err="1">
                <a:latin typeface="+mn-lt"/>
              </a:rPr>
              <a:t>fjernes</a:t>
            </a:r>
            <a:r>
              <a:rPr lang="en-US" sz="2400" b="1" dirty="0">
                <a:latin typeface="+mn-lt"/>
              </a:rPr>
              <a:t>, </a:t>
            </a:r>
            <a:r>
              <a:rPr lang="en-US" sz="2400" b="1" dirty="0" err="1">
                <a:latin typeface="+mn-lt"/>
              </a:rPr>
              <a:t>vil</a:t>
            </a:r>
            <a:r>
              <a:rPr lang="en-US" sz="2400" b="1" dirty="0">
                <a:latin typeface="+mn-lt"/>
              </a:rPr>
              <a:t> nest </a:t>
            </a:r>
            <a:r>
              <a:rPr lang="en-US" sz="2400" b="1" dirty="0" err="1">
                <a:latin typeface="+mn-lt"/>
              </a:rPr>
              <a:t>svakeste</a:t>
            </a:r>
            <a:r>
              <a:rPr lang="en-US" sz="2400" b="1" dirty="0">
                <a:latin typeface="+mn-lt"/>
              </a:rPr>
              <a:t> </a:t>
            </a:r>
            <a:r>
              <a:rPr lang="en-US" sz="2400" b="1" dirty="0" err="1">
                <a:latin typeface="+mn-lt"/>
              </a:rPr>
              <a:t>punkt</a:t>
            </a:r>
            <a:r>
              <a:rPr lang="en-US" sz="2400" b="1" dirty="0">
                <a:latin typeface="+mn-lt"/>
              </a:rPr>
              <a:t> (</a:t>
            </a:r>
            <a:r>
              <a:rPr lang="en-US" sz="2400" b="1" dirty="0" err="1">
                <a:latin typeface="+mn-lt"/>
              </a:rPr>
              <a:t>f.eks</a:t>
            </a:r>
            <a:r>
              <a:rPr lang="en-US" sz="2400" b="1" dirty="0">
                <a:latin typeface="+mn-lt"/>
              </a:rPr>
              <a:t>. E) </a:t>
            </a:r>
            <a:r>
              <a:rPr lang="en-US" sz="2400" b="1" dirty="0" err="1">
                <a:latin typeface="+mn-lt"/>
              </a:rPr>
              <a:t>overta</a:t>
            </a:r>
            <a:r>
              <a:rPr lang="en-US" sz="2400" b="1" dirty="0">
                <a:latin typeface="+mn-lt"/>
              </a:rPr>
              <a:t> </a:t>
            </a:r>
            <a:r>
              <a:rPr lang="en-US" sz="2400" b="1" dirty="0" err="1">
                <a:latin typeface="+mn-lt"/>
              </a:rPr>
              <a:t>som</a:t>
            </a:r>
            <a:r>
              <a:rPr lang="en-US" sz="2400" b="1" dirty="0">
                <a:latin typeface="+mn-lt"/>
              </a:rPr>
              <a:t> </a:t>
            </a:r>
            <a:r>
              <a:rPr lang="en-US" sz="2400" b="1" dirty="0" err="1">
                <a:latin typeface="+mn-lt"/>
              </a:rPr>
              <a:t>flaskehals</a:t>
            </a:r>
            <a:r>
              <a:rPr lang="en-US" sz="2400" b="1" dirty="0">
                <a:latin typeface="+mn-lt"/>
              </a:rPr>
              <a:t>.  </a:t>
            </a:r>
            <a:endParaRPr lang="en-US" sz="2400" b="1" dirty="0" smtClean="0">
              <a:latin typeface="+mn-lt"/>
            </a:endParaRPr>
          </a:p>
          <a:p>
            <a:pPr>
              <a:spcBef>
                <a:spcPct val="50000"/>
              </a:spcBef>
            </a:pPr>
            <a:r>
              <a:rPr lang="en-US" sz="2400" b="1" dirty="0" smtClean="0">
                <a:latin typeface="+mn-lt"/>
              </a:rPr>
              <a:t>                      </a:t>
            </a:r>
            <a:r>
              <a:rPr lang="en-US" sz="2400" b="1" dirty="0">
                <a:latin typeface="+mn-lt"/>
              </a:rPr>
              <a:t>		</a:t>
            </a:r>
            <a:r>
              <a:rPr lang="en-US" sz="2400" b="1" dirty="0" err="1" smtClean="0">
                <a:latin typeface="+mn-lt"/>
              </a:rPr>
              <a:t>Vil</a:t>
            </a:r>
            <a:r>
              <a:rPr lang="en-US" sz="2400" b="1" dirty="0" smtClean="0">
                <a:latin typeface="+mn-lt"/>
              </a:rPr>
              <a:t> </a:t>
            </a:r>
            <a:r>
              <a:rPr lang="en-US" sz="2400" b="1" dirty="0" err="1">
                <a:latin typeface="+mn-lt"/>
              </a:rPr>
              <a:t>det</a:t>
            </a:r>
            <a:r>
              <a:rPr lang="en-US" sz="2400" b="1" dirty="0">
                <a:latin typeface="+mn-lt"/>
              </a:rPr>
              <a:t> </a:t>
            </a:r>
            <a:r>
              <a:rPr lang="en-US" sz="2400" b="1" dirty="0" err="1">
                <a:latin typeface="+mn-lt"/>
              </a:rPr>
              <a:t>gi</a:t>
            </a:r>
            <a:r>
              <a:rPr lang="en-US" sz="2400" b="1" dirty="0">
                <a:latin typeface="+mn-lt"/>
              </a:rPr>
              <a:t> en </a:t>
            </a:r>
            <a:r>
              <a:rPr lang="en-US" sz="2400" b="1" dirty="0" err="1">
                <a:latin typeface="+mn-lt"/>
              </a:rPr>
              <a:t>bedre</a:t>
            </a:r>
            <a:r>
              <a:rPr lang="en-US" sz="2400" b="1" dirty="0">
                <a:latin typeface="+mn-lt"/>
              </a:rPr>
              <a:t> </a:t>
            </a:r>
            <a:r>
              <a:rPr lang="en-US" sz="2400" b="1" dirty="0" err="1">
                <a:latin typeface="+mn-lt"/>
              </a:rPr>
              <a:t>situasjon</a:t>
            </a:r>
            <a:r>
              <a:rPr lang="en-US" sz="2400" b="1" dirty="0">
                <a:latin typeface="+mn-lt"/>
              </a:rPr>
              <a:t>?</a:t>
            </a:r>
          </a:p>
        </p:txBody>
      </p:sp>
    </p:spTree>
    <p:extLst>
      <p:ext uri="{BB962C8B-B14F-4D97-AF65-F5344CB8AC3E}">
        <p14:creationId xmlns:p14="http://schemas.microsoft.com/office/powerpoint/2010/main" val="3932490973"/>
      </p:ext>
    </p:extLst>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3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1116410" y="333450"/>
            <a:ext cx="7000301" cy="469241"/>
          </a:xfrm>
        </p:spPr>
        <p:txBody>
          <a:bodyPr/>
          <a:lstStyle/>
          <a:p>
            <a:r>
              <a:rPr lang="nb-NO" dirty="0" smtClean="0"/>
              <a:t>Eksempel fra E18 gjennom Oslo fra vest:</a:t>
            </a:r>
            <a:endParaRPr lang="nb-NO" dirty="0"/>
          </a:p>
        </p:txBody>
      </p:sp>
      <p:sp>
        <p:nvSpPr>
          <p:cNvPr id="3" name="Plassholder for innhold 2"/>
          <p:cNvSpPr>
            <a:spLocks noGrp="1"/>
          </p:cNvSpPr>
          <p:nvPr>
            <p:ph idx="1"/>
          </p:nvPr>
        </p:nvSpPr>
        <p:spPr>
          <a:xfrm>
            <a:off x="1315249" y="1197546"/>
            <a:ext cx="7217985" cy="2808312"/>
          </a:xfrm>
        </p:spPr>
        <p:txBody>
          <a:bodyPr>
            <a:normAutofit/>
          </a:bodyPr>
          <a:lstStyle/>
          <a:p>
            <a:pPr marL="342900" indent="-342900">
              <a:buFont typeface="+mj-lt"/>
              <a:buAutoNum type="arabicPeriod"/>
            </a:pPr>
            <a:r>
              <a:rPr lang="nb-NO" dirty="0" smtClean="0"/>
              <a:t>En lysregulert rådhusplass var en flaskehals før Festnings-tunnelen åpnet i februar 1990</a:t>
            </a:r>
          </a:p>
          <a:p>
            <a:pPr marL="342900" indent="-342900">
              <a:buFont typeface="+mj-lt"/>
              <a:buAutoNum type="arabicPeriod"/>
            </a:pPr>
            <a:r>
              <a:rPr lang="nb-NO" dirty="0" smtClean="0"/>
              <a:t>Så tok Vækerøkrysset over </a:t>
            </a:r>
            <a:r>
              <a:rPr lang="nb-NO" dirty="0" smtClean="0"/>
              <a:t>som hovedproblem</a:t>
            </a:r>
          </a:p>
          <a:p>
            <a:pPr marL="342900" indent="-342900">
              <a:buFont typeface="+mj-lt"/>
              <a:buAutoNum type="arabicPeriod"/>
            </a:pPr>
            <a:r>
              <a:rPr lang="nb-NO" dirty="0" smtClean="0"/>
              <a:t>Etter åpningen av Granfosstunnelen flyttet flaskehalsen seg videre vestover til Strand/Holtekilen</a:t>
            </a:r>
          </a:p>
          <a:p>
            <a:pPr marL="342900" indent="-342900">
              <a:buFont typeface="+mj-lt"/>
              <a:buAutoNum type="arabicPeriod"/>
            </a:pPr>
            <a:r>
              <a:rPr lang="nb-NO" dirty="0" smtClean="0"/>
              <a:t>Etter at rehabiliteringen av </a:t>
            </a:r>
            <a:r>
              <a:rPr lang="nb-NO" dirty="0" err="1" smtClean="0"/>
              <a:t>Smestadtunnelen</a:t>
            </a:r>
            <a:r>
              <a:rPr lang="nb-NO" dirty="0" smtClean="0"/>
              <a:t> begynte var det så mange som heller valgte E18 enn Ring 3 at E18 ved Vækerø gjenoppsto som en flaskehals</a:t>
            </a:r>
          </a:p>
          <a:p>
            <a:pPr marL="0" indent="0">
              <a:buNone/>
            </a:pPr>
            <a:r>
              <a:rPr lang="nb-NO" dirty="0" smtClean="0"/>
              <a:t>NB: Trafikk er en plastisk materie som flytter seg etter behov</a:t>
            </a:r>
            <a:endParaRPr lang="nb-NO" dirty="0"/>
          </a:p>
        </p:txBody>
      </p:sp>
      <p:cxnSp>
        <p:nvCxnSpPr>
          <p:cNvPr id="8" name="Rett pil 7"/>
          <p:cNvCxnSpPr/>
          <p:nvPr/>
        </p:nvCxnSpPr>
        <p:spPr>
          <a:xfrm flipV="1">
            <a:off x="108298" y="5734050"/>
            <a:ext cx="8640960" cy="9292"/>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12" name="Rektangel 11"/>
          <p:cNvSpPr/>
          <p:nvPr/>
        </p:nvSpPr>
        <p:spPr>
          <a:xfrm>
            <a:off x="7957171" y="559003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3" name="TekstSylinder 12"/>
          <p:cNvSpPr txBox="1"/>
          <p:nvPr/>
        </p:nvSpPr>
        <p:spPr>
          <a:xfrm>
            <a:off x="7957171" y="5229994"/>
            <a:ext cx="432047" cy="369332"/>
          </a:xfrm>
          <a:prstGeom prst="rect">
            <a:avLst/>
          </a:prstGeom>
          <a:noFill/>
        </p:spPr>
        <p:txBody>
          <a:bodyPr wrap="square" rtlCol="0">
            <a:spAutoFit/>
          </a:bodyPr>
          <a:lstStyle/>
          <a:p>
            <a:r>
              <a:rPr lang="nb-NO" b="1" dirty="0" smtClean="0">
                <a:solidFill>
                  <a:srgbClr val="0000FF"/>
                </a:solidFill>
              </a:rPr>
              <a:t>1</a:t>
            </a:r>
            <a:endParaRPr lang="nb-NO" b="1" dirty="0">
              <a:solidFill>
                <a:srgbClr val="0000FF"/>
              </a:solidFill>
            </a:endParaRPr>
          </a:p>
        </p:txBody>
      </p:sp>
      <p:cxnSp>
        <p:nvCxnSpPr>
          <p:cNvPr id="15" name="Rett pil 14"/>
          <p:cNvCxnSpPr>
            <a:stCxn id="39" idx="41"/>
          </p:cNvCxnSpPr>
          <p:nvPr/>
        </p:nvCxnSpPr>
        <p:spPr>
          <a:xfrm>
            <a:off x="5613279" y="4892440"/>
            <a:ext cx="559218" cy="777986"/>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0" name="TekstSylinder 19"/>
          <p:cNvSpPr txBox="1"/>
          <p:nvPr/>
        </p:nvSpPr>
        <p:spPr>
          <a:xfrm>
            <a:off x="3564683" y="5374010"/>
            <a:ext cx="432047" cy="369332"/>
          </a:xfrm>
          <a:prstGeom prst="rect">
            <a:avLst/>
          </a:prstGeom>
          <a:noFill/>
        </p:spPr>
        <p:txBody>
          <a:bodyPr wrap="square" rtlCol="0">
            <a:spAutoFit/>
          </a:bodyPr>
          <a:lstStyle/>
          <a:p>
            <a:r>
              <a:rPr lang="nb-NO" b="1" dirty="0">
                <a:solidFill>
                  <a:srgbClr val="0000FF"/>
                </a:solidFill>
              </a:rPr>
              <a:t>3</a:t>
            </a:r>
          </a:p>
        </p:txBody>
      </p:sp>
      <p:sp>
        <p:nvSpPr>
          <p:cNvPr id="21" name="TekstSylinder 20"/>
          <p:cNvSpPr txBox="1"/>
          <p:nvPr/>
        </p:nvSpPr>
        <p:spPr>
          <a:xfrm>
            <a:off x="6372995" y="5364718"/>
            <a:ext cx="432047" cy="369332"/>
          </a:xfrm>
          <a:prstGeom prst="rect">
            <a:avLst/>
          </a:prstGeom>
          <a:noFill/>
        </p:spPr>
        <p:txBody>
          <a:bodyPr wrap="square" rtlCol="0">
            <a:spAutoFit/>
          </a:bodyPr>
          <a:lstStyle/>
          <a:p>
            <a:r>
              <a:rPr lang="nb-NO" b="1" dirty="0" smtClean="0">
                <a:solidFill>
                  <a:srgbClr val="0000FF"/>
                </a:solidFill>
              </a:rPr>
              <a:t>2</a:t>
            </a:r>
            <a:endParaRPr lang="nb-NO" b="1" dirty="0">
              <a:solidFill>
                <a:srgbClr val="0000FF"/>
              </a:solidFill>
            </a:endParaRPr>
          </a:p>
        </p:txBody>
      </p:sp>
      <p:sp>
        <p:nvSpPr>
          <p:cNvPr id="22" name="Frihåndsform 21"/>
          <p:cNvSpPr/>
          <p:nvPr/>
        </p:nvSpPr>
        <p:spPr>
          <a:xfrm>
            <a:off x="4306806" y="4334256"/>
            <a:ext cx="228618" cy="1975104"/>
          </a:xfrm>
          <a:custGeom>
            <a:avLst/>
            <a:gdLst>
              <a:gd name="connsiteX0" fmla="*/ 54882 w 228618"/>
              <a:gd name="connsiteY0" fmla="*/ 0 h 1975104"/>
              <a:gd name="connsiteX1" fmla="*/ 45738 w 228618"/>
              <a:gd name="connsiteY1" fmla="*/ 91440 h 1975104"/>
              <a:gd name="connsiteX2" fmla="*/ 27450 w 228618"/>
              <a:gd name="connsiteY2" fmla="*/ 118872 h 1975104"/>
              <a:gd name="connsiteX3" fmla="*/ 9162 w 228618"/>
              <a:gd name="connsiteY3" fmla="*/ 173736 h 1975104"/>
              <a:gd name="connsiteX4" fmla="*/ 9162 w 228618"/>
              <a:gd name="connsiteY4" fmla="*/ 292608 h 1975104"/>
              <a:gd name="connsiteX5" fmla="*/ 36594 w 228618"/>
              <a:gd name="connsiteY5" fmla="*/ 310896 h 1975104"/>
              <a:gd name="connsiteX6" fmla="*/ 64026 w 228618"/>
              <a:gd name="connsiteY6" fmla="*/ 365760 h 1975104"/>
              <a:gd name="connsiteX7" fmla="*/ 54882 w 228618"/>
              <a:gd name="connsiteY7" fmla="*/ 475488 h 1975104"/>
              <a:gd name="connsiteX8" fmla="*/ 36594 w 228618"/>
              <a:gd name="connsiteY8" fmla="*/ 539496 h 1975104"/>
              <a:gd name="connsiteX9" fmla="*/ 64026 w 228618"/>
              <a:gd name="connsiteY9" fmla="*/ 694944 h 1975104"/>
              <a:gd name="connsiteX10" fmla="*/ 73170 w 228618"/>
              <a:gd name="connsiteY10" fmla="*/ 850392 h 1975104"/>
              <a:gd name="connsiteX11" fmla="*/ 100602 w 228618"/>
              <a:gd name="connsiteY11" fmla="*/ 859536 h 1975104"/>
              <a:gd name="connsiteX12" fmla="*/ 155466 w 228618"/>
              <a:gd name="connsiteY12" fmla="*/ 868680 h 1975104"/>
              <a:gd name="connsiteX13" fmla="*/ 164610 w 228618"/>
              <a:gd name="connsiteY13" fmla="*/ 1042416 h 1975104"/>
              <a:gd name="connsiteX14" fmla="*/ 192042 w 228618"/>
              <a:gd name="connsiteY14" fmla="*/ 1051560 h 1975104"/>
              <a:gd name="connsiteX15" fmla="*/ 210330 w 228618"/>
              <a:gd name="connsiteY15" fmla="*/ 1389888 h 1975104"/>
              <a:gd name="connsiteX16" fmla="*/ 210330 w 228618"/>
              <a:gd name="connsiteY16" fmla="*/ 1691640 h 1975104"/>
              <a:gd name="connsiteX17" fmla="*/ 201186 w 228618"/>
              <a:gd name="connsiteY17" fmla="*/ 1719072 h 1975104"/>
              <a:gd name="connsiteX18" fmla="*/ 210330 w 228618"/>
              <a:gd name="connsiteY18" fmla="*/ 1783080 h 1975104"/>
              <a:gd name="connsiteX19" fmla="*/ 228618 w 228618"/>
              <a:gd name="connsiteY19" fmla="*/ 1837944 h 1975104"/>
              <a:gd name="connsiteX20" fmla="*/ 219474 w 228618"/>
              <a:gd name="connsiteY20" fmla="*/ 1892808 h 1975104"/>
              <a:gd name="connsiteX21" fmla="*/ 210330 w 228618"/>
              <a:gd name="connsiteY21" fmla="*/ 1938528 h 1975104"/>
              <a:gd name="connsiteX22" fmla="*/ 210330 w 228618"/>
              <a:gd name="connsiteY22" fmla="*/ 1975104 h 1975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28618" h="1975104">
                <a:moveTo>
                  <a:pt x="54882" y="0"/>
                </a:moveTo>
                <a:cubicBezTo>
                  <a:pt x="51834" y="30480"/>
                  <a:pt x="52626" y="61592"/>
                  <a:pt x="45738" y="91440"/>
                </a:cubicBezTo>
                <a:cubicBezTo>
                  <a:pt x="43267" y="102148"/>
                  <a:pt x="31913" y="108829"/>
                  <a:pt x="27450" y="118872"/>
                </a:cubicBezTo>
                <a:cubicBezTo>
                  <a:pt x="19621" y="136488"/>
                  <a:pt x="9162" y="173736"/>
                  <a:pt x="9162" y="173736"/>
                </a:cubicBezTo>
                <a:cubicBezTo>
                  <a:pt x="5450" y="203435"/>
                  <a:pt x="-9456" y="260027"/>
                  <a:pt x="9162" y="292608"/>
                </a:cubicBezTo>
                <a:cubicBezTo>
                  <a:pt x="14614" y="302150"/>
                  <a:pt x="27450" y="304800"/>
                  <a:pt x="36594" y="310896"/>
                </a:cubicBezTo>
                <a:cubicBezTo>
                  <a:pt x="45840" y="324766"/>
                  <a:pt x="64026" y="346831"/>
                  <a:pt x="64026" y="365760"/>
                </a:cubicBezTo>
                <a:cubicBezTo>
                  <a:pt x="64026" y="402463"/>
                  <a:pt x="59434" y="439069"/>
                  <a:pt x="54882" y="475488"/>
                </a:cubicBezTo>
                <a:cubicBezTo>
                  <a:pt x="52586" y="493859"/>
                  <a:pt x="42667" y="521276"/>
                  <a:pt x="36594" y="539496"/>
                </a:cubicBezTo>
                <a:cubicBezTo>
                  <a:pt x="63828" y="621197"/>
                  <a:pt x="56107" y="584071"/>
                  <a:pt x="64026" y="694944"/>
                </a:cubicBezTo>
                <a:cubicBezTo>
                  <a:pt x="67724" y="746718"/>
                  <a:pt x="61910" y="799722"/>
                  <a:pt x="73170" y="850392"/>
                </a:cubicBezTo>
                <a:cubicBezTo>
                  <a:pt x="75261" y="859801"/>
                  <a:pt x="91193" y="857445"/>
                  <a:pt x="100602" y="859536"/>
                </a:cubicBezTo>
                <a:cubicBezTo>
                  <a:pt x="118701" y="863558"/>
                  <a:pt x="137178" y="865632"/>
                  <a:pt x="155466" y="868680"/>
                </a:cubicBezTo>
                <a:cubicBezTo>
                  <a:pt x="158514" y="926592"/>
                  <a:pt x="153237" y="985550"/>
                  <a:pt x="164610" y="1042416"/>
                </a:cubicBezTo>
                <a:cubicBezTo>
                  <a:pt x="166500" y="1051867"/>
                  <a:pt x="190948" y="1041984"/>
                  <a:pt x="192042" y="1051560"/>
                </a:cubicBezTo>
                <a:cubicBezTo>
                  <a:pt x="242868" y="1496286"/>
                  <a:pt x="164552" y="1252553"/>
                  <a:pt x="210330" y="1389888"/>
                </a:cubicBezTo>
                <a:cubicBezTo>
                  <a:pt x="216817" y="1532595"/>
                  <a:pt x="227651" y="1570395"/>
                  <a:pt x="210330" y="1691640"/>
                </a:cubicBezTo>
                <a:cubicBezTo>
                  <a:pt x="208967" y="1701182"/>
                  <a:pt x="204234" y="1709928"/>
                  <a:pt x="201186" y="1719072"/>
                </a:cubicBezTo>
                <a:cubicBezTo>
                  <a:pt x="204234" y="1740408"/>
                  <a:pt x="205484" y="1762079"/>
                  <a:pt x="210330" y="1783080"/>
                </a:cubicBezTo>
                <a:cubicBezTo>
                  <a:pt x="214665" y="1801864"/>
                  <a:pt x="228618" y="1837944"/>
                  <a:pt x="228618" y="1837944"/>
                </a:cubicBezTo>
                <a:cubicBezTo>
                  <a:pt x="225570" y="1856232"/>
                  <a:pt x="222791" y="1874567"/>
                  <a:pt x="219474" y="1892808"/>
                </a:cubicBezTo>
                <a:cubicBezTo>
                  <a:pt x="216694" y="1908099"/>
                  <a:pt x="212046" y="1923081"/>
                  <a:pt x="210330" y="1938528"/>
                </a:cubicBezTo>
                <a:cubicBezTo>
                  <a:pt x="208984" y="1950645"/>
                  <a:pt x="210330" y="1962912"/>
                  <a:pt x="210330" y="1975104"/>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cxnSp>
        <p:nvCxnSpPr>
          <p:cNvPr id="24" name="Rett pil 23"/>
          <p:cNvCxnSpPr/>
          <p:nvPr/>
        </p:nvCxnSpPr>
        <p:spPr>
          <a:xfrm>
            <a:off x="4053412" y="5005586"/>
            <a:ext cx="303358" cy="728464"/>
          </a:xfrm>
          <a:prstGeom prst="straightConnector1">
            <a:avLst/>
          </a:prstGeom>
          <a:ln w="38100">
            <a:solidFill>
              <a:srgbClr val="ED93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Rett pil 26"/>
          <p:cNvCxnSpPr/>
          <p:nvPr/>
        </p:nvCxnSpPr>
        <p:spPr>
          <a:xfrm flipV="1">
            <a:off x="2700586" y="5734050"/>
            <a:ext cx="50386" cy="19090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8" name="Rett pil 27"/>
          <p:cNvCxnSpPr/>
          <p:nvPr/>
        </p:nvCxnSpPr>
        <p:spPr>
          <a:xfrm flipV="1">
            <a:off x="3458034" y="5734051"/>
            <a:ext cx="34640" cy="144015"/>
          </a:xfrm>
          <a:prstGeom prst="straightConnector1">
            <a:avLst/>
          </a:prstGeom>
          <a:ln w="28575">
            <a:solidFill>
              <a:srgbClr val="ED93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Rett pil 28"/>
          <p:cNvCxnSpPr/>
          <p:nvPr/>
        </p:nvCxnSpPr>
        <p:spPr>
          <a:xfrm flipV="1">
            <a:off x="4148409" y="5734050"/>
            <a:ext cx="64345" cy="27964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5" name="Rett pil 34"/>
          <p:cNvCxnSpPr/>
          <p:nvPr/>
        </p:nvCxnSpPr>
        <p:spPr>
          <a:xfrm>
            <a:off x="1157765" y="5301094"/>
            <a:ext cx="894749" cy="369332"/>
          </a:xfrm>
          <a:prstGeom prst="straightConnector1">
            <a:avLst/>
          </a:prstGeom>
          <a:ln w="38100">
            <a:solidFill>
              <a:srgbClr val="ED9300"/>
            </a:solidFill>
            <a:tailEnd type="triangle"/>
          </a:ln>
        </p:spPr>
        <p:style>
          <a:lnRef idx="1">
            <a:schemeClr val="accent1"/>
          </a:lnRef>
          <a:fillRef idx="0">
            <a:schemeClr val="accent1"/>
          </a:fillRef>
          <a:effectRef idx="0">
            <a:schemeClr val="accent1"/>
          </a:effectRef>
          <a:fontRef idx="minor">
            <a:schemeClr val="tx1"/>
          </a:fontRef>
        </p:style>
      </p:cxnSp>
      <p:sp>
        <p:nvSpPr>
          <p:cNvPr id="38" name="Frihåndsform 37"/>
          <p:cNvSpPr/>
          <p:nvPr/>
        </p:nvSpPr>
        <p:spPr>
          <a:xfrm>
            <a:off x="7552944" y="5733288"/>
            <a:ext cx="914474" cy="228600"/>
          </a:xfrm>
          <a:custGeom>
            <a:avLst/>
            <a:gdLst>
              <a:gd name="connsiteX0" fmla="*/ 0 w 914474"/>
              <a:gd name="connsiteY0" fmla="*/ 0 h 228600"/>
              <a:gd name="connsiteX1" fmla="*/ 45720 w 914474"/>
              <a:gd name="connsiteY1" fmla="*/ 9144 h 228600"/>
              <a:gd name="connsiteX2" fmla="*/ 128016 w 914474"/>
              <a:gd name="connsiteY2" fmla="*/ 18288 h 228600"/>
              <a:gd name="connsiteX3" fmla="*/ 182880 w 914474"/>
              <a:gd name="connsiteY3" fmla="*/ 36576 h 228600"/>
              <a:gd name="connsiteX4" fmla="*/ 201168 w 914474"/>
              <a:gd name="connsiteY4" fmla="*/ 64008 h 228600"/>
              <a:gd name="connsiteX5" fmla="*/ 237744 w 914474"/>
              <a:gd name="connsiteY5" fmla="*/ 109728 h 228600"/>
              <a:gd name="connsiteX6" fmla="*/ 320040 w 914474"/>
              <a:gd name="connsiteY6" fmla="*/ 118872 h 228600"/>
              <a:gd name="connsiteX7" fmla="*/ 374904 w 914474"/>
              <a:gd name="connsiteY7" fmla="*/ 137160 h 228600"/>
              <a:gd name="connsiteX8" fmla="*/ 393192 w 914474"/>
              <a:gd name="connsiteY8" fmla="*/ 164592 h 228600"/>
              <a:gd name="connsiteX9" fmla="*/ 411480 w 914474"/>
              <a:gd name="connsiteY9" fmla="*/ 201168 h 228600"/>
              <a:gd name="connsiteX10" fmla="*/ 466344 w 914474"/>
              <a:gd name="connsiteY10" fmla="*/ 228600 h 228600"/>
              <a:gd name="connsiteX11" fmla="*/ 795528 w 914474"/>
              <a:gd name="connsiteY11" fmla="*/ 219456 h 228600"/>
              <a:gd name="connsiteX12" fmla="*/ 822960 w 914474"/>
              <a:gd name="connsiteY12" fmla="*/ 201168 h 228600"/>
              <a:gd name="connsiteX13" fmla="*/ 868680 w 914474"/>
              <a:gd name="connsiteY13" fmla="*/ 73152 h 228600"/>
              <a:gd name="connsiteX14" fmla="*/ 886968 w 914474"/>
              <a:gd name="connsiteY14" fmla="*/ 45720 h 228600"/>
              <a:gd name="connsiteX15" fmla="*/ 914400 w 914474"/>
              <a:gd name="connsiteY15" fmla="*/ 27432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14474" h="228600">
                <a:moveTo>
                  <a:pt x="0" y="0"/>
                </a:moveTo>
                <a:cubicBezTo>
                  <a:pt x="15240" y="3048"/>
                  <a:pt x="30334" y="6946"/>
                  <a:pt x="45720" y="9144"/>
                </a:cubicBezTo>
                <a:cubicBezTo>
                  <a:pt x="73043" y="13047"/>
                  <a:pt x="100951" y="12875"/>
                  <a:pt x="128016" y="18288"/>
                </a:cubicBezTo>
                <a:cubicBezTo>
                  <a:pt x="146919" y="22069"/>
                  <a:pt x="182880" y="36576"/>
                  <a:pt x="182880" y="36576"/>
                </a:cubicBezTo>
                <a:cubicBezTo>
                  <a:pt x="188976" y="45720"/>
                  <a:pt x="196253" y="54178"/>
                  <a:pt x="201168" y="64008"/>
                </a:cubicBezTo>
                <a:cubicBezTo>
                  <a:pt x="213595" y="88862"/>
                  <a:pt x="202511" y="100920"/>
                  <a:pt x="237744" y="109728"/>
                </a:cubicBezTo>
                <a:cubicBezTo>
                  <a:pt x="264521" y="116422"/>
                  <a:pt x="292608" y="115824"/>
                  <a:pt x="320040" y="118872"/>
                </a:cubicBezTo>
                <a:cubicBezTo>
                  <a:pt x="338328" y="124968"/>
                  <a:pt x="364211" y="121120"/>
                  <a:pt x="374904" y="137160"/>
                </a:cubicBezTo>
                <a:cubicBezTo>
                  <a:pt x="381000" y="146304"/>
                  <a:pt x="387740" y="155050"/>
                  <a:pt x="393192" y="164592"/>
                </a:cubicBezTo>
                <a:cubicBezTo>
                  <a:pt x="399955" y="176427"/>
                  <a:pt x="402754" y="190696"/>
                  <a:pt x="411480" y="201168"/>
                </a:cubicBezTo>
                <a:cubicBezTo>
                  <a:pt x="425115" y="217530"/>
                  <a:pt x="447621" y="222359"/>
                  <a:pt x="466344" y="228600"/>
                </a:cubicBezTo>
                <a:cubicBezTo>
                  <a:pt x="576072" y="225552"/>
                  <a:pt x="686081" y="227875"/>
                  <a:pt x="795528" y="219456"/>
                </a:cubicBezTo>
                <a:cubicBezTo>
                  <a:pt x="806485" y="218613"/>
                  <a:pt x="819264" y="211517"/>
                  <a:pt x="822960" y="201168"/>
                </a:cubicBezTo>
                <a:cubicBezTo>
                  <a:pt x="873197" y="60505"/>
                  <a:pt x="801462" y="117964"/>
                  <a:pt x="868680" y="73152"/>
                </a:cubicBezTo>
                <a:cubicBezTo>
                  <a:pt x="874776" y="64008"/>
                  <a:pt x="878386" y="52585"/>
                  <a:pt x="886968" y="45720"/>
                </a:cubicBezTo>
                <a:cubicBezTo>
                  <a:pt x="917292" y="21461"/>
                  <a:pt x="914400" y="50690"/>
                  <a:pt x="914400" y="27432"/>
                </a:cubicBezTo>
              </a:path>
            </a:pathLst>
          </a:custGeom>
          <a:noFill/>
          <a:ln w="571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39" name="Frihåndsform 38"/>
          <p:cNvSpPr/>
          <p:nvPr/>
        </p:nvSpPr>
        <p:spPr>
          <a:xfrm>
            <a:off x="4142232" y="4734322"/>
            <a:ext cx="1870723" cy="934958"/>
          </a:xfrm>
          <a:custGeom>
            <a:avLst/>
            <a:gdLst>
              <a:gd name="connsiteX0" fmla="*/ 0 w 2697784"/>
              <a:gd name="connsiteY0" fmla="*/ 1243584 h 1243584"/>
              <a:gd name="connsiteX1" fmla="*/ 27432 w 2697784"/>
              <a:gd name="connsiteY1" fmla="*/ 1197864 h 1243584"/>
              <a:gd name="connsiteX2" fmla="*/ 45720 w 2697784"/>
              <a:gd name="connsiteY2" fmla="*/ 1170432 h 1243584"/>
              <a:gd name="connsiteX3" fmla="*/ 91440 w 2697784"/>
              <a:gd name="connsiteY3" fmla="*/ 1088136 h 1243584"/>
              <a:gd name="connsiteX4" fmla="*/ 146304 w 2697784"/>
              <a:gd name="connsiteY4" fmla="*/ 1042416 h 1243584"/>
              <a:gd name="connsiteX5" fmla="*/ 164592 w 2697784"/>
              <a:gd name="connsiteY5" fmla="*/ 987552 h 1243584"/>
              <a:gd name="connsiteX6" fmla="*/ 219456 w 2697784"/>
              <a:gd name="connsiteY6" fmla="*/ 969264 h 1243584"/>
              <a:gd name="connsiteX7" fmla="*/ 265176 w 2697784"/>
              <a:gd name="connsiteY7" fmla="*/ 932688 h 1243584"/>
              <a:gd name="connsiteX8" fmla="*/ 283464 w 2697784"/>
              <a:gd name="connsiteY8" fmla="*/ 905256 h 1243584"/>
              <a:gd name="connsiteX9" fmla="*/ 347472 w 2697784"/>
              <a:gd name="connsiteY9" fmla="*/ 868680 h 1243584"/>
              <a:gd name="connsiteX10" fmla="*/ 365760 w 2697784"/>
              <a:gd name="connsiteY10" fmla="*/ 841248 h 1243584"/>
              <a:gd name="connsiteX11" fmla="*/ 393192 w 2697784"/>
              <a:gd name="connsiteY11" fmla="*/ 832104 h 1243584"/>
              <a:gd name="connsiteX12" fmla="*/ 429768 w 2697784"/>
              <a:gd name="connsiteY12" fmla="*/ 777240 h 1243584"/>
              <a:gd name="connsiteX13" fmla="*/ 448056 w 2697784"/>
              <a:gd name="connsiteY13" fmla="*/ 749808 h 1243584"/>
              <a:gd name="connsiteX14" fmla="*/ 475488 w 2697784"/>
              <a:gd name="connsiteY14" fmla="*/ 731520 h 1243584"/>
              <a:gd name="connsiteX15" fmla="*/ 493776 w 2697784"/>
              <a:gd name="connsiteY15" fmla="*/ 704088 h 1243584"/>
              <a:gd name="connsiteX16" fmla="*/ 548640 w 2697784"/>
              <a:gd name="connsiteY16" fmla="*/ 667512 h 1243584"/>
              <a:gd name="connsiteX17" fmla="*/ 576072 w 2697784"/>
              <a:gd name="connsiteY17" fmla="*/ 649224 h 1243584"/>
              <a:gd name="connsiteX18" fmla="*/ 603504 w 2697784"/>
              <a:gd name="connsiteY18" fmla="*/ 621792 h 1243584"/>
              <a:gd name="connsiteX19" fmla="*/ 658368 w 2697784"/>
              <a:gd name="connsiteY19" fmla="*/ 603504 h 1243584"/>
              <a:gd name="connsiteX20" fmla="*/ 685800 w 2697784"/>
              <a:gd name="connsiteY20" fmla="*/ 585216 h 1243584"/>
              <a:gd name="connsiteX21" fmla="*/ 713232 w 2697784"/>
              <a:gd name="connsiteY21" fmla="*/ 576072 h 1243584"/>
              <a:gd name="connsiteX22" fmla="*/ 749808 w 2697784"/>
              <a:gd name="connsiteY22" fmla="*/ 557784 h 1243584"/>
              <a:gd name="connsiteX23" fmla="*/ 777240 w 2697784"/>
              <a:gd name="connsiteY23" fmla="*/ 539496 h 1243584"/>
              <a:gd name="connsiteX24" fmla="*/ 804672 w 2697784"/>
              <a:gd name="connsiteY24" fmla="*/ 530352 h 1243584"/>
              <a:gd name="connsiteX25" fmla="*/ 859536 w 2697784"/>
              <a:gd name="connsiteY25" fmla="*/ 502920 h 1243584"/>
              <a:gd name="connsiteX26" fmla="*/ 914400 w 2697784"/>
              <a:gd name="connsiteY26" fmla="*/ 493776 h 1243584"/>
              <a:gd name="connsiteX27" fmla="*/ 941832 w 2697784"/>
              <a:gd name="connsiteY27" fmla="*/ 484632 h 1243584"/>
              <a:gd name="connsiteX28" fmla="*/ 987552 w 2697784"/>
              <a:gd name="connsiteY28" fmla="*/ 475488 h 1243584"/>
              <a:gd name="connsiteX29" fmla="*/ 1051560 w 2697784"/>
              <a:gd name="connsiteY29" fmla="*/ 448056 h 1243584"/>
              <a:gd name="connsiteX30" fmla="*/ 1143000 w 2697784"/>
              <a:gd name="connsiteY30" fmla="*/ 420624 h 1243584"/>
              <a:gd name="connsiteX31" fmla="*/ 1170432 w 2697784"/>
              <a:gd name="connsiteY31" fmla="*/ 402336 h 1243584"/>
              <a:gd name="connsiteX32" fmla="*/ 1252728 w 2697784"/>
              <a:gd name="connsiteY32" fmla="*/ 384048 h 1243584"/>
              <a:gd name="connsiteX33" fmla="*/ 1316736 w 2697784"/>
              <a:gd name="connsiteY33" fmla="*/ 365760 h 1243584"/>
              <a:gd name="connsiteX34" fmla="*/ 1399032 w 2697784"/>
              <a:gd name="connsiteY34" fmla="*/ 347472 h 1243584"/>
              <a:gd name="connsiteX35" fmla="*/ 1517904 w 2697784"/>
              <a:gd name="connsiteY35" fmla="*/ 338328 h 1243584"/>
              <a:gd name="connsiteX36" fmla="*/ 1545336 w 2697784"/>
              <a:gd name="connsiteY36" fmla="*/ 329184 h 1243584"/>
              <a:gd name="connsiteX37" fmla="*/ 1837944 w 2697784"/>
              <a:gd name="connsiteY37" fmla="*/ 310896 h 1243584"/>
              <a:gd name="connsiteX38" fmla="*/ 1911096 w 2697784"/>
              <a:gd name="connsiteY38" fmla="*/ 265176 h 1243584"/>
              <a:gd name="connsiteX39" fmla="*/ 1947672 w 2697784"/>
              <a:gd name="connsiteY39" fmla="*/ 246888 h 1243584"/>
              <a:gd name="connsiteX40" fmla="*/ 2002536 w 2697784"/>
              <a:gd name="connsiteY40" fmla="*/ 219456 h 1243584"/>
              <a:gd name="connsiteX41" fmla="*/ 2121408 w 2697784"/>
              <a:gd name="connsiteY41" fmla="*/ 210312 h 1243584"/>
              <a:gd name="connsiteX42" fmla="*/ 2185416 w 2697784"/>
              <a:gd name="connsiteY42" fmla="*/ 192024 h 1243584"/>
              <a:gd name="connsiteX43" fmla="*/ 2249424 w 2697784"/>
              <a:gd name="connsiteY43" fmla="*/ 155448 h 1243584"/>
              <a:gd name="connsiteX44" fmla="*/ 2267712 w 2697784"/>
              <a:gd name="connsiteY44" fmla="*/ 128016 h 1243584"/>
              <a:gd name="connsiteX45" fmla="*/ 2313432 w 2697784"/>
              <a:gd name="connsiteY45" fmla="*/ 118872 h 1243584"/>
              <a:gd name="connsiteX46" fmla="*/ 2404872 w 2697784"/>
              <a:gd name="connsiteY46" fmla="*/ 100584 h 1243584"/>
              <a:gd name="connsiteX47" fmla="*/ 2633472 w 2697784"/>
              <a:gd name="connsiteY47" fmla="*/ 82296 h 1243584"/>
              <a:gd name="connsiteX48" fmla="*/ 2660904 w 2697784"/>
              <a:gd name="connsiteY48" fmla="*/ 64008 h 1243584"/>
              <a:gd name="connsiteX49" fmla="*/ 2688336 w 2697784"/>
              <a:gd name="connsiteY49" fmla="*/ 54864 h 1243584"/>
              <a:gd name="connsiteX50" fmla="*/ 2697480 w 2697784"/>
              <a:gd name="connsiteY50" fmla="*/ 0 h 1243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697784" h="1243584">
                <a:moveTo>
                  <a:pt x="0" y="1243584"/>
                </a:moveTo>
                <a:cubicBezTo>
                  <a:pt x="9144" y="1228344"/>
                  <a:pt x="18012" y="1212935"/>
                  <a:pt x="27432" y="1197864"/>
                </a:cubicBezTo>
                <a:cubicBezTo>
                  <a:pt x="33257" y="1188545"/>
                  <a:pt x="40805" y="1180262"/>
                  <a:pt x="45720" y="1170432"/>
                </a:cubicBezTo>
                <a:cubicBezTo>
                  <a:pt x="62395" y="1137082"/>
                  <a:pt x="48193" y="1116967"/>
                  <a:pt x="91440" y="1088136"/>
                </a:cubicBezTo>
                <a:cubicBezTo>
                  <a:pt x="129632" y="1062675"/>
                  <a:pt x="111101" y="1077619"/>
                  <a:pt x="146304" y="1042416"/>
                </a:cubicBezTo>
                <a:cubicBezTo>
                  <a:pt x="152400" y="1024128"/>
                  <a:pt x="146304" y="993648"/>
                  <a:pt x="164592" y="987552"/>
                </a:cubicBezTo>
                <a:lnTo>
                  <a:pt x="219456" y="969264"/>
                </a:lnTo>
                <a:cubicBezTo>
                  <a:pt x="271867" y="890648"/>
                  <a:pt x="202080" y="983165"/>
                  <a:pt x="265176" y="932688"/>
                </a:cubicBezTo>
                <a:cubicBezTo>
                  <a:pt x="273758" y="925823"/>
                  <a:pt x="275693" y="913027"/>
                  <a:pt x="283464" y="905256"/>
                </a:cubicBezTo>
                <a:cubicBezTo>
                  <a:pt x="311143" y="877577"/>
                  <a:pt x="316086" y="879142"/>
                  <a:pt x="347472" y="868680"/>
                </a:cubicBezTo>
                <a:cubicBezTo>
                  <a:pt x="353568" y="859536"/>
                  <a:pt x="357178" y="848113"/>
                  <a:pt x="365760" y="841248"/>
                </a:cubicBezTo>
                <a:cubicBezTo>
                  <a:pt x="373286" y="835227"/>
                  <a:pt x="386376" y="838920"/>
                  <a:pt x="393192" y="832104"/>
                </a:cubicBezTo>
                <a:cubicBezTo>
                  <a:pt x="408734" y="816562"/>
                  <a:pt x="417576" y="795528"/>
                  <a:pt x="429768" y="777240"/>
                </a:cubicBezTo>
                <a:cubicBezTo>
                  <a:pt x="435864" y="768096"/>
                  <a:pt x="438912" y="755904"/>
                  <a:pt x="448056" y="749808"/>
                </a:cubicBezTo>
                <a:lnTo>
                  <a:pt x="475488" y="731520"/>
                </a:lnTo>
                <a:cubicBezTo>
                  <a:pt x="481584" y="722376"/>
                  <a:pt x="485505" y="711325"/>
                  <a:pt x="493776" y="704088"/>
                </a:cubicBezTo>
                <a:cubicBezTo>
                  <a:pt x="510317" y="689614"/>
                  <a:pt x="530352" y="679704"/>
                  <a:pt x="548640" y="667512"/>
                </a:cubicBezTo>
                <a:cubicBezTo>
                  <a:pt x="557784" y="661416"/>
                  <a:pt x="568301" y="656995"/>
                  <a:pt x="576072" y="649224"/>
                </a:cubicBezTo>
                <a:cubicBezTo>
                  <a:pt x="585216" y="640080"/>
                  <a:pt x="592200" y="628072"/>
                  <a:pt x="603504" y="621792"/>
                </a:cubicBezTo>
                <a:cubicBezTo>
                  <a:pt x="620355" y="612430"/>
                  <a:pt x="642328" y="614197"/>
                  <a:pt x="658368" y="603504"/>
                </a:cubicBezTo>
                <a:cubicBezTo>
                  <a:pt x="667512" y="597408"/>
                  <a:pt x="675970" y="590131"/>
                  <a:pt x="685800" y="585216"/>
                </a:cubicBezTo>
                <a:cubicBezTo>
                  <a:pt x="694421" y="580905"/>
                  <a:pt x="704373" y="579869"/>
                  <a:pt x="713232" y="576072"/>
                </a:cubicBezTo>
                <a:cubicBezTo>
                  <a:pt x="725761" y="570702"/>
                  <a:pt x="737973" y="564547"/>
                  <a:pt x="749808" y="557784"/>
                </a:cubicBezTo>
                <a:cubicBezTo>
                  <a:pt x="759350" y="552332"/>
                  <a:pt x="767410" y="544411"/>
                  <a:pt x="777240" y="539496"/>
                </a:cubicBezTo>
                <a:cubicBezTo>
                  <a:pt x="785861" y="535185"/>
                  <a:pt x="796051" y="534663"/>
                  <a:pt x="804672" y="530352"/>
                </a:cubicBezTo>
                <a:cubicBezTo>
                  <a:pt x="844129" y="510623"/>
                  <a:pt x="818165" y="512113"/>
                  <a:pt x="859536" y="502920"/>
                </a:cubicBezTo>
                <a:cubicBezTo>
                  <a:pt x="877635" y="498898"/>
                  <a:pt x="896301" y="497798"/>
                  <a:pt x="914400" y="493776"/>
                </a:cubicBezTo>
                <a:cubicBezTo>
                  <a:pt x="923809" y="491685"/>
                  <a:pt x="932481" y="486970"/>
                  <a:pt x="941832" y="484632"/>
                </a:cubicBezTo>
                <a:cubicBezTo>
                  <a:pt x="956910" y="480863"/>
                  <a:pt x="972474" y="479257"/>
                  <a:pt x="987552" y="475488"/>
                </a:cubicBezTo>
                <a:cubicBezTo>
                  <a:pt x="1026797" y="465677"/>
                  <a:pt x="1007944" y="465502"/>
                  <a:pt x="1051560" y="448056"/>
                </a:cubicBezTo>
                <a:cubicBezTo>
                  <a:pt x="1088664" y="433215"/>
                  <a:pt x="1107073" y="429606"/>
                  <a:pt x="1143000" y="420624"/>
                </a:cubicBezTo>
                <a:cubicBezTo>
                  <a:pt x="1152144" y="414528"/>
                  <a:pt x="1160602" y="407251"/>
                  <a:pt x="1170432" y="402336"/>
                </a:cubicBezTo>
                <a:cubicBezTo>
                  <a:pt x="1194160" y="390472"/>
                  <a:pt x="1229315" y="388731"/>
                  <a:pt x="1252728" y="384048"/>
                </a:cubicBezTo>
                <a:cubicBezTo>
                  <a:pt x="1300371" y="374519"/>
                  <a:pt x="1276066" y="377380"/>
                  <a:pt x="1316736" y="365760"/>
                </a:cubicBezTo>
                <a:cubicBezTo>
                  <a:pt x="1333930" y="360847"/>
                  <a:pt x="1383604" y="349186"/>
                  <a:pt x="1399032" y="347472"/>
                </a:cubicBezTo>
                <a:cubicBezTo>
                  <a:pt x="1438530" y="343083"/>
                  <a:pt x="1478280" y="341376"/>
                  <a:pt x="1517904" y="338328"/>
                </a:cubicBezTo>
                <a:cubicBezTo>
                  <a:pt x="1527048" y="335280"/>
                  <a:pt x="1535985" y="331522"/>
                  <a:pt x="1545336" y="329184"/>
                </a:cubicBezTo>
                <a:cubicBezTo>
                  <a:pt x="1642115" y="304989"/>
                  <a:pt x="1732865" y="314788"/>
                  <a:pt x="1837944" y="310896"/>
                </a:cubicBezTo>
                <a:cubicBezTo>
                  <a:pt x="1868462" y="249859"/>
                  <a:pt x="1837429" y="287276"/>
                  <a:pt x="1911096" y="265176"/>
                </a:cubicBezTo>
                <a:cubicBezTo>
                  <a:pt x="1924152" y="261259"/>
                  <a:pt x="1935837" y="253651"/>
                  <a:pt x="1947672" y="246888"/>
                </a:cubicBezTo>
                <a:cubicBezTo>
                  <a:pt x="1970543" y="233819"/>
                  <a:pt x="1975712" y="222809"/>
                  <a:pt x="2002536" y="219456"/>
                </a:cubicBezTo>
                <a:cubicBezTo>
                  <a:pt x="2041970" y="214527"/>
                  <a:pt x="2081784" y="213360"/>
                  <a:pt x="2121408" y="210312"/>
                </a:cubicBezTo>
                <a:cubicBezTo>
                  <a:pt x="2139969" y="205672"/>
                  <a:pt x="2167051" y="199895"/>
                  <a:pt x="2185416" y="192024"/>
                </a:cubicBezTo>
                <a:cubicBezTo>
                  <a:pt x="2217900" y="178102"/>
                  <a:pt x="2221874" y="173814"/>
                  <a:pt x="2249424" y="155448"/>
                </a:cubicBezTo>
                <a:cubicBezTo>
                  <a:pt x="2255520" y="146304"/>
                  <a:pt x="2258170" y="133468"/>
                  <a:pt x="2267712" y="128016"/>
                </a:cubicBezTo>
                <a:cubicBezTo>
                  <a:pt x="2281206" y="120305"/>
                  <a:pt x="2298354" y="122641"/>
                  <a:pt x="2313432" y="118872"/>
                </a:cubicBezTo>
                <a:cubicBezTo>
                  <a:pt x="2376508" y="103103"/>
                  <a:pt x="2297339" y="110665"/>
                  <a:pt x="2404872" y="100584"/>
                </a:cubicBezTo>
                <a:cubicBezTo>
                  <a:pt x="2480982" y="93449"/>
                  <a:pt x="2633472" y="82296"/>
                  <a:pt x="2633472" y="82296"/>
                </a:cubicBezTo>
                <a:cubicBezTo>
                  <a:pt x="2642616" y="76200"/>
                  <a:pt x="2651074" y="68923"/>
                  <a:pt x="2660904" y="64008"/>
                </a:cubicBezTo>
                <a:cubicBezTo>
                  <a:pt x="2669525" y="59697"/>
                  <a:pt x="2681520" y="61680"/>
                  <a:pt x="2688336" y="54864"/>
                </a:cubicBezTo>
                <a:cubicBezTo>
                  <a:pt x="2700372" y="42828"/>
                  <a:pt x="2697480" y="14235"/>
                  <a:pt x="2697480" y="0"/>
                </a:cubicBezTo>
              </a:path>
            </a:pathLst>
          </a:custGeom>
          <a:noFill/>
          <a:ln w="571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cxnSp>
        <p:nvCxnSpPr>
          <p:cNvPr id="41" name="Rett linje 40"/>
          <p:cNvCxnSpPr/>
          <p:nvPr/>
        </p:nvCxnSpPr>
        <p:spPr>
          <a:xfrm flipV="1">
            <a:off x="6084962" y="4353029"/>
            <a:ext cx="1549202" cy="372909"/>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46" name="Rett linje 45"/>
          <p:cNvCxnSpPr/>
          <p:nvPr/>
        </p:nvCxnSpPr>
        <p:spPr>
          <a:xfrm flipV="1">
            <a:off x="7669138" y="4149112"/>
            <a:ext cx="375565" cy="185144"/>
          </a:xfrm>
          <a:prstGeom prst="line">
            <a:avLst/>
          </a:prstGeom>
          <a:ln w="38100">
            <a:prstDash val="sysDot"/>
          </a:ln>
        </p:spPr>
        <p:style>
          <a:lnRef idx="1">
            <a:schemeClr val="accent1"/>
          </a:lnRef>
          <a:fillRef idx="0">
            <a:schemeClr val="accent1"/>
          </a:fillRef>
          <a:effectRef idx="0">
            <a:schemeClr val="accent1"/>
          </a:effectRef>
          <a:fontRef idx="minor">
            <a:schemeClr val="tx1"/>
          </a:fontRef>
        </p:style>
      </p:cxnSp>
      <p:sp>
        <p:nvSpPr>
          <p:cNvPr id="49" name="TekstSylinder 48"/>
          <p:cNvSpPr txBox="1"/>
          <p:nvPr/>
        </p:nvSpPr>
        <p:spPr>
          <a:xfrm>
            <a:off x="7813154" y="4221882"/>
            <a:ext cx="432047" cy="369332"/>
          </a:xfrm>
          <a:prstGeom prst="rect">
            <a:avLst/>
          </a:prstGeom>
          <a:noFill/>
        </p:spPr>
        <p:txBody>
          <a:bodyPr wrap="square" rtlCol="0">
            <a:spAutoFit/>
          </a:bodyPr>
          <a:lstStyle/>
          <a:p>
            <a:r>
              <a:rPr lang="nb-NO" b="1" dirty="0">
                <a:solidFill>
                  <a:srgbClr val="0000FF"/>
                </a:solidFill>
              </a:rPr>
              <a:t>4</a:t>
            </a:r>
          </a:p>
        </p:txBody>
      </p:sp>
      <p:sp>
        <p:nvSpPr>
          <p:cNvPr id="50" name="TekstSylinder 49"/>
          <p:cNvSpPr txBox="1"/>
          <p:nvPr/>
        </p:nvSpPr>
        <p:spPr>
          <a:xfrm>
            <a:off x="2916611" y="5806058"/>
            <a:ext cx="1008110" cy="369332"/>
          </a:xfrm>
          <a:prstGeom prst="rect">
            <a:avLst/>
          </a:prstGeom>
          <a:noFill/>
        </p:spPr>
        <p:txBody>
          <a:bodyPr wrap="square" rtlCol="0">
            <a:spAutoFit/>
          </a:bodyPr>
          <a:lstStyle/>
          <a:p>
            <a:r>
              <a:rPr lang="nb-NO" dirty="0" smtClean="0"/>
              <a:t>Strand</a:t>
            </a:r>
            <a:endParaRPr lang="nb-NO" dirty="0"/>
          </a:p>
        </p:txBody>
      </p:sp>
      <p:sp>
        <p:nvSpPr>
          <p:cNvPr id="51" name="TekstSylinder 50"/>
          <p:cNvSpPr txBox="1"/>
          <p:nvPr/>
        </p:nvSpPr>
        <p:spPr>
          <a:xfrm>
            <a:off x="1490931" y="5806058"/>
            <a:ext cx="1137647" cy="369332"/>
          </a:xfrm>
          <a:prstGeom prst="rect">
            <a:avLst/>
          </a:prstGeom>
          <a:noFill/>
        </p:spPr>
        <p:txBody>
          <a:bodyPr wrap="square" rtlCol="0">
            <a:spAutoFit/>
          </a:bodyPr>
          <a:lstStyle/>
          <a:p>
            <a:r>
              <a:rPr lang="nb-NO" dirty="0" err="1" smtClean="0"/>
              <a:t>Bl.holm</a:t>
            </a:r>
            <a:endParaRPr lang="nb-NO" dirty="0"/>
          </a:p>
        </p:txBody>
      </p:sp>
      <p:sp>
        <p:nvSpPr>
          <p:cNvPr id="52" name="TekstSylinder 51"/>
          <p:cNvSpPr txBox="1"/>
          <p:nvPr/>
        </p:nvSpPr>
        <p:spPr>
          <a:xfrm>
            <a:off x="5724922" y="5806058"/>
            <a:ext cx="1145309" cy="369332"/>
          </a:xfrm>
          <a:prstGeom prst="rect">
            <a:avLst/>
          </a:prstGeom>
          <a:noFill/>
        </p:spPr>
        <p:txBody>
          <a:bodyPr wrap="square" rtlCol="0">
            <a:spAutoFit/>
          </a:bodyPr>
          <a:lstStyle/>
          <a:p>
            <a:r>
              <a:rPr lang="nb-NO" dirty="0" smtClean="0"/>
              <a:t>Vækerø</a:t>
            </a:r>
            <a:endParaRPr lang="nb-NO" dirty="0"/>
          </a:p>
        </p:txBody>
      </p:sp>
      <p:cxnSp>
        <p:nvCxnSpPr>
          <p:cNvPr id="55" name="Rett pil 54"/>
          <p:cNvCxnSpPr/>
          <p:nvPr/>
        </p:nvCxnSpPr>
        <p:spPr>
          <a:xfrm>
            <a:off x="5292874" y="4454676"/>
            <a:ext cx="271186" cy="401176"/>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58" name="Rett pil 57"/>
          <p:cNvCxnSpPr/>
          <p:nvPr/>
        </p:nvCxnSpPr>
        <p:spPr>
          <a:xfrm flipV="1">
            <a:off x="8029178" y="4006620"/>
            <a:ext cx="128492" cy="14325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0" name="TekstSylinder 29"/>
          <p:cNvSpPr txBox="1"/>
          <p:nvPr/>
        </p:nvSpPr>
        <p:spPr>
          <a:xfrm>
            <a:off x="-35718" y="5436726"/>
            <a:ext cx="1310624" cy="369332"/>
          </a:xfrm>
          <a:prstGeom prst="rect">
            <a:avLst/>
          </a:prstGeom>
          <a:noFill/>
        </p:spPr>
        <p:txBody>
          <a:bodyPr wrap="square" rtlCol="0">
            <a:spAutoFit/>
          </a:bodyPr>
          <a:lstStyle/>
          <a:p>
            <a:r>
              <a:rPr lang="nb-NO" dirty="0" smtClean="0"/>
              <a:t>Sandvika</a:t>
            </a:r>
            <a:endParaRPr lang="nb-NO" dirty="0"/>
          </a:p>
        </p:txBody>
      </p:sp>
      <p:sp>
        <p:nvSpPr>
          <p:cNvPr id="31" name="TekstSylinder 30"/>
          <p:cNvSpPr txBox="1"/>
          <p:nvPr/>
        </p:nvSpPr>
        <p:spPr>
          <a:xfrm>
            <a:off x="2374555" y="5436726"/>
            <a:ext cx="902095" cy="369332"/>
          </a:xfrm>
          <a:prstGeom prst="rect">
            <a:avLst/>
          </a:prstGeom>
          <a:noFill/>
        </p:spPr>
        <p:txBody>
          <a:bodyPr wrap="square" rtlCol="0">
            <a:spAutoFit/>
          </a:bodyPr>
          <a:lstStyle/>
          <a:p>
            <a:r>
              <a:rPr lang="nb-NO" dirty="0" smtClean="0"/>
              <a:t>Høvik</a:t>
            </a:r>
            <a:endParaRPr lang="nb-NO" dirty="0"/>
          </a:p>
        </p:txBody>
      </p:sp>
      <p:cxnSp>
        <p:nvCxnSpPr>
          <p:cNvPr id="32" name="Rett pil 31"/>
          <p:cNvCxnSpPr/>
          <p:nvPr/>
        </p:nvCxnSpPr>
        <p:spPr>
          <a:xfrm flipH="1" flipV="1">
            <a:off x="281711" y="5917808"/>
            <a:ext cx="186627" cy="10427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3" name="Rett pil 32"/>
          <p:cNvCxnSpPr/>
          <p:nvPr/>
        </p:nvCxnSpPr>
        <p:spPr>
          <a:xfrm flipV="1">
            <a:off x="324322" y="5734050"/>
            <a:ext cx="50386" cy="19090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4" name="Rett pil 33"/>
          <p:cNvCxnSpPr/>
          <p:nvPr/>
        </p:nvCxnSpPr>
        <p:spPr>
          <a:xfrm flipH="1">
            <a:off x="468338" y="5878066"/>
            <a:ext cx="131649" cy="1524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2567894"/>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1116410" y="333450"/>
            <a:ext cx="7000301" cy="469241"/>
          </a:xfrm>
        </p:spPr>
        <p:txBody>
          <a:bodyPr>
            <a:normAutofit fontScale="90000"/>
          </a:bodyPr>
          <a:lstStyle/>
          <a:p>
            <a:r>
              <a:rPr lang="nb-NO" dirty="0" smtClean="0"/>
              <a:t>Registreringer på </a:t>
            </a:r>
            <a:r>
              <a:rPr lang="nb-NO" dirty="0" smtClean="0"/>
              <a:t>E18 gjennom Oslo fra vest:</a:t>
            </a:r>
            <a:endParaRPr lang="nb-NO" dirty="0"/>
          </a:p>
        </p:txBody>
      </p:sp>
      <p:cxnSp>
        <p:nvCxnSpPr>
          <p:cNvPr id="8" name="Rett pil 7"/>
          <p:cNvCxnSpPr/>
          <p:nvPr/>
        </p:nvCxnSpPr>
        <p:spPr>
          <a:xfrm flipV="1">
            <a:off x="108298" y="5734050"/>
            <a:ext cx="8640960" cy="9292"/>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5" name="Rett pil 14"/>
          <p:cNvCxnSpPr>
            <a:stCxn id="39" idx="41"/>
          </p:cNvCxnSpPr>
          <p:nvPr/>
        </p:nvCxnSpPr>
        <p:spPr>
          <a:xfrm>
            <a:off x="5613279" y="4892440"/>
            <a:ext cx="559218" cy="777986"/>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0" name="TekstSylinder 19"/>
          <p:cNvSpPr txBox="1"/>
          <p:nvPr/>
        </p:nvSpPr>
        <p:spPr>
          <a:xfrm>
            <a:off x="3564683" y="5436726"/>
            <a:ext cx="432047" cy="369332"/>
          </a:xfrm>
          <a:prstGeom prst="rect">
            <a:avLst/>
          </a:prstGeom>
          <a:noFill/>
        </p:spPr>
        <p:txBody>
          <a:bodyPr wrap="square" rtlCol="0">
            <a:spAutoFit/>
          </a:bodyPr>
          <a:lstStyle/>
          <a:p>
            <a:r>
              <a:rPr lang="nb-NO" b="1" dirty="0">
                <a:solidFill>
                  <a:srgbClr val="0000FF"/>
                </a:solidFill>
              </a:rPr>
              <a:t>3</a:t>
            </a:r>
          </a:p>
        </p:txBody>
      </p:sp>
      <p:sp>
        <p:nvSpPr>
          <p:cNvPr id="22" name="Frihåndsform 21"/>
          <p:cNvSpPr/>
          <p:nvPr/>
        </p:nvSpPr>
        <p:spPr>
          <a:xfrm>
            <a:off x="4306806" y="4334256"/>
            <a:ext cx="228618" cy="1975104"/>
          </a:xfrm>
          <a:custGeom>
            <a:avLst/>
            <a:gdLst>
              <a:gd name="connsiteX0" fmla="*/ 54882 w 228618"/>
              <a:gd name="connsiteY0" fmla="*/ 0 h 1975104"/>
              <a:gd name="connsiteX1" fmla="*/ 45738 w 228618"/>
              <a:gd name="connsiteY1" fmla="*/ 91440 h 1975104"/>
              <a:gd name="connsiteX2" fmla="*/ 27450 w 228618"/>
              <a:gd name="connsiteY2" fmla="*/ 118872 h 1975104"/>
              <a:gd name="connsiteX3" fmla="*/ 9162 w 228618"/>
              <a:gd name="connsiteY3" fmla="*/ 173736 h 1975104"/>
              <a:gd name="connsiteX4" fmla="*/ 9162 w 228618"/>
              <a:gd name="connsiteY4" fmla="*/ 292608 h 1975104"/>
              <a:gd name="connsiteX5" fmla="*/ 36594 w 228618"/>
              <a:gd name="connsiteY5" fmla="*/ 310896 h 1975104"/>
              <a:gd name="connsiteX6" fmla="*/ 64026 w 228618"/>
              <a:gd name="connsiteY6" fmla="*/ 365760 h 1975104"/>
              <a:gd name="connsiteX7" fmla="*/ 54882 w 228618"/>
              <a:gd name="connsiteY7" fmla="*/ 475488 h 1975104"/>
              <a:gd name="connsiteX8" fmla="*/ 36594 w 228618"/>
              <a:gd name="connsiteY8" fmla="*/ 539496 h 1975104"/>
              <a:gd name="connsiteX9" fmla="*/ 64026 w 228618"/>
              <a:gd name="connsiteY9" fmla="*/ 694944 h 1975104"/>
              <a:gd name="connsiteX10" fmla="*/ 73170 w 228618"/>
              <a:gd name="connsiteY10" fmla="*/ 850392 h 1975104"/>
              <a:gd name="connsiteX11" fmla="*/ 100602 w 228618"/>
              <a:gd name="connsiteY11" fmla="*/ 859536 h 1975104"/>
              <a:gd name="connsiteX12" fmla="*/ 155466 w 228618"/>
              <a:gd name="connsiteY12" fmla="*/ 868680 h 1975104"/>
              <a:gd name="connsiteX13" fmla="*/ 164610 w 228618"/>
              <a:gd name="connsiteY13" fmla="*/ 1042416 h 1975104"/>
              <a:gd name="connsiteX14" fmla="*/ 192042 w 228618"/>
              <a:gd name="connsiteY14" fmla="*/ 1051560 h 1975104"/>
              <a:gd name="connsiteX15" fmla="*/ 210330 w 228618"/>
              <a:gd name="connsiteY15" fmla="*/ 1389888 h 1975104"/>
              <a:gd name="connsiteX16" fmla="*/ 210330 w 228618"/>
              <a:gd name="connsiteY16" fmla="*/ 1691640 h 1975104"/>
              <a:gd name="connsiteX17" fmla="*/ 201186 w 228618"/>
              <a:gd name="connsiteY17" fmla="*/ 1719072 h 1975104"/>
              <a:gd name="connsiteX18" fmla="*/ 210330 w 228618"/>
              <a:gd name="connsiteY18" fmla="*/ 1783080 h 1975104"/>
              <a:gd name="connsiteX19" fmla="*/ 228618 w 228618"/>
              <a:gd name="connsiteY19" fmla="*/ 1837944 h 1975104"/>
              <a:gd name="connsiteX20" fmla="*/ 219474 w 228618"/>
              <a:gd name="connsiteY20" fmla="*/ 1892808 h 1975104"/>
              <a:gd name="connsiteX21" fmla="*/ 210330 w 228618"/>
              <a:gd name="connsiteY21" fmla="*/ 1938528 h 1975104"/>
              <a:gd name="connsiteX22" fmla="*/ 210330 w 228618"/>
              <a:gd name="connsiteY22" fmla="*/ 1975104 h 1975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28618" h="1975104">
                <a:moveTo>
                  <a:pt x="54882" y="0"/>
                </a:moveTo>
                <a:cubicBezTo>
                  <a:pt x="51834" y="30480"/>
                  <a:pt x="52626" y="61592"/>
                  <a:pt x="45738" y="91440"/>
                </a:cubicBezTo>
                <a:cubicBezTo>
                  <a:pt x="43267" y="102148"/>
                  <a:pt x="31913" y="108829"/>
                  <a:pt x="27450" y="118872"/>
                </a:cubicBezTo>
                <a:cubicBezTo>
                  <a:pt x="19621" y="136488"/>
                  <a:pt x="9162" y="173736"/>
                  <a:pt x="9162" y="173736"/>
                </a:cubicBezTo>
                <a:cubicBezTo>
                  <a:pt x="5450" y="203435"/>
                  <a:pt x="-9456" y="260027"/>
                  <a:pt x="9162" y="292608"/>
                </a:cubicBezTo>
                <a:cubicBezTo>
                  <a:pt x="14614" y="302150"/>
                  <a:pt x="27450" y="304800"/>
                  <a:pt x="36594" y="310896"/>
                </a:cubicBezTo>
                <a:cubicBezTo>
                  <a:pt x="45840" y="324766"/>
                  <a:pt x="64026" y="346831"/>
                  <a:pt x="64026" y="365760"/>
                </a:cubicBezTo>
                <a:cubicBezTo>
                  <a:pt x="64026" y="402463"/>
                  <a:pt x="59434" y="439069"/>
                  <a:pt x="54882" y="475488"/>
                </a:cubicBezTo>
                <a:cubicBezTo>
                  <a:pt x="52586" y="493859"/>
                  <a:pt x="42667" y="521276"/>
                  <a:pt x="36594" y="539496"/>
                </a:cubicBezTo>
                <a:cubicBezTo>
                  <a:pt x="63828" y="621197"/>
                  <a:pt x="56107" y="584071"/>
                  <a:pt x="64026" y="694944"/>
                </a:cubicBezTo>
                <a:cubicBezTo>
                  <a:pt x="67724" y="746718"/>
                  <a:pt x="61910" y="799722"/>
                  <a:pt x="73170" y="850392"/>
                </a:cubicBezTo>
                <a:cubicBezTo>
                  <a:pt x="75261" y="859801"/>
                  <a:pt x="91193" y="857445"/>
                  <a:pt x="100602" y="859536"/>
                </a:cubicBezTo>
                <a:cubicBezTo>
                  <a:pt x="118701" y="863558"/>
                  <a:pt x="137178" y="865632"/>
                  <a:pt x="155466" y="868680"/>
                </a:cubicBezTo>
                <a:cubicBezTo>
                  <a:pt x="158514" y="926592"/>
                  <a:pt x="153237" y="985550"/>
                  <a:pt x="164610" y="1042416"/>
                </a:cubicBezTo>
                <a:cubicBezTo>
                  <a:pt x="166500" y="1051867"/>
                  <a:pt x="190948" y="1041984"/>
                  <a:pt x="192042" y="1051560"/>
                </a:cubicBezTo>
                <a:cubicBezTo>
                  <a:pt x="242868" y="1496286"/>
                  <a:pt x="164552" y="1252553"/>
                  <a:pt x="210330" y="1389888"/>
                </a:cubicBezTo>
                <a:cubicBezTo>
                  <a:pt x="216817" y="1532595"/>
                  <a:pt x="227651" y="1570395"/>
                  <a:pt x="210330" y="1691640"/>
                </a:cubicBezTo>
                <a:cubicBezTo>
                  <a:pt x="208967" y="1701182"/>
                  <a:pt x="204234" y="1709928"/>
                  <a:pt x="201186" y="1719072"/>
                </a:cubicBezTo>
                <a:cubicBezTo>
                  <a:pt x="204234" y="1740408"/>
                  <a:pt x="205484" y="1762079"/>
                  <a:pt x="210330" y="1783080"/>
                </a:cubicBezTo>
                <a:cubicBezTo>
                  <a:pt x="214665" y="1801864"/>
                  <a:pt x="228618" y="1837944"/>
                  <a:pt x="228618" y="1837944"/>
                </a:cubicBezTo>
                <a:cubicBezTo>
                  <a:pt x="225570" y="1856232"/>
                  <a:pt x="222791" y="1874567"/>
                  <a:pt x="219474" y="1892808"/>
                </a:cubicBezTo>
                <a:cubicBezTo>
                  <a:pt x="216694" y="1908099"/>
                  <a:pt x="212046" y="1923081"/>
                  <a:pt x="210330" y="1938528"/>
                </a:cubicBezTo>
                <a:cubicBezTo>
                  <a:pt x="208984" y="1950645"/>
                  <a:pt x="210330" y="1962912"/>
                  <a:pt x="210330" y="1975104"/>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cxnSp>
        <p:nvCxnSpPr>
          <p:cNvPr id="24" name="Rett pil 23"/>
          <p:cNvCxnSpPr/>
          <p:nvPr/>
        </p:nvCxnSpPr>
        <p:spPr>
          <a:xfrm>
            <a:off x="4240576" y="5301094"/>
            <a:ext cx="188202" cy="432956"/>
          </a:xfrm>
          <a:prstGeom prst="straightConnector1">
            <a:avLst/>
          </a:prstGeom>
          <a:ln w="38100">
            <a:solidFill>
              <a:srgbClr val="ED93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Rett pil 26"/>
          <p:cNvCxnSpPr/>
          <p:nvPr/>
        </p:nvCxnSpPr>
        <p:spPr>
          <a:xfrm flipV="1">
            <a:off x="2700586" y="5734050"/>
            <a:ext cx="50386" cy="19090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8" name="Rett pil 27"/>
          <p:cNvCxnSpPr/>
          <p:nvPr/>
        </p:nvCxnSpPr>
        <p:spPr>
          <a:xfrm flipV="1">
            <a:off x="3458034" y="5734051"/>
            <a:ext cx="34640" cy="144015"/>
          </a:xfrm>
          <a:prstGeom prst="straightConnector1">
            <a:avLst/>
          </a:prstGeom>
          <a:ln w="28575">
            <a:solidFill>
              <a:srgbClr val="ED93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Rett pil 28"/>
          <p:cNvCxnSpPr/>
          <p:nvPr/>
        </p:nvCxnSpPr>
        <p:spPr>
          <a:xfrm flipV="1">
            <a:off x="4175387" y="5734051"/>
            <a:ext cx="37367" cy="44133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5" name="Rett pil 34"/>
          <p:cNvCxnSpPr/>
          <p:nvPr/>
        </p:nvCxnSpPr>
        <p:spPr>
          <a:xfrm>
            <a:off x="1157765" y="5301094"/>
            <a:ext cx="894749" cy="369332"/>
          </a:xfrm>
          <a:prstGeom prst="straightConnector1">
            <a:avLst/>
          </a:prstGeom>
          <a:ln w="38100">
            <a:solidFill>
              <a:srgbClr val="ED9300"/>
            </a:solidFill>
            <a:tailEnd type="triangle"/>
          </a:ln>
        </p:spPr>
        <p:style>
          <a:lnRef idx="1">
            <a:schemeClr val="accent1"/>
          </a:lnRef>
          <a:fillRef idx="0">
            <a:schemeClr val="accent1"/>
          </a:fillRef>
          <a:effectRef idx="0">
            <a:schemeClr val="accent1"/>
          </a:effectRef>
          <a:fontRef idx="minor">
            <a:schemeClr val="tx1"/>
          </a:fontRef>
        </p:style>
      </p:cxnSp>
      <p:sp>
        <p:nvSpPr>
          <p:cNvPr id="39" name="Frihåndsform 38"/>
          <p:cNvSpPr/>
          <p:nvPr/>
        </p:nvSpPr>
        <p:spPr>
          <a:xfrm>
            <a:off x="4142232" y="4734322"/>
            <a:ext cx="1870723" cy="934958"/>
          </a:xfrm>
          <a:custGeom>
            <a:avLst/>
            <a:gdLst>
              <a:gd name="connsiteX0" fmla="*/ 0 w 2697784"/>
              <a:gd name="connsiteY0" fmla="*/ 1243584 h 1243584"/>
              <a:gd name="connsiteX1" fmla="*/ 27432 w 2697784"/>
              <a:gd name="connsiteY1" fmla="*/ 1197864 h 1243584"/>
              <a:gd name="connsiteX2" fmla="*/ 45720 w 2697784"/>
              <a:gd name="connsiteY2" fmla="*/ 1170432 h 1243584"/>
              <a:gd name="connsiteX3" fmla="*/ 91440 w 2697784"/>
              <a:gd name="connsiteY3" fmla="*/ 1088136 h 1243584"/>
              <a:gd name="connsiteX4" fmla="*/ 146304 w 2697784"/>
              <a:gd name="connsiteY4" fmla="*/ 1042416 h 1243584"/>
              <a:gd name="connsiteX5" fmla="*/ 164592 w 2697784"/>
              <a:gd name="connsiteY5" fmla="*/ 987552 h 1243584"/>
              <a:gd name="connsiteX6" fmla="*/ 219456 w 2697784"/>
              <a:gd name="connsiteY6" fmla="*/ 969264 h 1243584"/>
              <a:gd name="connsiteX7" fmla="*/ 265176 w 2697784"/>
              <a:gd name="connsiteY7" fmla="*/ 932688 h 1243584"/>
              <a:gd name="connsiteX8" fmla="*/ 283464 w 2697784"/>
              <a:gd name="connsiteY8" fmla="*/ 905256 h 1243584"/>
              <a:gd name="connsiteX9" fmla="*/ 347472 w 2697784"/>
              <a:gd name="connsiteY9" fmla="*/ 868680 h 1243584"/>
              <a:gd name="connsiteX10" fmla="*/ 365760 w 2697784"/>
              <a:gd name="connsiteY10" fmla="*/ 841248 h 1243584"/>
              <a:gd name="connsiteX11" fmla="*/ 393192 w 2697784"/>
              <a:gd name="connsiteY11" fmla="*/ 832104 h 1243584"/>
              <a:gd name="connsiteX12" fmla="*/ 429768 w 2697784"/>
              <a:gd name="connsiteY12" fmla="*/ 777240 h 1243584"/>
              <a:gd name="connsiteX13" fmla="*/ 448056 w 2697784"/>
              <a:gd name="connsiteY13" fmla="*/ 749808 h 1243584"/>
              <a:gd name="connsiteX14" fmla="*/ 475488 w 2697784"/>
              <a:gd name="connsiteY14" fmla="*/ 731520 h 1243584"/>
              <a:gd name="connsiteX15" fmla="*/ 493776 w 2697784"/>
              <a:gd name="connsiteY15" fmla="*/ 704088 h 1243584"/>
              <a:gd name="connsiteX16" fmla="*/ 548640 w 2697784"/>
              <a:gd name="connsiteY16" fmla="*/ 667512 h 1243584"/>
              <a:gd name="connsiteX17" fmla="*/ 576072 w 2697784"/>
              <a:gd name="connsiteY17" fmla="*/ 649224 h 1243584"/>
              <a:gd name="connsiteX18" fmla="*/ 603504 w 2697784"/>
              <a:gd name="connsiteY18" fmla="*/ 621792 h 1243584"/>
              <a:gd name="connsiteX19" fmla="*/ 658368 w 2697784"/>
              <a:gd name="connsiteY19" fmla="*/ 603504 h 1243584"/>
              <a:gd name="connsiteX20" fmla="*/ 685800 w 2697784"/>
              <a:gd name="connsiteY20" fmla="*/ 585216 h 1243584"/>
              <a:gd name="connsiteX21" fmla="*/ 713232 w 2697784"/>
              <a:gd name="connsiteY21" fmla="*/ 576072 h 1243584"/>
              <a:gd name="connsiteX22" fmla="*/ 749808 w 2697784"/>
              <a:gd name="connsiteY22" fmla="*/ 557784 h 1243584"/>
              <a:gd name="connsiteX23" fmla="*/ 777240 w 2697784"/>
              <a:gd name="connsiteY23" fmla="*/ 539496 h 1243584"/>
              <a:gd name="connsiteX24" fmla="*/ 804672 w 2697784"/>
              <a:gd name="connsiteY24" fmla="*/ 530352 h 1243584"/>
              <a:gd name="connsiteX25" fmla="*/ 859536 w 2697784"/>
              <a:gd name="connsiteY25" fmla="*/ 502920 h 1243584"/>
              <a:gd name="connsiteX26" fmla="*/ 914400 w 2697784"/>
              <a:gd name="connsiteY26" fmla="*/ 493776 h 1243584"/>
              <a:gd name="connsiteX27" fmla="*/ 941832 w 2697784"/>
              <a:gd name="connsiteY27" fmla="*/ 484632 h 1243584"/>
              <a:gd name="connsiteX28" fmla="*/ 987552 w 2697784"/>
              <a:gd name="connsiteY28" fmla="*/ 475488 h 1243584"/>
              <a:gd name="connsiteX29" fmla="*/ 1051560 w 2697784"/>
              <a:gd name="connsiteY29" fmla="*/ 448056 h 1243584"/>
              <a:gd name="connsiteX30" fmla="*/ 1143000 w 2697784"/>
              <a:gd name="connsiteY30" fmla="*/ 420624 h 1243584"/>
              <a:gd name="connsiteX31" fmla="*/ 1170432 w 2697784"/>
              <a:gd name="connsiteY31" fmla="*/ 402336 h 1243584"/>
              <a:gd name="connsiteX32" fmla="*/ 1252728 w 2697784"/>
              <a:gd name="connsiteY32" fmla="*/ 384048 h 1243584"/>
              <a:gd name="connsiteX33" fmla="*/ 1316736 w 2697784"/>
              <a:gd name="connsiteY33" fmla="*/ 365760 h 1243584"/>
              <a:gd name="connsiteX34" fmla="*/ 1399032 w 2697784"/>
              <a:gd name="connsiteY34" fmla="*/ 347472 h 1243584"/>
              <a:gd name="connsiteX35" fmla="*/ 1517904 w 2697784"/>
              <a:gd name="connsiteY35" fmla="*/ 338328 h 1243584"/>
              <a:gd name="connsiteX36" fmla="*/ 1545336 w 2697784"/>
              <a:gd name="connsiteY36" fmla="*/ 329184 h 1243584"/>
              <a:gd name="connsiteX37" fmla="*/ 1837944 w 2697784"/>
              <a:gd name="connsiteY37" fmla="*/ 310896 h 1243584"/>
              <a:gd name="connsiteX38" fmla="*/ 1911096 w 2697784"/>
              <a:gd name="connsiteY38" fmla="*/ 265176 h 1243584"/>
              <a:gd name="connsiteX39" fmla="*/ 1947672 w 2697784"/>
              <a:gd name="connsiteY39" fmla="*/ 246888 h 1243584"/>
              <a:gd name="connsiteX40" fmla="*/ 2002536 w 2697784"/>
              <a:gd name="connsiteY40" fmla="*/ 219456 h 1243584"/>
              <a:gd name="connsiteX41" fmla="*/ 2121408 w 2697784"/>
              <a:gd name="connsiteY41" fmla="*/ 210312 h 1243584"/>
              <a:gd name="connsiteX42" fmla="*/ 2185416 w 2697784"/>
              <a:gd name="connsiteY42" fmla="*/ 192024 h 1243584"/>
              <a:gd name="connsiteX43" fmla="*/ 2249424 w 2697784"/>
              <a:gd name="connsiteY43" fmla="*/ 155448 h 1243584"/>
              <a:gd name="connsiteX44" fmla="*/ 2267712 w 2697784"/>
              <a:gd name="connsiteY44" fmla="*/ 128016 h 1243584"/>
              <a:gd name="connsiteX45" fmla="*/ 2313432 w 2697784"/>
              <a:gd name="connsiteY45" fmla="*/ 118872 h 1243584"/>
              <a:gd name="connsiteX46" fmla="*/ 2404872 w 2697784"/>
              <a:gd name="connsiteY46" fmla="*/ 100584 h 1243584"/>
              <a:gd name="connsiteX47" fmla="*/ 2633472 w 2697784"/>
              <a:gd name="connsiteY47" fmla="*/ 82296 h 1243584"/>
              <a:gd name="connsiteX48" fmla="*/ 2660904 w 2697784"/>
              <a:gd name="connsiteY48" fmla="*/ 64008 h 1243584"/>
              <a:gd name="connsiteX49" fmla="*/ 2688336 w 2697784"/>
              <a:gd name="connsiteY49" fmla="*/ 54864 h 1243584"/>
              <a:gd name="connsiteX50" fmla="*/ 2697480 w 2697784"/>
              <a:gd name="connsiteY50" fmla="*/ 0 h 1243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697784" h="1243584">
                <a:moveTo>
                  <a:pt x="0" y="1243584"/>
                </a:moveTo>
                <a:cubicBezTo>
                  <a:pt x="9144" y="1228344"/>
                  <a:pt x="18012" y="1212935"/>
                  <a:pt x="27432" y="1197864"/>
                </a:cubicBezTo>
                <a:cubicBezTo>
                  <a:pt x="33257" y="1188545"/>
                  <a:pt x="40805" y="1180262"/>
                  <a:pt x="45720" y="1170432"/>
                </a:cubicBezTo>
                <a:cubicBezTo>
                  <a:pt x="62395" y="1137082"/>
                  <a:pt x="48193" y="1116967"/>
                  <a:pt x="91440" y="1088136"/>
                </a:cubicBezTo>
                <a:cubicBezTo>
                  <a:pt x="129632" y="1062675"/>
                  <a:pt x="111101" y="1077619"/>
                  <a:pt x="146304" y="1042416"/>
                </a:cubicBezTo>
                <a:cubicBezTo>
                  <a:pt x="152400" y="1024128"/>
                  <a:pt x="146304" y="993648"/>
                  <a:pt x="164592" y="987552"/>
                </a:cubicBezTo>
                <a:lnTo>
                  <a:pt x="219456" y="969264"/>
                </a:lnTo>
                <a:cubicBezTo>
                  <a:pt x="271867" y="890648"/>
                  <a:pt x="202080" y="983165"/>
                  <a:pt x="265176" y="932688"/>
                </a:cubicBezTo>
                <a:cubicBezTo>
                  <a:pt x="273758" y="925823"/>
                  <a:pt x="275693" y="913027"/>
                  <a:pt x="283464" y="905256"/>
                </a:cubicBezTo>
                <a:cubicBezTo>
                  <a:pt x="311143" y="877577"/>
                  <a:pt x="316086" y="879142"/>
                  <a:pt x="347472" y="868680"/>
                </a:cubicBezTo>
                <a:cubicBezTo>
                  <a:pt x="353568" y="859536"/>
                  <a:pt x="357178" y="848113"/>
                  <a:pt x="365760" y="841248"/>
                </a:cubicBezTo>
                <a:cubicBezTo>
                  <a:pt x="373286" y="835227"/>
                  <a:pt x="386376" y="838920"/>
                  <a:pt x="393192" y="832104"/>
                </a:cubicBezTo>
                <a:cubicBezTo>
                  <a:pt x="408734" y="816562"/>
                  <a:pt x="417576" y="795528"/>
                  <a:pt x="429768" y="777240"/>
                </a:cubicBezTo>
                <a:cubicBezTo>
                  <a:pt x="435864" y="768096"/>
                  <a:pt x="438912" y="755904"/>
                  <a:pt x="448056" y="749808"/>
                </a:cubicBezTo>
                <a:lnTo>
                  <a:pt x="475488" y="731520"/>
                </a:lnTo>
                <a:cubicBezTo>
                  <a:pt x="481584" y="722376"/>
                  <a:pt x="485505" y="711325"/>
                  <a:pt x="493776" y="704088"/>
                </a:cubicBezTo>
                <a:cubicBezTo>
                  <a:pt x="510317" y="689614"/>
                  <a:pt x="530352" y="679704"/>
                  <a:pt x="548640" y="667512"/>
                </a:cubicBezTo>
                <a:cubicBezTo>
                  <a:pt x="557784" y="661416"/>
                  <a:pt x="568301" y="656995"/>
                  <a:pt x="576072" y="649224"/>
                </a:cubicBezTo>
                <a:cubicBezTo>
                  <a:pt x="585216" y="640080"/>
                  <a:pt x="592200" y="628072"/>
                  <a:pt x="603504" y="621792"/>
                </a:cubicBezTo>
                <a:cubicBezTo>
                  <a:pt x="620355" y="612430"/>
                  <a:pt x="642328" y="614197"/>
                  <a:pt x="658368" y="603504"/>
                </a:cubicBezTo>
                <a:cubicBezTo>
                  <a:pt x="667512" y="597408"/>
                  <a:pt x="675970" y="590131"/>
                  <a:pt x="685800" y="585216"/>
                </a:cubicBezTo>
                <a:cubicBezTo>
                  <a:pt x="694421" y="580905"/>
                  <a:pt x="704373" y="579869"/>
                  <a:pt x="713232" y="576072"/>
                </a:cubicBezTo>
                <a:cubicBezTo>
                  <a:pt x="725761" y="570702"/>
                  <a:pt x="737973" y="564547"/>
                  <a:pt x="749808" y="557784"/>
                </a:cubicBezTo>
                <a:cubicBezTo>
                  <a:pt x="759350" y="552332"/>
                  <a:pt x="767410" y="544411"/>
                  <a:pt x="777240" y="539496"/>
                </a:cubicBezTo>
                <a:cubicBezTo>
                  <a:pt x="785861" y="535185"/>
                  <a:pt x="796051" y="534663"/>
                  <a:pt x="804672" y="530352"/>
                </a:cubicBezTo>
                <a:cubicBezTo>
                  <a:pt x="844129" y="510623"/>
                  <a:pt x="818165" y="512113"/>
                  <a:pt x="859536" y="502920"/>
                </a:cubicBezTo>
                <a:cubicBezTo>
                  <a:pt x="877635" y="498898"/>
                  <a:pt x="896301" y="497798"/>
                  <a:pt x="914400" y="493776"/>
                </a:cubicBezTo>
                <a:cubicBezTo>
                  <a:pt x="923809" y="491685"/>
                  <a:pt x="932481" y="486970"/>
                  <a:pt x="941832" y="484632"/>
                </a:cubicBezTo>
                <a:cubicBezTo>
                  <a:pt x="956910" y="480863"/>
                  <a:pt x="972474" y="479257"/>
                  <a:pt x="987552" y="475488"/>
                </a:cubicBezTo>
                <a:cubicBezTo>
                  <a:pt x="1026797" y="465677"/>
                  <a:pt x="1007944" y="465502"/>
                  <a:pt x="1051560" y="448056"/>
                </a:cubicBezTo>
                <a:cubicBezTo>
                  <a:pt x="1088664" y="433215"/>
                  <a:pt x="1107073" y="429606"/>
                  <a:pt x="1143000" y="420624"/>
                </a:cubicBezTo>
                <a:cubicBezTo>
                  <a:pt x="1152144" y="414528"/>
                  <a:pt x="1160602" y="407251"/>
                  <a:pt x="1170432" y="402336"/>
                </a:cubicBezTo>
                <a:cubicBezTo>
                  <a:pt x="1194160" y="390472"/>
                  <a:pt x="1229315" y="388731"/>
                  <a:pt x="1252728" y="384048"/>
                </a:cubicBezTo>
                <a:cubicBezTo>
                  <a:pt x="1300371" y="374519"/>
                  <a:pt x="1276066" y="377380"/>
                  <a:pt x="1316736" y="365760"/>
                </a:cubicBezTo>
                <a:cubicBezTo>
                  <a:pt x="1333930" y="360847"/>
                  <a:pt x="1383604" y="349186"/>
                  <a:pt x="1399032" y="347472"/>
                </a:cubicBezTo>
                <a:cubicBezTo>
                  <a:pt x="1438530" y="343083"/>
                  <a:pt x="1478280" y="341376"/>
                  <a:pt x="1517904" y="338328"/>
                </a:cubicBezTo>
                <a:cubicBezTo>
                  <a:pt x="1527048" y="335280"/>
                  <a:pt x="1535985" y="331522"/>
                  <a:pt x="1545336" y="329184"/>
                </a:cubicBezTo>
                <a:cubicBezTo>
                  <a:pt x="1642115" y="304989"/>
                  <a:pt x="1732865" y="314788"/>
                  <a:pt x="1837944" y="310896"/>
                </a:cubicBezTo>
                <a:cubicBezTo>
                  <a:pt x="1868462" y="249859"/>
                  <a:pt x="1837429" y="287276"/>
                  <a:pt x="1911096" y="265176"/>
                </a:cubicBezTo>
                <a:cubicBezTo>
                  <a:pt x="1924152" y="261259"/>
                  <a:pt x="1935837" y="253651"/>
                  <a:pt x="1947672" y="246888"/>
                </a:cubicBezTo>
                <a:cubicBezTo>
                  <a:pt x="1970543" y="233819"/>
                  <a:pt x="1975712" y="222809"/>
                  <a:pt x="2002536" y="219456"/>
                </a:cubicBezTo>
                <a:cubicBezTo>
                  <a:pt x="2041970" y="214527"/>
                  <a:pt x="2081784" y="213360"/>
                  <a:pt x="2121408" y="210312"/>
                </a:cubicBezTo>
                <a:cubicBezTo>
                  <a:pt x="2139969" y="205672"/>
                  <a:pt x="2167051" y="199895"/>
                  <a:pt x="2185416" y="192024"/>
                </a:cubicBezTo>
                <a:cubicBezTo>
                  <a:pt x="2217900" y="178102"/>
                  <a:pt x="2221874" y="173814"/>
                  <a:pt x="2249424" y="155448"/>
                </a:cubicBezTo>
                <a:cubicBezTo>
                  <a:pt x="2255520" y="146304"/>
                  <a:pt x="2258170" y="133468"/>
                  <a:pt x="2267712" y="128016"/>
                </a:cubicBezTo>
                <a:cubicBezTo>
                  <a:pt x="2281206" y="120305"/>
                  <a:pt x="2298354" y="122641"/>
                  <a:pt x="2313432" y="118872"/>
                </a:cubicBezTo>
                <a:cubicBezTo>
                  <a:pt x="2376508" y="103103"/>
                  <a:pt x="2297339" y="110665"/>
                  <a:pt x="2404872" y="100584"/>
                </a:cubicBezTo>
                <a:cubicBezTo>
                  <a:pt x="2480982" y="93449"/>
                  <a:pt x="2633472" y="82296"/>
                  <a:pt x="2633472" y="82296"/>
                </a:cubicBezTo>
                <a:cubicBezTo>
                  <a:pt x="2642616" y="76200"/>
                  <a:pt x="2651074" y="68923"/>
                  <a:pt x="2660904" y="64008"/>
                </a:cubicBezTo>
                <a:cubicBezTo>
                  <a:pt x="2669525" y="59697"/>
                  <a:pt x="2681520" y="61680"/>
                  <a:pt x="2688336" y="54864"/>
                </a:cubicBezTo>
                <a:cubicBezTo>
                  <a:pt x="2700372" y="42828"/>
                  <a:pt x="2697480" y="14235"/>
                  <a:pt x="2697480" y="0"/>
                </a:cubicBezTo>
              </a:path>
            </a:pathLst>
          </a:custGeom>
          <a:noFill/>
          <a:ln w="571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50" name="TekstSylinder 49"/>
          <p:cNvSpPr txBox="1"/>
          <p:nvPr/>
        </p:nvSpPr>
        <p:spPr>
          <a:xfrm>
            <a:off x="2916611" y="5806058"/>
            <a:ext cx="1008110" cy="369332"/>
          </a:xfrm>
          <a:prstGeom prst="rect">
            <a:avLst/>
          </a:prstGeom>
          <a:noFill/>
        </p:spPr>
        <p:txBody>
          <a:bodyPr wrap="square" rtlCol="0">
            <a:spAutoFit/>
          </a:bodyPr>
          <a:lstStyle/>
          <a:p>
            <a:r>
              <a:rPr lang="nb-NO" dirty="0" smtClean="0"/>
              <a:t>Strand</a:t>
            </a:r>
            <a:endParaRPr lang="nb-NO" dirty="0"/>
          </a:p>
        </p:txBody>
      </p:sp>
      <p:sp>
        <p:nvSpPr>
          <p:cNvPr id="51" name="TekstSylinder 50"/>
          <p:cNvSpPr txBox="1"/>
          <p:nvPr/>
        </p:nvSpPr>
        <p:spPr>
          <a:xfrm>
            <a:off x="1490931" y="5806058"/>
            <a:ext cx="1137647" cy="369332"/>
          </a:xfrm>
          <a:prstGeom prst="rect">
            <a:avLst/>
          </a:prstGeom>
          <a:noFill/>
        </p:spPr>
        <p:txBody>
          <a:bodyPr wrap="square" rtlCol="0">
            <a:spAutoFit/>
          </a:bodyPr>
          <a:lstStyle/>
          <a:p>
            <a:r>
              <a:rPr lang="nb-NO" dirty="0" err="1" smtClean="0"/>
              <a:t>Bl.holm</a:t>
            </a:r>
            <a:endParaRPr lang="nb-NO" dirty="0"/>
          </a:p>
        </p:txBody>
      </p:sp>
      <p:sp>
        <p:nvSpPr>
          <p:cNvPr id="52" name="TekstSylinder 51"/>
          <p:cNvSpPr txBox="1"/>
          <p:nvPr/>
        </p:nvSpPr>
        <p:spPr>
          <a:xfrm>
            <a:off x="5724922" y="5806058"/>
            <a:ext cx="1145309" cy="369332"/>
          </a:xfrm>
          <a:prstGeom prst="rect">
            <a:avLst/>
          </a:prstGeom>
          <a:noFill/>
        </p:spPr>
        <p:txBody>
          <a:bodyPr wrap="square" rtlCol="0">
            <a:spAutoFit/>
          </a:bodyPr>
          <a:lstStyle/>
          <a:p>
            <a:r>
              <a:rPr lang="nb-NO" dirty="0" smtClean="0"/>
              <a:t>Vækerø</a:t>
            </a:r>
            <a:endParaRPr lang="nb-NO" dirty="0"/>
          </a:p>
        </p:txBody>
      </p:sp>
      <p:cxnSp>
        <p:nvCxnSpPr>
          <p:cNvPr id="55" name="Rett pil 54"/>
          <p:cNvCxnSpPr/>
          <p:nvPr/>
        </p:nvCxnSpPr>
        <p:spPr>
          <a:xfrm>
            <a:off x="5292874" y="4454676"/>
            <a:ext cx="271186" cy="401176"/>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30" name="TekstSylinder 29"/>
          <p:cNvSpPr txBox="1"/>
          <p:nvPr/>
        </p:nvSpPr>
        <p:spPr>
          <a:xfrm>
            <a:off x="-35718" y="5436726"/>
            <a:ext cx="1310624" cy="369332"/>
          </a:xfrm>
          <a:prstGeom prst="rect">
            <a:avLst/>
          </a:prstGeom>
          <a:noFill/>
        </p:spPr>
        <p:txBody>
          <a:bodyPr wrap="square" rtlCol="0">
            <a:spAutoFit/>
          </a:bodyPr>
          <a:lstStyle/>
          <a:p>
            <a:r>
              <a:rPr lang="nb-NO" dirty="0" smtClean="0"/>
              <a:t>Sandvika</a:t>
            </a:r>
            <a:endParaRPr lang="nb-NO" dirty="0"/>
          </a:p>
        </p:txBody>
      </p:sp>
      <p:sp>
        <p:nvSpPr>
          <p:cNvPr id="31" name="TekstSylinder 30"/>
          <p:cNvSpPr txBox="1"/>
          <p:nvPr/>
        </p:nvSpPr>
        <p:spPr>
          <a:xfrm>
            <a:off x="2374555" y="5436726"/>
            <a:ext cx="902095" cy="369332"/>
          </a:xfrm>
          <a:prstGeom prst="rect">
            <a:avLst/>
          </a:prstGeom>
          <a:noFill/>
        </p:spPr>
        <p:txBody>
          <a:bodyPr wrap="square" rtlCol="0">
            <a:spAutoFit/>
          </a:bodyPr>
          <a:lstStyle/>
          <a:p>
            <a:r>
              <a:rPr lang="nb-NO" dirty="0" smtClean="0"/>
              <a:t>Høvik</a:t>
            </a:r>
            <a:endParaRPr lang="nb-NO" dirty="0"/>
          </a:p>
        </p:txBody>
      </p:sp>
      <p:cxnSp>
        <p:nvCxnSpPr>
          <p:cNvPr id="32" name="Rett pil 31"/>
          <p:cNvCxnSpPr/>
          <p:nvPr/>
        </p:nvCxnSpPr>
        <p:spPr>
          <a:xfrm flipH="1" flipV="1">
            <a:off x="281711" y="5917808"/>
            <a:ext cx="186627" cy="10427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3" name="Rett pil 32"/>
          <p:cNvCxnSpPr/>
          <p:nvPr/>
        </p:nvCxnSpPr>
        <p:spPr>
          <a:xfrm flipV="1">
            <a:off x="324322" y="5734050"/>
            <a:ext cx="50386" cy="19090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4" name="Rett pil 33"/>
          <p:cNvCxnSpPr/>
          <p:nvPr/>
        </p:nvCxnSpPr>
        <p:spPr>
          <a:xfrm flipH="1">
            <a:off x="468338" y="5878066"/>
            <a:ext cx="131649" cy="1524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6" name="TekstSylinder 35"/>
          <p:cNvSpPr txBox="1"/>
          <p:nvPr/>
        </p:nvSpPr>
        <p:spPr>
          <a:xfrm>
            <a:off x="3492676" y="6084798"/>
            <a:ext cx="1152126" cy="369332"/>
          </a:xfrm>
          <a:prstGeom prst="rect">
            <a:avLst/>
          </a:prstGeom>
          <a:noFill/>
        </p:spPr>
        <p:txBody>
          <a:bodyPr wrap="square" rtlCol="0">
            <a:spAutoFit/>
          </a:bodyPr>
          <a:lstStyle/>
          <a:p>
            <a:r>
              <a:rPr lang="nb-NO" dirty="0" smtClean="0"/>
              <a:t>Fo</a:t>
            </a:r>
            <a:r>
              <a:rPr lang="nb-NO" dirty="0" smtClean="0"/>
              <a:t>rnebu</a:t>
            </a:r>
            <a:endParaRPr lang="nb-NO" dirty="0"/>
          </a:p>
        </p:txBody>
      </p:sp>
      <p:sp>
        <p:nvSpPr>
          <p:cNvPr id="37" name="TekstSylinder 36"/>
          <p:cNvSpPr txBox="1"/>
          <p:nvPr/>
        </p:nvSpPr>
        <p:spPr>
          <a:xfrm>
            <a:off x="3348658" y="5013970"/>
            <a:ext cx="1077358" cy="369332"/>
          </a:xfrm>
          <a:prstGeom prst="rect">
            <a:avLst/>
          </a:prstGeom>
          <a:noFill/>
        </p:spPr>
        <p:txBody>
          <a:bodyPr wrap="square" rtlCol="0">
            <a:spAutoFit/>
          </a:bodyPr>
          <a:lstStyle/>
          <a:p>
            <a:r>
              <a:rPr lang="nb-NO" dirty="0" smtClean="0"/>
              <a:t>Lys</a:t>
            </a:r>
            <a:r>
              <a:rPr lang="nb-NO" dirty="0" smtClean="0"/>
              <a:t>aker</a:t>
            </a:r>
            <a:endParaRPr lang="nb-NO" dirty="0"/>
          </a:p>
        </p:txBody>
      </p:sp>
      <p:sp>
        <p:nvSpPr>
          <p:cNvPr id="7" name="Rektangel 6"/>
          <p:cNvSpPr/>
          <p:nvPr/>
        </p:nvSpPr>
        <p:spPr>
          <a:xfrm>
            <a:off x="108298" y="621482"/>
            <a:ext cx="93610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42" name="Rektangel 41"/>
          <p:cNvSpPr/>
          <p:nvPr/>
        </p:nvSpPr>
        <p:spPr>
          <a:xfrm>
            <a:off x="108298" y="773882"/>
            <a:ext cx="936104" cy="7920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3" name="Plassholder for innhold 2"/>
          <p:cNvSpPr>
            <a:spLocks noGrp="1"/>
          </p:cNvSpPr>
          <p:nvPr>
            <p:ph idx="1"/>
          </p:nvPr>
        </p:nvSpPr>
        <p:spPr>
          <a:xfrm>
            <a:off x="468338" y="1081431"/>
            <a:ext cx="8280920" cy="2924427"/>
          </a:xfrm>
        </p:spPr>
        <p:txBody>
          <a:bodyPr>
            <a:normAutofit fontScale="85000" lnSpcReduction="10000"/>
          </a:bodyPr>
          <a:lstStyle/>
          <a:p>
            <a:pPr>
              <a:buFont typeface="Wingdings" panose="05000000000000000000" pitchFamily="2" charset="2"/>
              <a:buChar char="q"/>
            </a:pPr>
            <a:r>
              <a:rPr lang="nb-NO" dirty="0" smtClean="0"/>
              <a:t>En </a:t>
            </a:r>
            <a:r>
              <a:rPr lang="nb-NO" dirty="0" smtClean="0"/>
              <a:t>arbeidsgruppe så i 1995 på muligheter for 2+ eller 3+ i kollektivfeltet som da hadde minibuss og ikke elbiler: Simuleringer viste at feltet hadde for dårlig </a:t>
            </a:r>
            <a:r>
              <a:rPr lang="nb-NO" dirty="0" err="1" smtClean="0"/>
              <a:t>std</a:t>
            </a:r>
            <a:r>
              <a:rPr lang="nb-NO" dirty="0" smtClean="0"/>
              <a:t>. </a:t>
            </a:r>
            <a:r>
              <a:rPr lang="nb-NO" dirty="0" smtClean="0"/>
              <a:t>og var for hardt belastet til 2+ og 3+, men at tilfartskontroll på alle </a:t>
            </a:r>
            <a:r>
              <a:rPr lang="nb-NO" dirty="0" err="1" smtClean="0"/>
              <a:t>pårampene</a:t>
            </a:r>
            <a:r>
              <a:rPr lang="nb-NO" dirty="0" smtClean="0"/>
              <a:t> ville gi totalt sett mindre forsinkelser når også kø på sidevegene var medregnet !</a:t>
            </a:r>
            <a:endParaRPr lang="nb-NO" dirty="0" smtClean="0"/>
          </a:p>
          <a:p>
            <a:pPr>
              <a:buFont typeface="Wingdings" panose="05000000000000000000" pitchFamily="2" charset="2"/>
              <a:buChar char="q"/>
            </a:pPr>
            <a:r>
              <a:rPr lang="nb-NO" dirty="0" smtClean="0"/>
              <a:t>Daglig oppstår kø med flaskehalsen i området Strand/Fornebu rundt </a:t>
            </a:r>
            <a:r>
              <a:rPr lang="nb-NO" dirty="0" err="1" smtClean="0"/>
              <a:t>kl</a:t>
            </a:r>
            <a:r>
              <a:rPr lang="nb-NO" dirty="0" smtClean="0"/>
              <a:t> 0615 – 0630 og vokser bakover gjennom Bærum og Asker: Køen vokser til </a:t>
            </a:r>
            <a:r>
              <a:rPr lang="nb-NO" dirty="0" err="1" smtClean="0"/>
              <a:t>ca</a:t>
            </a:r>
            <a:r>
              <a:rPr lang="nb-NO" dirty="0" smtClean="0"/>
              <a:t> 0800 og kan vare til </a:t>
            </a:r>
            <a:r>
              <a:rPr lang="nb-NO" dirty="0" err="1" smtClean="0"/>
              <a:t>kl</a:t>
            </a:r>
            <a:r>
              <a:rPr lang="nb-NO" dirty="0" smtClean="0"/>
              <a:t> 1000+/-.</a:t>
            </a:r>
            <a:endParaRPr lang="nb-NO" dirty="0" smtClean="0"/>
          </a:p>
          <a:p>
            <a:pPr>
              <a:buFont typeface="Wingdings" panose="05000000000000000000" pitchFamily="2" charset="2"/>
              <a:buChar char="q"/>
            </a:pPr>
            <a:r>
              <a:rPr lang="nb-NO" dirty="0" smtClean="0"/>
              <a:t>Folk som vil unngå køen må være tidlig ute. Noen dager møtes de i </a:t>
            </a:r>
            <a:r>
              <a:rPr lang="nb-NO" dirty="0" err="1" smtClean="0"/>
              <a:t>Holmenkrysset</a:t>
            </a:r>
            <a:r>
              <a:rPr lang="nb-NO" dirty="0" smtClean="0"/>
              <a:t> i Asker og skaper en kortvarig lokal kø der </a:t>
            </a:r>
            <a:r>
              <a:rPr lang="nb-NO" dirty="0" err="1" smtClean="0"/>
              <a:t>ca</a:t>
            </a:r>
            <a:r>
              <a:rPr lang="nb-NO" dirty="0" smtClean="0"/>
              <a:t> </a:t>
            </a:r>
            <a:r>
              <a:rPr lang="nb-NO" dirty="0" err="1" smtClean="0"/>
              <a:t>kl</a:t>
            </a:r>
            <a:r>
              <a:rPr lang="nb-NO" dirty="0" smtClean="0"/>
              <a:t> 0600.</a:t>
            </a:r>
            <a:endParaRPr lang="nb-NO" dirty="0" smtClean="0"/>
          </a:p>
          <a:p>
            <a:pPr>
              <a:buFont typeface="Wingdings" panose="05000000000000000000" pitchFamily="2" charset="2"/>
              <a:buChar char="q"/>
            </a:pPr>
            <a:r>
              <a:rPr lang="nb-NO" dirty="0" smtClean="0"/>
              <a:t>Før køen oppstår gjennom Bærum er det registrert </a:t>
            </a:r>
            <a:r>
              <a:rPr lang="nb-NO" b="1" u="sng" dirty="0" smtClean="0"/>
              <a:t>opp mot 2400 </a:t>
            </a:r>
            <a:r>
              <a:rPr lang="nb-NO" b="1" u="sng" dirty="0" err="1" smtClean="0"/>
              <a:t>kjt</a:t>
            </a:r>
            <a:r>
              <a:rPr lang="nb-NO" b="1" u="sng" dirty="0" smtClean="0"/>
              <a:t>/t v 80 km/t</a:t>
            </a:r>
            <a:r>
              <a:rPr lang="nb-NO" dirty="0" smtClean="0"/>
              <a:t> i det venstre feltet nærmest </a:t>
            </a:r>
            <a:r>
              <a:rPr lang="nb-NO" dirty="0" err="1" smtClean="0"/>
              <a:t>midtdeleren</a:t>
            </a:r>
            <a:r>
              <a:rPr lang="nb-NO" dirty="0" smtClean="0"/>
              <a:t> (1,5 sek/</a:t>
            </a:r>
            <a:r>
              <a:rPr lang="nb-NO" dirty="0" err="1" smtClean="0"/>
              <a:t>kjt</a:t>
            </a:r>
            <a:r>
              <a:rPr lang="nb-NO" dirty="0" smtClean="0"/>
              <a:t> i </a:t>
            </a:r>
            <a:r>
              <a:rPr lang="nb-NO" dirty="0" err="1" smtClean="0"/>
              <a:t>gj.snitt</a:t>
            </a:r>
            <a:r>
              <a:rPr lang="nb-NO" dirty="0" smtClean="0"/>
              <a:t>). I det midtre feltet er volumet før kø (kapasiteten) lavere </a:t>
            </a:r>
            <a:r>
              <a:rPr lang="nb-NO" dirty="0" err="1" smtClean="0"/>
              <a:t>pga</a:t>
            </a:r>
            <a:r>
              <a:rPr lang="nb-NO" dirty="0" smtClean="0"/>
              <a:t> mer tungtrafikk mv. Når kø, er avviklingen rundt 1600 </a:t>
            </a:r>
            <a:r>
              <a:rPr lang="nb-NO" dirty="0" err="1" smtClean="0"/>
              <a:t>kjt</a:t>
            </a:r>
            <a:r>
              <a:rPr lang="nb-NO" dirty="0" smtClean="0"/>
              <a:t>/t og hastigheten mye lavere enn 80 km/t (og varierende)</a:t>
            </a:r>
          </a:p>
          <a:p>
            <a:pPr marL="342900" indent="-342900">
              <a:buFont typeface="+mj-lt"/>
              <a:buAutoNum type="arabicPeriod"/>
            </a:pPr>
            <a:endParaRPr lang="nb-NO" dirty="0" smtClean="0"/>
          </a:p>
        </p:txBody>
      </p:sp>
    </p:spTree>
    <p:extLst>
      <p:ext uri="{BB962C8B-B14F-4D97-AF65-F5344CB8AC3E}">
        <p14:creationId xmlns:p14="http://schemas.microsoft.com/office/powerpoint/2010/main" val="251119443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1116410" y="189434"/>
            <a:ext cx="7000301" cy="469241"/>
          </a:xfrm>
        </p:spPr>
        <p:txBody>
          <a:bodyPr>
            <a:normAutofit/>
          </a:bodyPr>
          <a:lstStyle/>
          <a:p>
            <a:r>
              <a:rPr lang="nb-NO" dirty="0" smtClean="0"/>
              <a:t>Elbiler i kollektivfelt</a:t>
            </a:r>
            <a:endParaRPr lang="nb-NO" dirty="0"/>
          </a:p>
        </p:txBody>
      </p:sp>
      <p:cxnSp>
        <p:nvCxnSpPr>
          <p:cNvPr id="8" name="Rett pil 7"/>
          <p:cNvCxnSpPr/>
          <p:nvPr/>
        </p:nvCxnSpPr>
        <p:spPr>
          <a:xfrm flipV="1">
            <a:off x="108298" y="5734050"/>
            <a:ext cx="8640960" cy="9292"/>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13" name="TekstSylinder 12"/>
          <p:cNvSpPr txBox="1"/>
          <p:nvPr/>
        </p:nvSpPr>
        <p:spPr>
          <a:xfrm>
            <a:off x="7957171" y="5229994"/>
            <a:ext cx="432047" cy="369332"/>
          </a:xfrm>
          <a:prstGeom prst="rect">
            <a:avLst/>
          </a:prstGeom>
          <a:noFill/>
        </p:spPr>
        <p:txBody>
          <a:bodyPr wrap="square" rtlCol="0">
            <a:spAutoFit/>
          </a:bodyPr>
          <a:lstStyle/>
          <a:p>
            <a:r>
              <a:rPr lang="nb-NO" b="1" dirty="0" smtClean="0">
                <a:solidFill>
                  <a:srgbClr val="0000FF"/>
                </a:solidFill>
              </a:rPr>
              <a:t>1</a:t>
            </a:r>
            <a:endParaRPr lang="nb-NO" b="1" dirty="0">
              <a:solidFill>
                <a:srgbClr val="0000FF"/>
              </a:solidFill>
            </a:endParaRPr>
          </a:p>
        </p:txBody>
      </p:sp>
      <p:cxnSp>
        <p:nvCxnSpPr>
          <p:cNvPr id="15" name="Rett pil 14"/>
          <p:cNvCxnSpPr>
            <a:stCxn id="39" idx="41"/>
          </p:cNvCxnSpPr>
          <p:nvPr/>
        </p:nvCxnSpPr>
        <p:spPr>
          <a:xfrm>
            <a:off x="5613279" y="4892440"/>
            <a:ext cx="559218" cy="777986"/>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20" name="TekstSylinder 19"/>
          <p:cNvSpPr txBox="1"/>
          <p:nvPr/>
        </p:nvSpPr>
        <p:spPr>
          <a:xfrm>
            <a:off x="3564683" y="5374010"/>
            <a:ext cx="432047" cy="369332"/>
          </a:xfrm>
          <a:prstGeom prst="rect">
            <a:avLst/>
          </a:prstGeom>
          <a:noFill/>
        </p:spPr>
        <p:txBody>
          <a:bodyPr wrap="square" rtlCol="0">
            <a:spAutoFit/>
          </a:bodyPr>
          <a:lstStyle/>
          <a:p>
            <a:r>
              <a:rPr lang="nb-NO" b="1" dirty="0">
                <a:solidFill>
                  <a:srgbClr val="0000FF"/>
                </a:solidFill>
              </a:rPr>
              <a:t>3</a:t>
            </a:r>
          </a:p>
        </p:txBody>
      </p:sp>
      <p:sp>
        <p:nvSpPr>
          <p:cNvPr id="21" name="TekstSylinder 20"/>
          <p:cNvSpPr txBox="1"/>
          <p:nvPr/>
        </p:nvSpPr>
        <p:spPr>
          <a:xfrm>
            <a:off x="6372995" y="5364718"/>
            <a:ext cx="432047" cy="369332"/>
          </a:xfrm>
          <a:prstGeom prst="rect">
            <a:avLst/>
          </a:prstGeom>
          <a:noFill/>
        </p:spPr>
        <p:txBody>
          <a:bodyPr wrap="square" rtlCol="0">
            <a:spAutoFit/>
          </a:bodyPr>
          <a:lstStyle/>
          <a:p>
            <a:r>
              <a:rPr lang="nb-NO" b="1" dirty="0" smtClean="0">
                <a:solidFill>
                  <a:srgbClr val="0000FF"/>
                </a:solidFill>
              </a:rPr>
              <a:t>2</a:t>
            </a:r>
            <a:endParaRPr lang="nb-NO" b="1" dirty="0">
              <a:solidFill>
                <a:srgbClr val="0000FF"/>
              </a:solidFill>
            </a:endParaRPr>
          </a:p>
        </p:txBody>
      </p:sp>
      <p:sp>
        <p:nvSpPr>
          <p:cNvPr id="22" name="Frihåndsform 21"/>
          <p:cNvSpPr/>
          <p:nvPr/>
        </p:nvSpPr>
        <p:spPr>
          <a:xfrm>
            <a:off x="4306806" y="4334256"/>
            <a:ext cx="228618" cy="1975104"/>
          </a:xfrm>
          <a:custGeom>
            <a:avLst/>
            <a:gdLst>
              <a:gd name="connsiteX0" fmla="*/ 54882 w 228618"/>
              <a:gd name="connsiteY0" fmla="*/ 0 h 1975104"/>
              <a:gd name="connsiteX1" fmla="*/ 45738 w 228618"/>
              <a:gd name="connsiteY1" fmla="*/ 91440 h 1975104"/>
              <a:gd name="connsiteX2" fmla="*/ 27450 w 228618"/>
              <a:gd name="connsiteY2" fmla="*/ 118872 h 1975104"/>
              <a:gd name="connsiteX3" fmla="*/ 9162 w 228618"/>
              <a:gd name="connsiteY3" fmla="*/ 173736 h 1975104"/>
              <a:gd name="connsiteX4" fmla="*/ 9162 w 228618"/>
              <a:gd name="connsiteY4" fmla="*/ 292608 h 1975104"/>
              <a:gd name="connsiteX5" fmla="*/ 36594 w 228618"/>
              <a:gd name="connsiteY5" fmla="*/ 310896 h 1975104"/>
              <a:gd name="connsiteX6" fmla="*/ 64026 w 228618"/>
              <a:gd name="connsiteY6" fmla="*/ 365760 h 1975104"/>
              <a:gd name="connsiteX7" fmla="*/ 54882 w 228618"/>
              <a:gd name="connsiteY7" fmla="*/ 475488 h 1975104"/>
              <a:gd name="connsiteX8" fmla="*/ 36594 w 228618"/>
              <a:gd name="connsiteY8" fmla="*/ 539496 h 1975104"/>
              <a:gd name="connsiteX9" fmla="*/ 64026 w 228618"/>
              <a:gd name="connsiteY9" fmla="*/ 694944 h 1975104"/>
              <a:gd name="connsiteX10" fmla="*/ 73170 w 228618"/>
              <a:gd name="connsiteY10" fmla="*/ 850392 h 1975104"/>
              <a:gd name="connsiteX11" fmla="*/ 100602 w 228618"/>
              <a:gd name="connsiteY11" fmla="*/ 859536 h 1975104"/>
              <a:gd name="connsiteX12" fmla="*/ 155466 w 228618"/>
              <a:gd name="connsiteY12" fmla="*/ 868680 h 1975104"/>
              <a:gd name="connsiteX13" fmla="*/ 164610 w 228618"/>
              <a:gd name="connsiteY13" fmla="*/ 1042416 h 1975104"/>
              <a:gd name="connsiteX14" fmla="*/ 192042 w 228618"/>
              <a:gd name="connsiteY14" fmla="*/ 1051560 h 1975104"/>
              <a:gd name="connsiteX15" fmla="*/ 210330 w 228618"/>
              <a:gd name="connsiteY15" fmla="*/ 1389888 h 1975104"/>
              <a:gd name="connsiteX16" fmla="*/ 210330 w 228618"/>
              <a:gd name="connsiteY16" fmla="*/ 1691640 h 1975104"/>
              <a:gd name="connsiteX17" fmla="*/ 201186 w 228618"/>
              <a:gd name="connsiteY17" fmla="*/ 1719072 h 1975104"/>
              <a:gd name="connsiteX18" fmla="*/ 210330 w 228618"/>
              <a:gd name="connsiteY18" fmla="*/ 1783080 h 1975104"/>
              <a:gd name="connsiteX19" fmla="*/ 228618 w 228618"/>
              <a:gd name="connsiteY19" fmla="*/ 1837944 h 1975104"/>
              <a:gd name="connsiteX20" fmla="*/ 219474 w 228618"/>
              <a:gd name="connsiteY20" fmla="*/ 1892808 h 1975104"/>
              <a:gd name="connsiteX21" fmla="*/ 210330 w 228618"/>
              <a:gd name="connsiteY21" fmla="*/ 1938528 h 1975104"/>
              <a:gd name="connsiteX22" fmla="*/ 210330 w 228618"/>
              <a:gd name="connsiteY22" fmla="*/ 1975104 h 1975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28618" h="1975104">
                <a:moveTo>
                  <a:pt x="54882" y="0"/>
                </a:moveTo>
                <a:cubicBezTo>
                  <a:pt x="51834" y="30480"/>
                  <a:pt x="52626" y="61592"/>
                  <a:pt x="45738" y="91440"/>
                </a:cubicBezTo>
                <a:cubicBezTo>
                  <a:pt x="43267" y="102148"/>
                  <a:pt x="31913" y="108829"/>
                  <a:pt x="27450" y="118872"/>
                </a:cubicBezTo>
                <a:cubicBezTo>
                  <a:pt x="19621" y="136488"/>
                  <a:pt x="9162" y="173736"/>
                  <a:pt x="9162" y="173736"/>
                </a:cubicBezTo>
                <a:cubicBezTo>
                  <a:pt x="5450" y="203435"/>
                  <a:pt x="-9456" y="260027"/>
                  <a:pt x="9162" y="292608"/>
                </a:cubicBezTo>
                <a:cubicBezTo>
                  <a:pt x="14614" y="302150"/>
                  <a:pt x="27450" y="304800"/>
                  <a:pt x="36594" y="310896"/>
                </a:cubicBezTo>
                <a:cubicBezTo>
                  <a:pt x="45840" y="324766"/>
                  <a:pt x="64026" y="346831"/>
                  <a:pt x="64026" y="365760"/>
                </a:cubicBezTo>
                <a:cubicBezTo>
                  <a:pt x="64026" y="402463"/>
                  <a:pt x="59434" y="439069"/>
                  <a:pt x="54882" y="475488"/>
                </a:cubicBezTo>
                <a:cubicBezTo>
                  <a:pt x="52586" y="493859"/>
                  <a:pt x="42667" y="521276"/>
                  <a:pt x="36594" y="539496"/>
                </a:cubicBezTo>
                <a:cubicBezTo>
                  <a:pt x="63828" y="621197"/>
                  <a:pt x="56107" y="584071"/>
                  <a:pt x="64026" y="694944"/>
                </a:cubicBezTo>
                <a:cubicBezTo>
                  <a:pt x="67724" y="746718"/>
                  <a:pt x="61910" y="799722"/>
                  <a:pt x="73170" y="850392"/>
                </a:cubicBezTo>
                <a:cubicBezTo>
                  <a:pt x="75261" y="859801"/>
                  <a:pt x="91193" y="857445"/>
                  <a:pt x="100602" y="859536"/>
                </a:cubicBezTo>
                <a:cubicBezTo>
                  <a:pt x="118701" y="863558"/>
                  <a:pt x="137178" y="865632"/>
                  <a:pt x="155466" y="868680"/>
                </a:cubicBezTo>
                <a:cubicBezTo>
                  <a:pt x="158514" y="926592"/>
                  <a:pt x="153237" y="985550"/>
                  <a:pt x="164610" y="1042416"/>
                </a:cubicBezTo>
                <a:cubicBezTo>
                  <a:pt x="166500" y="1051867"/>
                  <a:pt x="190948" y="1041984"/>
                  <a:pt x="192042" y="1051560"/>
                </a:cubicBezTo>
                <a:cubicBezTo>
                  <a:pt x="242868" y="1496286"/>
                  <a:pt x="164552" y="1252553"/>
                  <a:pt x="210330" y="1389888"/>
                </a:cubicBezTo>
                <a:cubicBezTo>
                  <a:pt x="216817" y="1532595"/>
                  <a:pt x="227651" y="1570395"/>
                  <a:pt x="210330" y="1691640"/>
                </a:cubicBezTo>
                <a:cubicBezTo>
                  <a:pt x="208967" y="1701182"/>
                  <a:pt x="204234" y="1709928"/>
                  <a:pt x="201186" y="1719072"/>
                </a:cubicBezTo>
                <a:cubicBezTo>
                  <a:pt x="204234" y="1740408"/>
                  <a:pt x="205484" y="1762079"/>
                  <a:pt x="210330" y="1783080"/>
                </a:cubicBezTo>
                <a:cubicBezTo>
                  <a:pt x="214665" y="1801864"/>
                  <a:pt x="228618" y="1837944"/>
                  <a:pt x="228618" y="1837944"/>
                </a:cubicBezTo>
                <a:cubicBezTo>
                  <a:pt x="225570" y="1856232"/>
                  <a:pt x="222791" y="1874567"/>
                  <a:pt x="219474" y="1892808"/>
                </a:cubicBezTo>
                <a:cubicBezTo>
                  <a:pt x="216694" y="1908099"/>
                  <a:pt x="212046" y="1923081"/>
                  <a:pt x="210330" y="1938528"/>
                </a:cubicBezTo>
                <a:cubicBezTo>
                  <a:pt x="208984" y="1950645"/>
                  <a:pt x="210330" y="1962912"/>
                  <a:pt x="210330" y="1975104"/>
                </a:cubicBezTo>
              </a:path>
            </a:pathLst>
          </a:cu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cxnSp>
        <p:nvCxnSpPr>
          <p:cNvPr id="24" name="Rett pil 23"/>
          <p:cNvCxnSpPr/>
          <p:nvPr/>
        </p:nvCxnSpPr>
        <p:spPr>
          <a:xfrm>
            <a:off x="4053412" y="5005586"/>
            <a:ext cx="303358" cy="728464"/>
          </a:xfrm>
          <a:prstGeom prst="straightConnector1">
            <a:avLst/>
          </a:prstGeom>
          <a:ln w="38100">
            <a:solidFill>
              <a:srgbClr val="ED93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Rett pil 26"/>
          <p:cNvCxnSpPr/>
          <p:nvPr/>
        </p:nvCxnSpPr>
        <p:spPr>
          <a:xfrm flipV="1">
            <a:off x="2700586" y="5734050"/>
            <a:ext cx="50386" cy="19090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8" name="Rett pil 27"/>
          <p:cNvCxnSpPr/>
          <p:nvPr/>
        </p:nvCxnSpPr>
        <p:spPr>
          <a:xfrm flipV="1">
            <a:off x="3458034" y="5734051"/>
            <a:ext cx="34640" cy="144015"/>
          </a:xfrm>
          <a:prstGeom prst="straightConnector1">
            <a:avLst/>
          </a:prstGeom>
          <a:ln w="28575">
            <a:solidFill>
              <a:srgbClr val="ED93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Rett pil 28"/>
          <p:cNvCxnSpPr/>
          <p:nvPr/>
        </p:nvCxnSpPr>
        <p:spPr>
          <a:xfrm flipV="1">
            <a:off x="4148409" y="5734050"/>
            <a:ext cx="64345" cy="27964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5" name="Rett pil 34"/>
          <p:cNvCxnSpPr/>
          <p:nvPr/>
        </p:nvCxnSpPr>
        <p:spPr>
          <a:xfrm>
            <a:off x="1157765" y="5301094"/>
            <a:ext cx="894749" cy="369332"/>
          </a:xfrm>
          <a:prstGeom prst="straightConnector1">
            <a:avLst/>
          </a:prstGeom>
          <a:ln w="38100">
            <a:solidFill>
              <a:srgbClr val="ED9300"/>
            </a:solidFill>
            <a:tailEnd type="triangle"/>
          </a:ln>
        </p:spPr>
        <p:style>
          <a:lnRef idx="1">
            <a:schemeClr val="accent1"/>
          </a:lnRef>
          <a:fillRef idx="0">
            <a:schemeClr val="accent1"/>
          </a:fillRef>
          <a:effectRef idx="0">
            <a:schemeClr val="accent1"/>
          </a:effectRef>
          <a:fontRef idx="minor">
            <a:schemeClr val="tx1"/>
          </a:fontRef>
        </p:style>
      </p:cxnSp>
      <p:sp>
        <p:nvSpPr>
          <p:cNvPr id="39" name="Frihåndsform 38"/>
          <p:cNvSpPr/>
          <p:nvPr/>
        </p:nvSpPr>
        <p:spPr>
          <a:xfrm>
            <a:off x="4142232" y="4734322"/>
            <a:ext cx="1870723" cy="934958"/>
          </a:xfrm>
          <a:custGeom>
            <a:avLst/>
            <a:gdLst>
              <a:gd name="connsiteX0" fmla="*/ 0 w 2697784"/>
              <a:gd name="connsiteY0" fmla="*/ 1243584 h 1243584"/>
              <a:gd name="connsiteX1" fmla="*/ 27432 w 2697784"/>
              <a:gd name="connsiteY1" fmla="*/ 1197864 h 1243584"/>
              <a:gd name="connsiteX2" fmla="*/ 45720 w 2697784"/>
              <a:gd name="connsiteY2" fmla="*/ 1170432 h 1243584"/>
              <a:gd name="connsiteX3" fmla="*/ 91440 w 2697784"/>
              <a:gd name="connsiteY3" fmla="*/ 1088136 h 1243584"/>
              <a:gd name="connsiteX4" fmla="*/ 146304 w 2697784"/>
              <a:gd name="connsiteY4" fmla="*/ 1042416 h 1243584"/>
              <a:gd name="connsiteX5" fmla="*/ 164592 w 2697784"/>
              <a:gd name="connsiteY5" fmla="*/ 987552 h 1243584"/>
              <a:gd name="connsiteX6" fmla="*/ 219456 w 2697784"/>
              <a:gd name="connsiteY6" fmla="*/ 969264 h 1243584"/>
              <a:gd name="connsiteX7" fmla="*/ 265176 w 2697784"/>
              <a:gd name="connsiteY7" fmla="*/ 932688 h 1243584"/>
              <a:gd name="connsiteX8" fmla="*/ 283464 w 2697784"/>
              <a:gd name="connsiteY8" fmla="*/ 905256 h 1243584"/>
              <a:gd name="connsiteX9" fmla="*/ 347472 w 2697784"/>
              <a:gd name="connsiteY9" fmla="*/ 868680 h 1243584"/>
              <a:gd name="connsiteX10" fmla="*/ 365760 w 2697784"/>
              <a:gd name="connsiteY10" fmla="*/ 841248 h 1243584"/>
              <a:gd name="connsiteX11" fmla="*/ 393192 w 2697784"/>
              <a:gd name="connsiteY11" fmla="*/ 832104 h 1243584"/>
              <a:gd name="connsiteX12" fmla="*/ 429768 w 2697784"/>
              <a:gd name="connsiteY12" fmla="*/ 777240 h 1243584"/>
              <a:gd name="connsiteX13" fmla="*/ 448056 w 2697784"/>
              <a:gd name="connsiteY13" fmla="*/ 749808 h 1243584"/>
              <a:gd name="connsiteX14" fmla="*/ 475488 w 2697784"/>
              <a:gd name="connsiteY14" fmla="*/ 731520 h 1243584"/>
              <a:gd name="connsiteX15" fmla="*/ 493776 w 2697784"/>
              <a:gd name="connsiteY15" fmla="*/ 704088 h 1243584"/>
              <a:gd name="connsiteX16" fmla="*/ 548640 w 2697784"/>
              <a:gd name="connsiteY16" fmla="*/ 667512 h 1243584"/>
              <a:gd name="connsiteX17" fmla="*/ 576072 w 2697784"/>
              <a:gd name="connsiteY17" fmla="*/ 649224 h 1243584"/>
              <a:gd name="connsiteX18" fmla="*/ 603504 w 2697784"/>
              <a:gd name="connsiteY18" fmla="*/ 621792 h 1243584"/>
              <a:gd name="connsiteX19" fmla="*/ 658368 w 2697784"/>
              <a:gd name="connsiteY19" fmla="*/ 603504 h 1243584"/>
              <a:gd name="connsiteX20" fmla="*/ 685800 w 2697784"/>
              <a:gd name="connsiteY20" fmla="*/ 585216 h 1243584"/>
              <a:gd name="connsiteX21" fmla="*/ 713232 w 2697784"/>
              <a:gd name="connsiteY21" fmla="*/ 576072 h 1243584"/>
              <a:gd name="connsiteX22" fmla="*/ 749808 w 2697784"/>
              <a:gd name="connsiteY22" fmla="*/ 557784 h 1243584"/>
              <a:gd name="connsiteX23" fmla="*/ 777240 w 2697784"/>
              <a:gd name="connsiteY23" fmla="*/ 539496 h 1243584"/>
              <a:gd name="connsiteX24" fmla="*/ 804672 w 2697784"/>
              <a:gd name="connsiteY24" fmla="*/ 530352 h 1243584"/>
              <a:gd name="connsiteX25" fmla="*/ 859536 w 2697784"/>
              <a:gd name="connsiteY25" fmla="*/ 502920 h 1243584"/>
              <a:gd name="connsiteX26" fmla="*/ 914400 w 2697784"/>
              <a:gd name="connsiteY26" fmla="*/ 493776 h 1243584"/>
              <a:gd name="connsiteX27" fmla="*/ 941832 w 2697784"/>
              <a:gd name="connsiteY27" fmla="*/ 484632 h 1243584"/>
              <a:gd name="connsiteX28" fmla="*/ 987552 w 2697784"/>
              <a:gd name="connsiteY28" fmla="*/ 475488 h 1243584"/>
              <a:gd name="connsiteX29" fmla="*/ 1051560 w 2697784"/>
              <a:gd name="connsiteY29" fmla="*/ 448056 h 1243584"/>
              <a:gd name="connsiteX30" fmla="*/ 1143000 w 2697784"/>
              <a:gd name="connsiteY30" fmla="*/ 420624 h 1243584"/>
              <a:gd name="connsiteX31" fmla="*/ 1170432 w 2697784"/>
              <a:gd name="connsiteY31" fmla="*/ 402336 h 1243584"/>
              <a:gd name="connsiteX32" fmla="*/ 1252728 w 2697784"/>
              <a:gd name="connsiteY32" fmla="*/ 384048 h 1243584"/>
              <a:gd name="connsiteX33" fmla="*/ 1316736 w 2697784"/>
              <a:gd name="connsiteY33" fmla="*/ 365760 h 1243584"/>
              <a:gd name="connsiteX34" fmla="*/ 1399032 w 2697784"/>
              <a:gd name="connsiteY34" fmla="*/ 347472 h 1243584"/>
              <a:gd name="connsiteX35" fmla="*/ 1517904 w 2697784"/>
              <a:gd name="connsiteY35" fmla="*/ 338328 h 1243584"/>
              <a:gd name="connsiteX36" fmla="*/ 1545336 w 2697784"/>
              <a:gd name="connsiteY36" fmla="*/ 329184 h 1243584"/>
              <a:gd name="connsiteX37" fmla="*/ 1837944 w 2697784"/>
              <a:gd name="connsiteY37" fmla="*/ 310896 h 1243584"/>
              <a:gd name="connsiteX38" fmla="*/ 1911096 w 2697784"/>
              <a:gd name="connsiteY38" fmla="*/ 265176 h 1243584"/>
              <a:gd name="connsiteX39" fmla="*/ 1947672 w 2697784"/>
              <a:gd name="connsiteY39" fmla="*/ 246888 h 1243584"/>
              <a:gd name="connsiteX40" fmla="*/ 2002536 w 2697784"/>
              <a:gd name="connsiteY40" fmla="*/ 219456 h 1243584"/>
              <a:gd name="connsiteX41" fmla="*/ 2121408 w 2697784"/>
              <a:gd name="connsiteY41" fmla="*/ 210312 h 1243584"/>
              <a:gd name="connsiteX42" fmla="*/ 2185416 w 2697784"/>
              <a:gd name="connsiteY42" fmla="*/ 192024 h 1243584"/>
              <a:gd name="connsiteX43" fmla="*/ 2249424 w 2697784"/>
              <a:gd name="connsiteY43" fmla="*/ 155448 h 1243584"/>
              <a:gd name="connsiteX44" fmla="*/ 2267712 w 2697784"/>
              <a:gd name="connsiteY44" fmla="*/ 128016 h 1243584"/>
              <a:gd name="connsiteX45" fmla="*/ 2313432 w 2697784"/>
              <a:gd name="connsiteY45" fmla="*/ 118872 h 1243584"/>
              <a:gd name="connsiteX46" fmla="*/ 2404872 w 2697784"/>
              <a:gd name="connsiteY46" fmla="*/ 100584 h 1243584"/>
              <a:gd name="connsiteX47" fmla="*/ 2633472 w 2697784"/>
              <a:gd name="connsiteY47" fmla="*/ 82296 h 1243584"/>
              <a:gd name="connsiteX48" fmla="*/ 2660904 w 2697784"/>
              <a:gd name="connsiteY48" fmla="*/ 64008 h 1243584"/>
              <a:gd name="connsiteX49" fmla="*/ 2688336 w 2697784"/>
              <a:gd name="connsiteY49" fmla="*/ 54864 h 1243584"/>
              <a:gd name="connsiteX50" fmla="*/ 2697480 w 2697784"/>
              <a:gd name="connsiteY50" fmla="*/ 0 h 1243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697784" h="1243584">
                <a:moveTo>
                  <a:pt x="0" y="1243584"/>
                </a:moveTo>
                <a:cubicBezTo>
                  <a:pt x="9144" y="1228344"/>
                  <a:pt x="18012" y="1212935"/>
                  <a:pt x="27432" y="1197864"/>
                </a:cubicBezTo>
                <a:cubicBezTo>
                  <a:pt x="33257" y="1188545"/>
                  <a:pt x="40805" y="1180262"/>
                  <a:pt x="45720" y="1170432"/>
                </a:cubicBezTo>
                <a:cubicBezTo>
                  <a:pt x="62395" y="1137082"/>
                  <a:pt x="48193" y="1116967"/>
                  <a:pt x="91440" y="1088136"/>
                </a:cubicBezTo>
                <a:cubicBezTo>
                  <a:pt x="129632" y="1062675"/>
                  <a:pt x="111101" y="1077619"/>
                  <a:pt x="146304" y="1042416"/>
                </a:cubicBezTo>
                <a:cubicBezTo>
                  <a:pt x="152400" y="1024128"/>
                  <a:pt x="146304" y="993648"/>
                  <a:pt x="164592" y="987552"/>
                </a:cubicBezTo>
                <a:lnTo>
                  <a:pt x="219456" y="969264"/>
                </a:lnTo>
                <a:cubicBezTo>
                  <a:pt x="271867" y="890648"/>
                  <a:pt x="202080" y="983165"/>
                  <a:pt x="265176" y="932688"/>
                </a:cubicBezTo>
                <a:cubicBezTo>
                  <a:pt x="273758" y="925823"/>
                  <a:pt x="275693" y="913027"/>
                  <a:pt x="283464" y="905256"/>
                </a:cubicBezTo>
                <a:cubicBezTo>
                  <a:pt x="311143" y="877577"/>
                  <a:pt x="316086" y="879142"/>
                  <a:pt x="347472" y="868680"/>
                </a:cubicBezTo>
                <a:cubicBezTo>
                  <a:pt x="353568" y="859536"/>
                  <a:pt x="357178" y="848113"/>
                  <a:pt x="365760" y="841248"/>
                </a:cubicBezTo>
                <a:cubicBezTo>
                  <a:pt x="373286" y="835227"/>
                  <a:pt x="386376" y="838920"/>
                  <a:pt x="393192" y="832104"/>
                </a:cubicBezTo>
                <a:cubicBezTo>
                  <a:pt x="408734" y="816562"/>
                  <a:pt x="417576" y="795528"/>
                  <a:pt x="429768" y="777240"/>
                </a:cubicBezTo>
                <a:cubicBezTo>
                  <a:pt x="435864" y="768096"/>
                  <a:pt x="438912" y="755904"/>
                  <a:pt x="448056" y="749808"/>
                </a:cubicBezTo>
                <a:lnTo>
                  <a:pt x="475488" y="731520"/>
                </a:lnTo>
                <a:cubicBezTo>
                  <a:pt x="481584" y="722376"/>
                  <a:pt x="485505" y="711325"/>
                  <a:pt x="493776" y="704088"/>
                </a:cubicBezTo>
                <a:cubicBezTo>
                  <a:pt x="510317" y="689614"/>
                  <a:pt x="530352" y="679704"/>
                  <a:pt x="548640" y="667512"/>
                </a:cubicBezTo>
                <a:cubicBezTo>
                  <a:pt x="557784" y="661416"/>
                  <a:pt x="568301" y="656995"/>
                  <a:pt x="576072" y="649224"/>
                </a:cubicBezTo>
                <a:cubicBezTo>
                  <a:pt x="585216" y="640080"/>
                  <a:pt x="592200" y="628072"/>
                  <a:pt x="603504" y="621792"/>
                </a:cubicBezTo>
                <a:cubicBezTo>
                  <a:pt x="620355" y="612430"/>
                  <a:pt x="642328" y="614197"/>
                  <a:pt x="658368" y="603504"/>
                </a:cubicBezTo>
                <a:cubicBezTo>
                  <a:pt x="667512" y="597408"/>
                  <a:pt x="675970" y="590131"/>
                  <a:pt x="685800" y="585216"/>
                </a:cubicBezTo>
                <a:cubicBezTo>
                  <a:pt x="694421" y="580905"/>
                  <a:pt x="704373" y="579869"/>
                  <a:pt x="713232" y="576072"/>
                </a:cubicBezTo>
                <a:cubicBezTo>
                  <a:pt x="725761" y="570702"/>
                  <a:pt x="737973" y="564547"/>
                  <a:pt x="749808" y="557784"/>
                </a:cubicBezTo>
                <a:cubicBezTo>
                  <a:pt x="759350" y="552332"/>
                  <a:pt x="767410" y="544411"/>
                  <a:pt x="777240" y="539496"/>
                </a:cubicBezTo>
                <a:cubicBezTo>
                  <a:pt x="785861" y="535185"/>
                  <a:pt x="796051" y="534663"/>
                  <a:pt x="804672" y="530352"/>
                </a:cubicBezTo>
                <a:cubicBezTo>
                  <a:pt x="844129" y="510623"/>
                  <a:pt x="818165" y="512113"/>
                  <a:pt x="859536" y="502920"/>
                </a:cubicBezTo>
                <a:cubicBezTo>
                  <a:pt x="877635" y="498898"/>
                  <a:pt x="896301" y="497798"/>
                  <a:pt x="914400" y="493776"/>
                </a:cubicBezTo>
                <a:cubicBezTo>
                  <a:pt x="923809" y="491685"/>
                  <a:pt x="932481" y="486970"/>
                  <a:pt x="941832" y="484632"/>
                </a:cubicBezTo>
                <a:cubicBezTo>
                  <a:pt x="956910" y="480863"/>
                  <a:pt x="972474" y="479257"/>
                  <a:pt x="987552" y="475488"/>
                </a:cubicBezTo>
                <a:cubicBezTo>
                  <a:pt x="1026797" y="465677"/>
                  <a:pt x="1007944" y="465502"/>
                  <a:pt x="1051560" y="448056"/>
                </a:cubicBezTo>
                <a:cubicBezTo>
                  <a:pt x="1088664" y="433215"/>
                  <a:pt x="1107073" y="429606"/>
                  <a:pt x="1143000" y="420624"/>
                </a:cubicBezTo>
                <a:cubicBezTo>
                  <a:pt x="1152144" y="414528"/>
                  <a:pt x="1160602" y="407251"/>
                  <a:pt x="1170432" y="402336"/>
                </a:cubicBezTo>
                <a:cubicBezTo>
                  <a:pt x="1194160" y="390472"/>
                  <a:pt x="1229315" y="388731"/>
                  <a:pt x="1252728" y="384048"/>
                </a:cubicBezTo>
                <a:cubicBezTo>
                  <a:pt x="1300371" y="374519"/>
                  <a:pt x="1276066" y="377380"/>
                  <a:pt x="1316736" y="365760"/>
                </a:cubicBezTo>
                <a:cubicBezTo>
                  <a:pt x="1333930" y="360847"/>
                  <a:pt x="1383604" y="349186"/>
                  <a:pt x="1399032" y="347472"/>
                </a:cubicBezTo>
                <a:cubicBezTo>
                  <a:pt x="1438530" y="343083"/>
                  <a:pt x="1478280" y="341376"/>
                  <a:pt x="1517904" y="338328"/>
                </a:cubicBezTo>
                <a:cubicBezTo>
                  <a:pt x="1527048" y="335280"/>
                  <a:pt x="1535985" y="331522"/>
                  <a:pt x="1545336" y="329184"/>
                </a:cubicBezTo>
                <a:cubicBezTo>
                  <a:pt x="1642115" y="304989"/>
                  <a:pt x="1732865" y="314788"/>
                  <a:pt x="1837944" y="310896"/>
                </a:cubicBezTo>
                <a:cubicBezTo>
                  <a:pt x="1868462" y="249859"/>
                  <a:pt x="1837429" y="287276"/>
                  <a:pt x="1911096" y="265176"/>
                </a:cubicBezTo>
                <a:cubicBezTo>
                  <a:pt x="1924152" y="261259"/>
                  <a:pt x="1935837" y="253651"/>
                  <a:pt x="1947672" y="246888"/>
                </a:cubicBezTo>
                <a:cubicBezTo>
                  <a:pt x="1970543" y="233819"/>
                  <a:pt x="1975712" y="222809"/>
                  <a:pt x="2002536" y="219456"/>
                </a:cubicBezTo>
                <a:cubicBezTo>
                  <a:pt x="2041970" y="214527"/>
                  <a:pt x="2081784" y="213360"/>
                  <a:pt x="2121408" y="210312"/>
                </a:cubicBezTo>
                <a:cubicBezTo>
                  <a:pt x="2139969" y="205672"/>
                  <a:pt x="2167051" y="199895"/>
                  <a:pt x="2185416" y="192024"/>
                </a:cubicBezTo>
                <a:cubicBezTo>
                  <a:pt x="2217900" y="178102"/>
                  <a:pt x="2221874" y="173814"/>
                  <a:pt x="2249424" y="155448"/>
                </a:cubicBezTo>
                <a:cubicBezTo>
                  <a:pt x="2255520" y="146304"/>
                  <a:pt x="2258170" y="133468"/>
                  <a:pt x="2267712" y="128016"/>
                </a:cubicBezTo>
                <a:cubicBezTo>
                  <a:pt x="2281206" y="120305"/>
                  <a:pt x="2298354" y="122641"/>
                  <a:pt x="2313432" y="118872"/>
                </a:cubicBezTo>
                <a:cubicBezTo>
                  <a:pt x="2376508" y="103103"/>
                  <a:pt x="2297339" y="110665"/>
                  <a:pt x="2404872" y="100584"/>
                </a:cubicBezTo>
                <a:cubicBezTo>
                  <a:pt x="2480982" y="93449"/>
                  <a:pt x="2633472" y="82296"/>
                  <a:pt x="2633472" y="82296"/>
                </a:cubicBezTo>
                <a:cubicBezTo>
                  <a:pt x="2642616" y="76200"/>
                  <a:pt x="2651074" y="68923"/>
                  <a:pt x="2660904" y="64008"/>
                </a:cubicBezTo>
                <a:cubicBezTo>
                  <a:pt x="2669525" y="59697"/>
                  <a:pt x="2681520" y="61680"/>
                  <a:pt x="2688336" y="54864"/>
                </a:cubicBezTo>
                <a:cubicBezTo>
                  <a:pt x="2700372" y="42828"/>
                  <a:pt x="2697480" y="14235"/>
                  <a:pt x="2697480" y="0"/>
                </a:cubicBezTo>
              </a:path>
            </a:pathLst>
          </a:custGeom>
          <a:noFill/>
          <a:ln w="571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50" name="TekstSylinder 49"/>
          <p:cNvSpPr txBox="1"/>
          <p:nvPr/>
        </p:nvSpPr>
        <p:spPr>
          <a:xfrm>
            <a:off x="2916611" y="5806058"/>
            <a:ext cx="1008110" cy="369332"/>
          </a:xfrm>
          <a:prstGeom prst="rect">
            <a:avLst/>
          </a:prstGeom>
          <a:noFill/>
        </p:spPr>
        <p:txBody>
          <a:bodyPr wrap="square" rtlCol="0">
            <a:spAutoFit/>
          </a:bodyPr>
          <a:lstStyle/>
          <a:p>
            <a:r>
              <a:rPr lang="nb-NO" dirty="0" smtClean="0"/>
              <a:t>Strand</a:t>
            </a:r>
            <a:endParaRPr lang="nb-NO" dirty="0"/>
          </a:p>
        </p:txBody>
      </p:sp>
      <p:sp>
        <p:nvSpPr>
          <p:cNvPr id="51" name="TekstSylinder 50"/>
          <p:cNvSpPr txBox="1"/>
          <p:nvPr/>
        </p:nvSpPr>
        <p:spPr>
          <a:xfrm>
            <a:off x="1332434" y="5950074"/>
            <a:ext cx="1137647" cy="369332"/>
          </a:xfrm>
          <a:prstGeom prst="rect">
            <a:avLst/>
          </a:prstGeom>
          <a:noFill/>
        </p:spPr>
        <p:txBody>
          <a:bodyPr wrap="square" rtlCol="0">
            <a:spAutoFit/>
          </a:bodyPr>
          <a:lstStyle/>
          <a:p>
            <a:r>
              <a:rPr lang="nb-NO" dirty="0" err="1" smtClean="0"/>
              <a:t>Bl.holm</a:t>
            </a:r>
            <a:endParaRPr lang="nb-NO" dirty="0"/>
          </a:p>
        </p:txBody>
      </p:sp>
      <p:sp>
        <p:nvSpPr>
          <p:cNvPr id="52" name="TekstSylinder 51"/>
          <p:cNvSpPr txBox="1"/>
          <p:nvPr/>
        </p:nvSpPr>
        <p:spPr>
          <a:xfrm>
            <a:off x="5724922" y="5806058"/>
            <a:ext cx="1145309" cy="369332"/>
          </a:xfrm>
          <a:prstGeom prst="rect">
            <a:avLst/>
          </a:prstGeom>
          <a:noFill/>
        </p:spPr>
        <p:txBody>
          <a:bodyPr wrap="square" rtlCol="0">
            <a:spAutoFit/>
          </a:bodyPr>
          <a:lstStyle/>
          <a:p>
            <a:r>
              <a:rPr lang="nb-NO" dirty="0" smtClean="0"/>
              <a:t>Vækerø</a:t>
            </a:r>
            <a:endParaRPr lang="nb-NO" dirty="0"/>
          </a:p>
        </p:txBody>
      </p:sp>
      <p:cxnSp>
        <p:nvCxnSpPr>
          <p:cNvPr id="55" name="Rett pil 54"/>
          <p:cNvCxnSpPr/>
          <p:nvPr/>
        </p:nvCxnSpPr>
        <p:spPr>
          <a:xfrm>
            <a:off x="5292874" y="4454676"/>
            <a:ext cx="271186" cy="401176"/>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30" name="TekstSylinder 29"/>
          <p:cNvSpPr txBox="1"/>
          <p:nvPr/>
        </p:nvSpPr>
        <p:spPr>
          <a:xfrm>
            <a:off x="-35718" y="5436726"/>
            <a:ext cx="1310624" cy="369332"/>
          </a:xfrm>
          <a:prstGeom prst="rect">
            <a:avLst/>
          </a:prstGeom>
          <a:noFill/>
        </p:spPr>
        <p:txBody>
          <a:bodyPr wrap="square" rtlCol="0">
            <a:spAutoFit/>
          </a:bodyPr>
          <a:lstStyle/>
          <a:p>
            <a:r>
              <a:rPr lang="nb-NO" dirty="0" smtClean="0"/>
              <a:t>Sandvika</a:t>
            </a:r>
            <a:endParaRPr lang="nb-NO" dirty="0"/>
          </a:p>
        </p:txBody>
      </p:sp>
      <p:sp>
        <p:nvSpPr>
          <p:cNvPr id="31" name="TekstSylinder 30"/>
          <p:cNvSpPr txBox="1"/>
          <p:nvPr/>
        </p:nvSpPr>
        <p:spPr>
          <a:xfrm>
            <a:off x="2374555" y="5436726"/>
            <a:ext cx="902095" cy="369332"/>
          </a:xfrm>
          <a:prstGeom prst="rect">
            <a:avLst/>
          </a:prstGeom>
          <a:noFill/>
        </p:spPr>
        <p:txBody>
          <a:bodyPr wrap="square" rtlCol="0">
            <a:spAutoFit/>
          </a:bodyPr>
          <a:lstStyle/>
          <a:p>
            <a:r>
              <a:rPr lang="nb-NO" dirty="0" smtClean="0"/>
              <a:t>Høvik</a:t>
            </a:r>
            <a:endParaRPr lang="nb-NO" dirty="0"/>
          </a:p>
        </p:txBody>
      </p:sp>
      <p:cxnSp>
        <p:nvCxnSpPr>
          <p:cNvPr id="32" name="Rett pil 31"/>
          <p:cNvCxnSpPr/>
          <p:nvPr/>
        </p:nvCxnSpPr>
        <p:spPr>
          <a:xfrm flipH="1" flipV="1">
            <a:off x="281711" y="5917808"/>
            <a:ext cx="186627" cy="10427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3" name="Rett pil 32"/>
          <p:cNvCxnSpPr/>
          <p:nvPr/>
        </p:nvCxnSpPr>
        <p:spPr>
          <a:xfrm flipV="1">
            <a:off x="324322" y="5734050"/>
            <a:ext cx="50386" cy="19090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4" name="Rett pil 33"/>
          <p:cNvCxnSpPr/>
          <p:nvPr/>
        </p:nvCxnSpPr>
        <p:spPr>
          <a:xfrm flipH="1">
            <a:off x="468338" y="5878066"/>
            <a:ext cx="131649" cy="1524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4" name="Rektangel 3"/>
          <p:cNvSpPr/>
          <p:nvPr/>
        </p:nvSpPr>
        <p:spPr>
          <a:xfrm>
            <a:off x="7634164" y="96086"/>
            <a:ext cx="1259110" cy="81228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5" name="Rektangel 4"/>
          <p:cNvSpPr/>
          <p:nvPr/>
        </p:nvSpPr>
        <p:spPr>
          <a:xfrm>
            <a:off x="108298" y="557868"/>
            <a:ext cx="1008112" cy="92771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3" name="Plassholder for innhold 2"/>
          <p:cNvSpPr>
            <a:spLocks noGrp="1"/>
          </p:cNvSpPr>
          <p:nvPr>
            <p:ph idx="1"/>
          </p:nvPr>
        </p:nvSpPr>
        <p:spPr>
          <a:xfrm>
            <a:off x="281712" y="792637"/>
            <a:ext cx="8556740" cy="3189973"/>
          </a:xfrm>
        </p:spPr>
        <p:txBody>
          <a:bodyPr>
            <a:normAutofit fontScale="70000" lnSpcReduction="20000"/>
          </a:bodyPr>
          <a:lstStyle/>
          <a:p>
            <a:pPr>
              <a:buFont typeface="Wingdings" panose="05000000000000000000" pitchFamily="2" charset="2"/>
              <a:buChar char="q"/>
            </a:pPr>
            <a:r>
              <a:rPr lang="nb-NO" dirty="0" smtClean="0"/>
              <a:t>Ble telt i Oslo, Trondheim, Bergen, Stavanger </a:t>
            </a:r>
            <a:r>
              <a:rPr lang="nb-NO" dirty="0"/>
              <a:t>og </a:t>
            </a:r>
            <a:r>
              <a:rPr lang="nb-NO" dirty="0" smtClean="0"/>
              <a:t>Kristiansand f.o.m 2014. </a:t>
            </a:r>
            <a:r>
              <a:rPr lang="nb-NO" dirty="0" smtClean="0"/>
              <a:t>Bare E18 gjennom Oslo-området, særlig Bærum, har så mange elbiler at det kan gi forsinkelser.</a:t>
            </a:r>
          </a:p>
          <a:p>
            <a:pPr>
              <a:buFont typeface="Wingdings" panose="05000000000000000000" pitchFamily="2" charset="2"/>
              <a:buChar char="q"/>
            </a:pPr>
            <a:r>
              <a:rPr lang="nb-NO" b="1" u="sng" dirty="0" smtClean="0"/>
              <a:t>På E18 gjennom Bærum </a:t>
            </a:r>
            <a:r>
              <a:rPr lang="nb-NO" dirty="0" smtClean="0"/>
              <a:t>skapte mange </a:t>
            </a:r>
            <a:r>
              <a:rPr lang="nb-NO" dirty="0"/>
              <a:t>elbiler </a:t>
            </a:r>
            <a:r>
              <a:rPr lang="nb-NO" dirty="0" smtClean="0"/>
              <a:t>i morgenrushet inntil </a:t>
            </a:r>
            <a:r>
              <a:rPr lang="nb-NO" dirty="0"/>
              <a:t>10 </a:t>
            </a:r>
            <a:r>
              <a:rPr lang="nb-NO" dirty="0" smtClean="0"/>
              <a:t>min. forsinkelse </a:t>
            </a:r>
            <a:r>
              <a:rPr lang="nb-NO" dirty="0" smtClean="0"/>
              <a:t>for trafikken i kollektivfeltet (inkl. buss). På Mosseveien var elbiltrafikken vesentlig mindre.</a:t>
            </a:r>
            <a:endParaRPr lang="nb-NO" dirty="0" smtClean="0"/>
          </a:p>
          <a:p>
            <a:pPr>
              <a:buFont typeface="Wingdings" panose="05000000000000000000" pitchFamily="2" charset="2"/>
              <a:buChar char="q"/>
            </a:pPr>
            <a:r>
              <a:rPr lang="nb-NO" dirty="0" smtClean="0"/>
              <a:t>I juni 2015 ble det innført krav til passasjer i elbiler 07-09 i Bærum, og det reduserte elbiltallet 07-09 til 1/3.</a:t>
            </a:r>
            <a:endParaRPr lang="nb-NO" dirty="0" smtClean="0"/>
          </a:p>
          <a:p>
            <a:pPr>
              <a:buFont typeface="Wingdings" panose="05000000000000000000" pitchFamily="2" charset="2"/>
              <a:buChar char="q"/>
            </a:pPr>
            <a:r>
              <a:rPr lang="nb-NO" dirty="0" smtClean="0"/>
              <a:t>De 1250 </a:t>
            </a:r>
            <a:r>
              <a:rPr lang="nb-NO" dirty="0" err="1" smtClean="0"/>
              <a:t>soloelbilistene</a:t>
            </a:r>
            <a:r>
              <a:rPr lang="nb-NO" dirty="0" smtClean="0"/>
              <a:t> som forsvant fra kollektivfeltet 07-09 er beregnet å (</a:t>
            </a:r>
            <a:r>
              <a:rPr lang="nb-NO" dirty="0" err="1" smtClean="0"/>
              <a:t>ca</a:t>
            </a:r>
            <a:r>
              <a:rPr lang="nb-NO" dirty="0" smtClean="0"/>
              <a:t>-tall):</a:t>
            </a:r>
          </a:p>
          <a:p>
            <a:pPr lvl="1">
              <a:buFont typeface="Arial" panose="020B0604020202020204" pitchFamily="34" charset="0"/>
              <a:buChar char="•"/>
            </a:pPr>
            <a:r>
              <a:rPr lang="nb-NO" dirty="0" smtClean="0"/>
              <a:t>Kjøre før 07    (særlig siste 20 min.)  	= 300 (24%)</a:t>
            </a:r>
          </a:p>
          <a:p>
            <a:pPr lvl="1">
              <a:buFont typeface="Arial" panose="020B0604020202020204" pitchFamily="34" charset="0"/>
              <a:buChar char="•"/>
            </a:pPr>
            <a:r>
              <a:rPr lang="nb-NO" dirty="0" smtClean="0"/>
              <a:t>Kjøre etter 09 (særlig første 15 min.) 	= 150 (12%)</a:t>
            </a:r>
          </a:p>
          <a:p>
            <a:pPr lvl="1">
              <a:buFont typeface="Arial" panose="020B0604020202020204" pitchFamily="34" charset="0"/>
              <a:buChar char="•"/>
            </a:pPr>
            <a:r>
              <a:rPr lang="nb-NO" dirty="0" smtClean="0"/>
              <a:t>Kjøre i venstre felt			= 230 (18%)</a:t>
            </a:r>
          </a:p>
          <a:p>
            <a:pPr lvl="1">
              <a:buFont typeface="Arial" panose="020B0604020202020204" pitchFamily="34" charset="0"/>
              <a:buChar char="•"/>
            </a:pPr>
            <a:r>
              <a:rPr lang="nb-NO" dirty="0" smtClean="0"/>
              <a:t>Kjøre i midtre felt 07-09			= 450 (36%)</a:t>
            </a:r>
          </a:p>
          <a:p>
            <a:pPr lvl="1">
              <a:buFont typeface="Arial" panose="020B0604020202020204" pitchFamily="34" charset="0"/>
              <a:buChar char="•"/>
            </a:pPr>
            <a:r>
              <a:rPr lang="nb-NO" dirty="0" smtClean="0"/>
              <a:t>La bilen stå hjemme			= 120 (10%)</a:t>
            </a:r>
            <a:endParaRPr lang="nb-NO" dirty="0" smtClean="0"/>
          </a:p>
          <a:p>
            <a:pPr>
              <a:buFont typeface="Wingdings" panose="05000000000000000000" pitchFamily="2" charset="2"/>
              <a:buChar char="q"/>
            </a:pPr>
            <a:r>
              <a:rPr lang="nb-NO" dirty="0" smtClean="0"/>
              <a:t>NB</a:t>
            </a:r>
            <a:r>
              <a:rPr lang="nb-NO" dirty="0" smtClean="0"/>
              <a:t>: </a:t>
            </a:r>
            <a:r>
              <a:rPr lang="nb-NO" dirty="0" smtClean="0"/>
              <a:t>Vi har sett en gradvis økning av antall elbiler i kollektivfeltet med passasjer 07-09, men det er også noe sniking uten passasjer litt avhengig av når politiet har kontroller.</a:t>
            </a:r>
          </a:p>
          <a:p>
            <a:pPr>
              <a:buFont typeface="Wingdings" panose="05000000000000000000" pitchFamily="2" charset="2"/>
              <a:buChar char="q"/>
            </a:pPr>
            <a:r>
              <a:rPr lang="nb-NO" dirty="0" smtClean="0"/>
              <a:t>En interessant observasjon er at det nå er forsinkelser i kollektivfeltet før </a:t>
            </a:r>
            <a:r>
              <a:rPr lang="nb-NO" dirty="0" err="1" smtClean="0"/>
              <a:t>Bl.holm</a:t>
            </a:r>
            <a:r>
              <a:rPr lang="nb-NO" dirty="0" smtClean="0"/>
              <a:t> </a:t>
            </a:r>
            <a:r>
              <a:rPr lang="nb-NO" dirty="0" err="1" smtClean="0"/>
              <a:t>pga</a:t>
            </a:r>
            <a:r>
              <a:rPr lang="nb-NO" dirty="0" smtClean="0"/>
              <a:t> mange vekslinger av trafikanter som skynder seg før bussbommen i parallellveien mot Høvik stenger </a:t>
            </a:r>
            <a:r>
              <a:rPr lang="nb-NO" dirty="0" err="1" smtClean="0"/>
              <a:t>kl</a:t>
            </a:r>
            <a:r>
              <a:rPr lang="nb-NO" dirty="0" smtClean="0"/>
              <a:t> 0700.</a:t>
            </a:r>
            <a:endParaRPr lang="nb-NO" dirty="0" smtClean="0"/>
          </a:p>
          <a:p>
            <a:pPr>
              <a:buFont typeface="Wingdings" panose="05000000000000000000" pitchFamily="2" charset="2"/>
              <a:buChar char="q"/>
            </a:pPr>
            <a:endParaRPr lang="nb-NO" dirty="0"/>
          </a:p>
        </p:txBody>
      </p:sp>
      <p:cxnSp>
        <p:nvCxnSpPr>
          <p:cNvPr id="36" name="Rett pil 35"/>
          <p:cNvCxnSpPr/>
          <p:nvPr/>
        </p:nvCxnSpPr>
        <p:spPr>
          <a:xfrm>
            <a:off x="2069711" y="5796766"/>
            <a:ext cx="414851" cy="153308"/>
          </a:xfrm>
          <a:prstGeom prst="straightConnector1">
            <a:avLst/>
          </a:prstGeom>
          <a:ln w="38100">
            <a:solidFill>
              <a:srgbClr val="ED93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Rett linje 8"/>
          <p:cNvCxnSpPr/>
          <p:nvPr/>
        </p:nvCxnSpPr>
        <p:spPr>
          <a:xfrm flipH="1">
            <a:off x="2196530" y="5806058"/>
            <a:ext cx="151677" cy="15330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705902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1000"/>
                                        <p:tgtEl>
                                          <p:spTgt spid="3">
                                            <p:txEl>
                                              <p:pRg st="4" end="4"/>
                                            </p:txEl>
                                          </p:spTgt>
                                        </p:tgtEl>
                                      </p:cBhvr>
                                    </p:animEffect>
                                    <p:anim calcmode="lin" valueType="num">
                                      <p:cBhvr>
                                        <p:cTn id="1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1000"/>
                                        <p:tgtEl>
                                          <p:spTgt spid="3">
                                            <p:txEl>
                                              <p:pRg st="5" end="5"/>
                                            </p:txEl>
                                          </p:spTgt>
                                        </p:tgtEl>
                                      </p:cBhvr>
                                    </p:animEffect>
                                    <p:anim calcmode="lin" valueType="num">
                                      <p:cBhvr>
                                        <p:cTn id="1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5" end="5"/>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1000"/>
                                        <p:tgtEl>
                                          <p:spTgt spid="3">
                                            <p:txEl>
                                              <p:pRg st="6" end="6"/>
                                            </p:txEl>
                                          </p:spTgt>
                                        </p:tgtEl>
                                      </p:cBhvr>
                                    </p:animEffect>
                                    <p:anim calcmode="lin" valueType="num">
                                      <p:cBhvr>
                                        <p:cTn id="2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6" end="6"/>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1000"/>
                                        <p:tgtEl>
                                          <p:spTgt spid="3">
                                            <p:txEl>
                                              <p:pRg st="7" end="7"/>
                                            </p:txEl>
                                          </p:spTgt>
                                        </p:tgtEl>
                                      </p:cBhvr>
                                    </p:animEffect>
                                    <p:anim calcmode="lin" valueType="num">
                                      <p:cBhvr>
                                        <p:cTn id="28"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7" end="7"/>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fade">
                                      <p:cBhvr>
                                        <p:cTn id="32" dur="1000"/>
                                        <p:tgtEl>
                                          <p:spTgt spid="3">
                                            <p:txEl>
                                              <p:pRg st="8" end="8"/>
                                            </p:txEl>
                                          </p:spTgt>
                                        </p:tgtEl>
                                      </p:cBhvr>
                                    </p:animEffect>
                                    <p:anim calcmode="lin" valueType="num">
                                      <p:cBhvr>
                                        <p:cTn id="33"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 calcmode="lin" valueType="num">
                                      <p:cBhvr additive="base">
                                        <p:cTn id="3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animEffect transition="in" filter="fade">
                                      <p:cBhvr>
                                        <p:cTn id="45" dur="1000"/>
                                        <p:tgtEl>
                                          <p:spTgt spid="3">
                                            <p:txEl>
                                              <p:pRg st="10" end="10"/>
                                            </p:txEl>
                                          </p:spTgt>
                                        </p:tgtEl>
                                      </p:cBhvr>
                                    </p:animEffect>
                                    <p:anim calcmode="lin" valueType="num">
                                      <p:cBhvr>
                                        <p:cTn id="46"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286539" y="503168"/>
            <a:ext cx="7030671" cy="838394"/>
          </a:xfrm>
        </p:spPr>
        <p:txBody>
          <a:bodyPr/>
          <a:lstStyle/>
          <a:p>
            <a:pPr defTabSz="814469"/>
            <a:r>
              <a:rPr lang="en-US" b="1" dirty="0" err="1" smtClean="0">
                <a:solidFill>
                  <a:srgbClr val="0033CC"/>
                </a:solidFill>
              </a:rPr>
              <a:t>Trafikktekniker</a:t>
            </a:r>
            <a:r>
              <a:rPr lang="en-US" b="1" dirty="0" smtClean="0">
                <a:solidFill>
                  <a:srgbClr val="0033CC"/>
                </a:solidFill>
              </a:rPr>
              <a:t> – </a:t>
            </a:r>
            <a:r>
              <a:rPr lang="en-US" b="1" dirty="0" err="1" smtClean="0">
                <a:solidFill>
                  <a:srgbClr val="0033CC"/>
                </a:solidFill>
              </a:rPr>
              <a:t>gled</a:t>
            </a:r>
            <a:r>
              <a:rPr lang="en-US" b="1" dirty="0" smtClean="0">
                <a:solidFill>
                  <a:srgbClr val="0033CC"/>
                </a:solidFill>
              </a:rPr>
              <a:t> </a:t>
            </a:r>
            <a:r>
              <a:rPr lang="en-US" b="1" dirty="0" err="1" smtClean="0">
                <a:solidFill>
                  <a:srgbClr val="0033CC"/>
                </a:solidFill>
              </a:rPr>
              <a:t>deg</a:t>
            </a:r>
            <a:r>
              <a:rPr lang="en-US" b="1" dirty="0" smtClean="0">
                <a:solidFill>
                  <a:srgbClr val="0033CC"/>
                </a:solidFill>
              </a:rPr>
              <a:t> !</a:t>
            </a:r>
          </a:p>
        </p:txBody>
      </p:sp>
      <p:sp>
        <p:nvSpPr>
          <p:cNvPr id="209923" name="Rectangle 3"/>
          <p:cNvSpPr>
            <a:spLocks noGrp="1" noChangeArrowheads="1"/>
          </p:cNvSpPr>
          <p:nvPr>
            <p:ph type="body" idx="1"/>
          </p:nvPr>
        </p:nvSpPr>
        <p:spPr>
          <a:xfrm>
            <a:off x="510204" y="1838531"/>
            <a:ext cx="8023030" cy="4039535"/>
          </a:xfrm>
        </p:spPr>
        <p:txBody>
          <a:bodyPr/>
          <a:lstStyle/>
          <a:p>
            <a:pPr marL="366750" indent="-366750" defTabSz="814469">
              <a:buNone/>
            </a:pPr>
            <a:r>
              <a:rPr lang="en-US" sz="2000" dirty="0"/>
              <a:t>    </a:t>
            </a:r>
            <a:r>
              <a:rPr lang="en-US" sz="2600" b="1" dirty="0">
                <a:solidFill>
                  <a:srgbClr val="ED9300"/>
                </a:solidFill>
              </a:rPr>
              <a:t>Se </a:t>
            </a:r>
            <a:r>
              <a:rPr lang="en-US" sz="2600" b="1" dirty="0" err="1">
                <a:solidFill>
                  <a:srgbClr val="ED9300"/>
                </a:solidFill>
              </a:rPr>
              <a:t>på</a:t>
            </a:r>
            <a:r>
              <a:rPr lang="en-US" sz="2600" b="1" dirty="0">
                <a:solidFill>
                  <a:srgbClr val="ED9300"/>
                </a:solidFill>
              </a:rPr>
              <a:t> </a:t>
            </a:r>
            <a:r>
              <a:rPr lang="en-US" sz="2600" b="1" dirty="0" err="1">
                <a:solidFill>
                  <a:srgbClr val="ED9300"/>
                </a:solidFill>
              </a:rPr>
              <a:t>alle</a:t>
            </a:r>
            <a:r>
              <a:rPr lang="en-US" sz="2600" b="1" dirty="0">
                <a:solidFill>
                  <a:srgbClr val="ED9300"/>
                </a:solidFill>
              </a:rPr>
              <a:t> </a:t>
            </a:r>
            <a:r>
              <a:rPr lang="en-US" sz="2600" b="1" dirty="0" err="1">
                <a:solidFill>
                  <a:srgbClr val="ED9300"/>
                </a:solidFill>
              </a:rPr>
              <a:t>køer</a:t>
            </a:r>
            <a:r>
              <a:rPr lang="en-US" sz="2600" b="1" dirty="0">
                <a:solidFill>
                  <a:srgbClr val="ED9300"/>
                </a:solidFill>
              </a:rPr>
              <a:t> </a:t>
            </a:r>
            <a:r>
              <a:rPr lang="en-US" sz="2600" b="1" dirty="0" err="1">
                <a:solidFill>
                  <a:srgbClr val="ED9300"/>
                </a:solidFill>
              </a:rPr>
              <a:t>som</a:t>
            </a:r>
            <a:r>
              <a:rPr lang="en-US" sz="2600" b="1" dirty="0">
                <a:solidFill>
                  <a:srgbClr val="ED9300"/>
                </a:solidFill>
              </a:rPr>
              <a:t> </a:t>
            </a:r>
            <a:r>
              <a:rPr lang="en-US" sz="2600" b="1" dirty="0" err="1">
                <a:solidFill>
                  <a:srgbClr val="ED9300"/>
                </a:solidFill>
              </a:rPr>
              <a:t>underholdende</a:t>
            </a:r>
            <a:r>
              <a:rPr lang="en-US" sz="2600" b="1" dirty="0">
                <a:solidFill>
                  <a:srgbClr val="ED9300"/>
                </a:solidFill>
              </a:rPr>
              <a:t> </a:t>
            </a:r>
            <a:r>
              <a:rPr lang="en-US" sz="2600" b="1" dirty="0" err="1">
                <a:solidFill>
                  <a:srgbClr val="ED9300"/>
                </a:solidFill>
              </a:rPr>
              <a:t>utfordringer</a:t>
            </a:r>
            <a:r>
              <a:rPr lang="en-US" sz="2600" b="1" dirty="0">
                <a:solidFill>
                  <a:srgbClr val="ED9300"/>
                </a:solidFill>
              </a:rPr>
              <a:t> </a:t>
            </a:r>
            <a:r>
              <a:rPr lang="en-US" sz="2600" b="1" dirty="0" err="1">
                <a:solidFill>
                  <a:srgbClr val="ED9300"/>
                </a:solidFill>
              </a:rPr>
              <a:t>og</a:t>
            </a:r>
            <a:r>
              <a:rPr lang="en-US" sz="2600" b="1" dirty="0">
                <a:solidFill>
                  <a:srgbClr val="ED9300"/>
                </a:solidFill>
              </a:rPr>
              <a:t> </a:t>
            </a:r>
            <a:r>
              <a:rPr lang="en-US" sz="2600" b="1" dirty="0" err="1">
                <a:solidFill>
                  <a:srgbClr val="ED9300"/>
                </a:solidFill>
              </a:rPr>
              <a:t>interessante</a:t>
            </a:r>
            <a:r>
              <a:rPr lang="en-US" sz="2600" b="1" dirty="0">
                <a:solidFill>
                  <a:srgbClr val="ED9300"/>
                </a:solidFill>
              </a:rPr>
              <a:t> </a:t>
            </a:r>
            <a:r>
              <a:rPr lang="en-US" sz="2600" b="1" dirty="0" err="1">
                <a:solidFill>
                  <a:srgbClr val="ED9300"/>
                </a:solidFill>
              </a:rPr>
              <a:t>tilfeller</a:t>
            </a:r>
            <a:r>
              <a:rPr lang="en-US" sz="2600" b="1" dirty="0">
                <a:solidFill>
                  <a:srgbClr val="ED9300"/>
                </a:solidFill>
              </a:rPr>
              <a:t>:</a:t>
            </a:r>
          </a:p>
          <a:p>
            <a:pPr marL="793829" lvl="1" indent="-304830" defTabSz="814469"/>
            <a:r>
              <a:rPr lang="en-US" sz="2600" b="1" dirty="0" err="1">
                <a:solidFill>
                  <a:schemeClr val="hlink"/>
                </a:solidFill>
              </a:rPr>
              <a:t>Hvorfor</a:t>
            </a:r>
            <a:r>
              <a:rPr lang="en-US" sz="2600" b="1" dirty="0">
                <a:solidFill>
                  <a:schemeClr val="hlink"/>
                </a:solidFill>
              </a:rPr>
              <a:t> </a:t>
            </a:r>
            <a:r>
              <a:rPr lang="en-US" sz="2600" b="1" dirty="0" err="1">
                <a:solidFill>
                  <a:schemeClr val="hlink"/>
                </a:solidFill>
              </a:rPr>
              <a:t>er</a:t>
            </a:r>
            <a:r>
              <a:rPr lang="en-US" sz="2600" b="1" dirty="0">
                <a:solidFill>
                  <a:schemeClr val="hlink"/>
                </a:solidFill>
              </a:rPr>
              <a:t> </a:t>
            </a:r>
            <a:r>
              <a:rPr lang="en-US" sz="2600" b="1" dirty="0" err="1">
                <a:solidFill>
                  <a:schemeClr val="hlink"/>
                </a:solidFill>
              </a:rPr>
              <a:t>det</a:t>
            </a:r>
            <a:r>
              <a:rPr lang="en-US" sz="2600" b="1" dirty="0">
                <a:solidFill>
                  <a:schemeClr val="hlink"/>
                </a:solidFill>
              </a:rPr>
              <a:t> </a:t>
            </a:r>
            <a:r>
              <a:rPr lang="en-US" sz="2600" b="1" dirty="0" err="1">
                <a:solidFill>
                  <a:schemeClr val="hlink"/>
                </a:solidFill>
              </a:rPr>
              <a:t>kø</a:t>
            </a:r>
            <a:r>
              <a:rPr lang="en-US" sz="2600" b="1" dirty="0">
                <a:solidFill>
                  <a:schemeClr val="hlink"/>
                </a:solidFill>
              </a:rPr>
              <a:t>?</a:t>
            </a:r>
          </a:p>
          <a:p>
            <a:pPr marL="793829" lvl="1" indent="-304830" defTabSz="814469"/>
            <a:r>
              <a:rPr lang="en-US" sz="2600" b="1" dirty="0" err="1">
                <a:solidFill>
                  <a:schemeClr val="hlink"/>
                </a:solidFill>
              </a:rPr>
              <a:t>Hvor</a:t>
            </a:r>
            <a:r>
              <a:rPr lang="en-US" sz="2600" b="1" dirty="0">
                <a:solidFill>
                  <a:schemeClr val="hlink"/>
                </a:solidFill>
              </a:rPr>
              <a:t> </a:t>
            </a:r>
            <a:r>
              <a:rPr lang="en-US" sz="2600" b="1" dirty="0" err="1">
                <a:solidFill>
                  <a:schemeClr val="hlink"/>
                </a:solidFill>
              </a:rPr>
              <a:t>er</a:t>
            </a:r>
            <a:r>
              <a:rPr lang="en-US" sz="2600" b="1" dirty="0">
                <a:solidFill>
                  <a:schemeClr val="hlink"/>
                </a:solidFill>
              </a:rPr>
              <a:t> </a:t>
            </a:r>
            <a:r>
              <a:rPr lang="en-US" sz="2600" b="1" dirty="0" err="1">
                <a:solidFill>
                  <a:schemeClr val="hlink"/>
                </a:solidFill>
              </a:rPr>
              <a:t>flaskehalsen</a:t>
            </a:r>
            <a:r>
              <a:rPr lang="en-US" sz="2600" b="1" dirty="0">
                <a:solidFill>
                  <a:schemeClr val="hlink"/>
                </a:solidFill>
              </a:rPr>
              <a:t>?</a:t>
            </a:r>
          </a:p>
          <a:p>
            <a:pPr marL="793829" lvl="1" indent="-304830" defTabSz="814469"/>
            <a:r>
              <a:rPr lang="en-US" sz="2600" b="1" dirty="0" err="1">
                <a:solidFill>
                  <a:srgbClr val="58B02C"/>
                </a:solidFill>
              </a:rPr>
              <a:t>Kan</a:t>
            </a:r>
            <a:r>
              <a:rPr lang="en-US" sz="2600" b="1" dirty="0">
                <a:solidFill>
                  <a:srgbClr val="58B02C"/>
                </a:solidFill>
              </a:rPr>
              <a:t> du </a:t>
            </a:r>
            <a:r>
              <a:rPr lang="en-US" sz="2600" b="1" dirty="0" err="1">
                <a:solidFill>
                  <a:srgbClr val="58B02C"/>
                </a:solidFill>
              </a:rPr>
              <a:t>bidra</a:t>
            </a:r>
            <a:r>
              <a:rPr lang="en-US" sz="2600" b="1" dirty="0">
                <a:solidFill>
                  <a:srgbClr val="58B02C"/>
                </a:solidFill>
              </a:rPr>
              <a:t> </a:t>
            </a:r>
            <a:r>
              <a:rPr lang="en-US" sz="2600" b="1" dirty="0" err="1">
                <a:solidFill>
                  <a:srgbClr val="58B02C"/>
                </a:solidFill>
              </a:rPr>
              <a:t>positivt</a:t>
            </a:r>
            <a:r>
              <a:rPr lang="en-US" sz="2600" b="1" dirty="0">
                <a:solidFill>
                  <a:srgbClr val="58B02C"/>
                </a:solidFill>
              </a:rPr>
              <a:t> med </a:t>
            </a:r>
            <a:r>
              <a:rPr lang="en-US" sz="2600" b="1" dirty="0" err="1">
                <a:solidFill>
                  <a:srgbClr val="58B02C"/>
                </a:solidFill>
              </a:rPr>
              <a:t>effektiv</a:t>
            </a:r>
            <a:r>
              <a:rPr lang="en-US" sz="2600" b="1" dirty="0">
                <a:solidFill>
                  <a:srgbClr val="58B02C"/>
                </a:solidFill>
              </a:rPr>
              <a:t> </a:t>
            </a:r>
            <a:r>
              <a:rPr lang="en-US" sz="2600" b="1" dirty="0" err="1">
                <a:solidFill>
                  <a:srgbClr val="58B02C"/>
                </a:solidFill>
              </a:rPr>
              <a:t>kjøring</a:t>
            </a:r>
            <a:r>
              <a:rPr lang="en-US" sz="2600" b="1" dirty="0">
                <a:solidFill>
                  <a:srgbClr val="58B02C"/>
                </a:solidFill>
              </a:rPr>
              <a:t>?</a:t>
            </a:r>
          </a:p>
        </p:txBody>
      </p:sp>
      <p:sp>
        <p:nvSpPr>
          <p:cNvPr id="4" name="Rectangle 2"/>
          <p:cNvSpPr txBox="1">
            <a:spLocks noChangeArrowheads="1"/>
          </p:cNvSpPr>
          <p:nvPr/>
        </p:nvSpPr>
        <p:spPr>
          <a:xfrm>
            <a:off x="972394" y="4869954"/>
            <a:ext cx="7030671" cy="838394"/>
          </a:xfrm>
          <a:prstGeom prst="rect">
            <a:avLst/>
          </a:prstGeom>
        </p:spPr>
        <p:txBody>
          <a:bodyPr vert="horz" lIns="0" tIns="0" rIns="0" bIns="0" rtlCol="0" anchor="t">
            <a:normAutofit/>
          </a:bodyPr>
          <a:lstStyle>
            <a:lvl1pPr algn="l" defTabSz="914218" rtl="0" eaLnBrk="1" latinLnBrk="0" hangingPunct="1">
              <a:spcBef>
                <a:spcPct val="0"/>
              </a:spcBef>
              <a:buNone/>
              <a:defRPr sz="2600" kern="1200">
                <a:solidFill>
                  <a:schemeClr val="tx1"/>
                </a:solidFill>
                <a:latin typeface="+mj-lt"/>
                <a:ea typeface="+mj-ea"/>
                <a:cs typeface="+mj-cs"/>
              </a:defRPr>
            </a:lvl1pPr>
          </a:lstStyle>
          <a:p>
            <a:pPr defTabSz="814469"/>
            <a:r>
              <a:rPr lang="en-US" b="1" dirty="0" smtClean="0">
                <a:solidFill>
                  <a:srgbClr val="0033CC"/>
                </a:solidFill>
              </a:rPr>
              <a:t>HA GOD TUR OG GLED DEG TIL NESTE KØ !</a:t>
            </a:r>
          </a:p>
        </p:txBody>
      </p:sp>
    </p:spTree>
    <p:extLst>
      <p:ext uri="{BB962C8B-B14F-4D97-AF65-F5344CB8AC3E}">
        <p14:creationId xmlns:p14="http://schemas.microsoft.com/office/powerpoint/2010/main" val="147843356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09923">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 presetClass="entr" presetSubtype="4" fill="hold" nodeType="clickEffect">
                                  <p:stCondLst>
                                    <p:cond delay="0"/>
                                  </p:stCondLst>
                                  <p:childTnLst>
                                    <p:set>
                                      <p:cBhvr>
                                        <p:cTn id="10" dur="1" fill="hold">
                                          <p:stCondLst>
                                            <p:cond delay="0"/>
                                          </p:stCondLst>
                                        </p:cTn>
                                        <p:tgtEl>
                                          <p:spTgt spid="209923">
                                            <p:txEl>
                                              <p:pRg st="3" end="3"/>
                                            </p:txEl>
                                          </p:spTgt>
                                        </p:tgtEl>
                                        <p:attrNameLst>
                                          <p:attrName>style.visibility</p:attrName>
                                        </p:attrNameLst>
                                      </p:cBhvr>
                                      <p:to>
                                        <p:strVal val="visible"/>
                                      </p:to>
                                    </p:set>
                                    <p:anim calcmode="lin" valueType="num">
                                      <p:cBhvr additive="base">
                                        <p:cTn id="11" dur="500" fill="hold"/>
                                        <p:tgtEl>
                                          <p:spTgt spid="20992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0992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mph" presetSubtype="0" fill="hold" nodeType="clickEffect">
                                  <p:stCondLst>
                                    <p:cond delay="0"/>
                                  </p:stCondLst>
                                  <p:childTnLst>
                                    <p:animRot by="21600000">
                                      <p:cBhvr>
                                        <p:cTn id="16" dur="2000" fill="hold"/>
                                        <p:tgtEl>
                                          <p:spTgt spid="209923">
                                            <p:txEl>
                                              <p:pRg st="3" end="3"/>
                                            </p:txEl>
                                          </p:spTgt>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idx="1"/>
          </p:nvPr>
        </p:nvSpPr>
        <p:spPr/>
        <p:txBody>
          <a:bodyPr/>
          <a:lstStyle/>
          <a:p>
            <a:r>
              <a:rPr lang="nb-NO" sz="2400" dirty="0"/>
              <a:t>Litt grunnleggende om flaskehalser og effektiv kjøring fra mitt innlegg om flaskehalser på kurs om trafikkteknikk</a:t>
            </a:r>
          </a:p>
          <a:p>
            <a:r>
              <a:rPr lang="nb-NO" sz="2400" dirty="0" smtClean="0"/>
              <a:t>E18 gjennom Asker og Bærum – et typisk morgenrush</a:t>
            </a:r>
          </a:p>
          <a:p>
            <a:r>
              <a:rPr lang="nb-NO" sz="2400" dirty="0"/>
              <a:t>E18 gjennom Asker og Bærum – </a:t>
            </a:r>
            <a:r>
              <a:rPr lang="nb-NO" sz="2400" dirty="0" smtClean="0"/>
              <a:t>tellinger i kollektivfeltet</a:t>
            </a:r>
          </a:p>
        </p:txBody>
      </p:sp>
      <p:sp>
        <p:nvSpPr>
          <p:cNvPr id="4" name="Plassholder for tekst 3"/>
          <p:cNvSpPr>
            <a:spLocks noGrp="1"/>
          </p:cNvSpPr>
          <p:nvPr>
            <p:ph type="body" sz="quarter" idx="13"/>
          </p:nvPr>
        </p:nvSpPr>
        <p:spPr>
          <a:xfrm>
            <a:off x="1687336" y="699634"/>
            <a:ext cx="5693770" cy="354793"/>
          </a:xfrm>
        </p:spPr>
        <p:txBody>
          <a:bodyPr>
            <a:noAutofit/>
          </a:bodyPr>
          <a:lstStyle/>
          <a:p>
            <a:r>
              <a:rPr lang="nb-NO" sz="3600" dirty="0" smtClean="0"/>
              <a:t>Innhold</a:t>
            </a:r>
            <a:endParaRPr lang="nb-NO" sz="3600" dirty="0"/>
          </a:p>
        </p:txBody>
      </p:sp>
      <p:sp>
        <p:nvSpPr>
          <p:cNvPr id="5" name="Plassholder for bunntekst 4"/>
          <p:cNvSpPr>
            <a:spLocks noGrp="1"/>
          </p:cNvSpPr>
          <p:nvPr>
            <p:ph type="ftr" sz="quarter" idx="3"/>
          </p:nvPr>
        </p:nvSpPr>
        <p:spPr/>
        <p:txBody>
          <a:bodyPr/>
          <a:lstStyle/>
          <a:p>
            <a:r>
              <a:rPr lang="nb-NO" smtClean="0"/>
              <a:t>Presentasjonstittel endres i "Topptekst og bunntekst" i menyen under "Sett inn"-fanen</a:t>
            </a:r>
            <a:endParaRPr lang="nb-NO" dirty="0"/>
          </a:p>
        </p:txBody>
      </p:sp>
      <p:sp>
        <p:nvSpPr>
          <p:cNvPr id="6" name="Plassholder for dato 5"/>
          <p:cNvSpPr>
            <a:spLocks noGrp="1"/>
          </p:cNvSpPr>
          <p:nvPr>
            <p:ph type="dt" sz="half" idx="2"/>
          </p:nvPr>
        </p:nvSpPr>
        <p:spPr/>
        <p:txBody>
          <a:bodyPr/>
          <a:lstStyle/>
          <a:p>
            <a:fld id="{22D7C664-4716-4D9D-8A54-900ACA3C9DD9}" type="datetime1">
              <a:rPr lang="nb-NO" smtClean="0"/>
              <a:pPr/>
              <a:t>06.06.2017</a:t>
            </a:fld>
            <a:endParaRPr lang="nb-NO" dirty="0"/>
          </a:p>
        </p:txBody>
      </p:sp>
    </p:spTree>
    <p:extLst>
      <p:ext uri="{BB962C8B-B14F-4D97-AF65-F5344CB8AC3E}">
        <p14:creationId xmlns:p14="http://schemas.microsoft.com/office/powerpoint/2010/main" val="39200925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ssholder for innhold 2"/>
          <p:cNvSpPr>
            <a:spLocks noGrp="1"/>
          </p:cNvSpPr>
          <p:nvPr>
            <p:ph idx="1"/>
          </p:nvPr>
        </p:nvSpPr>
        <p:spPr>
          <a:xfrm>
            <a:off x="396330" y="1917626"/>
            <a:ext cx="8496943" cy="4689655"/>
          </a:xfrm>
        </p:spPr>
        <p:txBody>
          <a:bodyPr>
            <a:normAutofit/>
          </a:bodyPr>
          <a:lstStyle/>
          <a:p>
            <a:pPr marL="0" indent="0">
              <a:buNone/>
            </a:pPr>
            <a:r>
              <a:rPr lang="nb-NO" sz="1600" b="1" dirty="0" smtClean="0"/>
              <a:t>Vi har 3600 sekunder i en time og noen typiske tall for trafikkavvikling i et felt:</a:t>
            </a:r>
          </a:p>
          <a:p>
            <a:pPr marL="0" indent="0">
              <a:buNone/>
            </a:pPr>
            <a:endParaRPr lang="nb-NO" sz="1600" dirty="0" smtClean="0"/>
          </a:p>
          <a:p>
            <a:pPr marL="0" indent="0">
              <a:buNone/>
            </a:pPr>
            <a:r>
              <a:rPr lang="nb-NO" sz="1600" dirty="0" smtClean="0"/>
              <a:t>2400 </a:t>
            </a:r>
            <a:r>
              <a:rPr lang="nb-NO" sz="1600" dirty="0" err="1" smtClean="0"/>
              <a:t>kjt</a:t>
            </a:r>
            <a:r>
              <a:rPr lang="nb-NO" sz="1600" dirty="0" smtClean="0"/>
              <a:t>/t (1,5 sek/kj.t) = kapasiteten pr felt på motorveger i England og USA*</a:t>
            </a:r>
          </a:p>
          <a:p>
            <a:pPr marL="0" indent="0">
              <a:buNone/>
            </a:pPr>
            <a:r>
              <a:rPr lang="nb-NO" sz="1600" dirty="0" smtClean="0"/>
              <a:t>1800 </a:t>
            </a:r>
            <a:r>
              <a:rPr lang="nb-NO" sz="1600" dirty="0" err="1" smtClean="0"/>
              <a:t>kjt</a:t>
            </a:r>
            <a:r>
              <a:rPr lang="nb-NO" sz="1600" dirty="0" smtClean="0"/>
              <a:t>/t (2,0 sek/kj.t) = avviklingen over stopplinjen i signalanlegg</a:t>
            </a:r>
          </a:p>
          <a:p>
            <a:pPr marL="0" indent="0">
              <a:buNone/>
            </a:pPr>
            <a:r>
              <a:rPr lang="nb-NO" sz="1600" dirty="0" smtClean="0"/>
              <a:t>1200 </a:t>
            </a:r>
            <a:r>
              <a:rPr lang="nb-NO" sz="1600" dirty="0" err="1" smtClean="0"/>
              <a:t>kjt</a:t>
            </a:r>
            <a:r>
              <a:rPr lang="nb-NO" sz="1600" dirty="0" smtClean="0"/>
              <a:t>/t (3,0 sek/kj.t) = kapasiteten i største retning på tofelts hovedveger i Norge</a:t>
            </a:r>
          </a:p>
          <a:p>
            <a:pPr marL="0" indent="0">
              <a:buNone/>
            </a:pPr>
            <a:r>
              <a:rPr lang="nb-NO" sz="1600" dirty="0"/>
              <a:t> </a:t>
            </a:r>
            <a:r>
              <a:rPr lang="nb-NO" sz="1600" dirty="0" smtClean="0"/>
              <a:t> 900 </a:t>
            </a:r>
            <a:r>
              <a:rPr lang="nb-NO" sz="1600" dirty="0" err="1" smtClean="0"/>
              <a:t>kjt</a:t>
            </a:r>
            <a:r>
              <a:rPr lang="nb-NO" sz="1600" dirty="0" smtClean="0"/>
              <a:t>/t (4,0 sek/kj.t) = avviklingen pr felt på tofelts </a:t>
            </a:r>
            <a:r>
              <a:rPr lang="nb-NO" sz="1600" dirty="0"/>
              <a:t>hovedveger i </a:t>
            </a:r>
            <a:r>
              <a:rPr lang="nb-NO" sz="1600" dirty="0" smtClean="0"/>
              <a:t>Norge ved kø</a:t>
            </a:r>
          </a:p>
          <a:p>
            <a:pPr marL="0" indent="0">
              <a:buNone/>
            </a:pPr>
            <a:r>
              <a:rPr lang="nb-NO" sz="1600" dirty="0"/>
              <a:t> </a:t>
            </a:r>
            <a:r>
              <a:rPr lang="nb-NO" sz="1600" dirty="0" smtClean="0"/>
              <a:t> 400 </a:t>
            </a:r>
            <a:r>
              <a:rPr lang="nb-NO" sz="1600" dirty="0" err="1" smtClean="0"/>
              <a:t>kjt</a:t>
            </a:r>
            <a:r>
              <a:rPr lang="nb-NO" sz="1600" dirty="0" smtClean="0"/>
              <a:t>/t (9,0 sek/kj.t) = avviklingen i en langsom kø</a:t>
            </a:r>
          </a:p>
          <a:p>
            <a:pPr marL="0" indent="0">
              <a:buNone/>
            </a:pPr>
            <a:r>
              <a:rPr lang="nb-NO" sz="1600" dirty="0"/>
              <a:t> </a:t>
            </a:r>
            <a:r>
              <a:rPr lang="nb-NO" sz="1600" dirty="0" smtClean="0"/>
              <a:t> 200 </a:t>
            </a:r>
            <a:r>
              <a:rPr lang="nb-NO" sz="1600" dirty="0" err="1" smtClean="0"/>
              <a:t>kjt</a:t>
            </a:r>
            <a:r>
              <a:rPr lang="nb-NO" sz="1600" dirty="0" smtClean="0"/>
              <a:t>/t (18,0 sek/kj.t) = avviklingen </a:t>
            </a:r>
            <a:r>
              <a:rPr lang="nb-NO" sz="1600" dirty="0"/>
              <a:t>i </a:t>
            </a:r>
            <a:r>
              <a:rPr lang="nb-NO" sz="1600" dirty="0" smtClean="0"/>
              <a:t>en enda langsommere </a:t>
            </a:r>
            <a:r>
              <a:rPr lang="nb-NO" sz="1600" dirty="0"/>
              <a:t>kø</a:t>
            </a:r>
            <a:endParaRPr lang="nb-NO" sz="1600" dirty="0" smtClean="0"/>
          </a:p>
          <a:p>
            <a:pPr marL="0" indent="0">
              <a:buNone/>
            </a:pPr>
            <a:r>
              <a:rPr lang="nb-NO" sz="1600" dirty="0" smtClean="0"/>
              <a:t>   etc. </a:t>
            </a:r>
          </a:p>
          <a:p>
            <a:pPr marL="0" indent="0">
              <a:buNone/>
            </a:pPr>
            <a:endParaRPr lang="nb-NO" sz="1600" dirty="0"/>
          </a:p>
          <a:p>
            <a:pPr marL="0" indent="0">
              <a:buNone/>
            </a:pPr>
            <a:r>
              <a:rPr lang="nb-NO" sz="1600" dirty="0" smtClean="0"/>
              <a:t>* og i venstre felt forbi Høvik på E18 innover mot Oslo før </a:t>
            </a:r>
            <a:r>
              <a:rPr lang="nb-NO" sz="1600" dirty="0" err="1" smtClean="0"/>
              <a:t>kl</a:t>
            </a:r>
            <a:r>
              <a:rPr lang="nb-NO" sz="1600" dirty="0" smtClean="0"/>
              <a:t> 0610 enkelte hverdager</a:t>
            </a:r>
            <a:endParaRPr lang="nb-NO" sz="1600" dirty="0"/>
          </a:p>
        </p:txBody>
      </p:sp>
      <p:sp>
        <p:nvSpPr>
          <p:cNvPr id="4" name="Tittel 1"/>
          <p:cNvSpPr txBox="1">
            <a:spLocks/>
          </p:cNvSpPr>
          <p:nvPr/>
        </p:nvSpPr>
        <p:spPr>
          <a:xfrm>
            <a:off x="1285481" y="331469"/>
            <a:ext cx="6537652" cy="469241"/>
          </a:xfrm>
          <a:prstGeom prst="rect">
            <a:avLst/>
          </a:prstGeom>
        </p:spPr>
        <p:txBody>
          <a:bodyPr vert="horz" lIns="0" tIns="0" rIns="0" bIns="0" rtlCol="0" anchor="t">
            <a:normAutofit fontScale="97500"/>
          </a:bodyPr>
          <a:lstStyle>
            <a:lvl1pPr algn="l" defTabSz="914218" rtl="0" eaLnBrk="1" latinLnBrk="0" hangingPunct="1">
              <a:spcBef>
                <a:spcPct val="0"/>
              </a:spcBef>
              <a:buNone/>
              <a:defRPr sz="2600" kern="1200">
                <a:solidFill>
                  <a:schemeClr val="tx1"/>
                </a:solidFill>
                <a:latin typeface="+mj-lt"/>
                <a:ea typeface="+mj-ea"/>
                <a:cs typeface="+mj-cs"/>
              </a:defRPr>
            </a:lvl1pPr>
          </a:lstStyle>
          <a:p>
            <a:r>
              <a:rPr lang="nb-NO" sz="2800" b="1" dirty="0" smtClean="0">
                <a:solidFill>
                  <a:srgbClr val="ED901A"/>
                </a:solidFill>
              </a:rPr>
              <a:t>Mål for </a:t>
            </a:r>
            <a:r>
              <a:rPr lang="nb-NO" sz="2800" b="1" dirty="0" smtClean="0">
                <a:solidFill>
                  <a:srgbClr val="ED901A"/>
                </a:solidFill>
              </a:rPr>
              <a:t>trafikkavvikling = </a:t>
            </a:r>
            <a:r>
              <a:rPr lang="nb-NO" sz="2800" b="1" dirty="0" err="1" smtClean="0">
                <a:solidFill>
                  <a:srgbClr val="ED901A"/>
                </a:solidFill>
              </a:rPr>
              <a:t>kjt</a:t>
            </a:r>
            <a:r>
              <a:rPr lang="nb-NO" sz="2800" b="1" dirty="0" smtClean="0">
                <a:solidFill>
                  <a:srgbClr val="ED901A"/>
                </a:solidFill>
              </a:rPr>
              <a:t>./t</a:t>
            </a:r>
            <a:endParaRPr lang="nb-NO" sz="2800" b="1" dirty="0">
              <a:solidFill>
                <a:srgbClr val="ED901A"/>
              </a:solidFill>
            </a:endParaRPr>
          </a:p>
        </p:txBody>
      </p:sp>
    </p:spTree>
    <p:extLst>
      <p:ext uri="{BB962C8B-B14F-4D97-AF65-F5344CB8AC3E}">
        <p14:creationId xmlns:p14="http://schemas.microsoft.com/office/powerpoint/2010/main" val="2293386890"/>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142523" y="549474"/>
            <a:ext cx="7030671" cy="838394"/>
          </a:xfrm>
        </p:spPr>
        <p:txBody>
          <a:bodyPr/>
          <a:lstStyle/>
          <a:p>
            <a:pPr defTabSz="814469"/>
            <a:r>
              <a:rPr lang="en-US" sz="2800" b="1" dirty="0">
                <a:solidFill>
                  <a:srgbClr val="ED9300"/>
                </a:solidFill>
              </a:rPr>
              <a:t>Test </a:t>
            </a:r>
            <a:r>
              <a:rPr lang="en-US" sz="2800" b="1" dirty="0" err="1">
                <a:solidFill>
                  <a:srgbClr val="ED9300"/>
                </a:solidFill>
              </a:rPr>
              <a:t>av</a:t>
            </a:r>
            <a:r>
              <a:rPr lang="en-US" sz="2800" b="1" dirty="0">
                <a:solidFill>
                  <a:srgbClr val="ED9300"/>
                </a:solidFill>
              </a:rPr>
              <a:t> </a:t>
            </a:r>
            <a:r>
              <a:rPr lang="en-US" sz="2800" b="1" dirty="0" err="1">
                <a:solidFill>
                  <a:srgbClr val="ED9300"/>
                </a:solidFill>
              </a:rPr>
              <a:t>effektiv</a:t>
            </a:r>
            <a:r>
              <a:rPr lang="en-US" sz="2800" b="1" dirty="0">
                <a:solidFill>
                  <a:srgbClr val="ED9300"/>
                </a:solidFill>
              </a:rPr>
              <a:t> </a:t>
            </a:r>
            <a:r>
              <a:rPr lang="en-US" sz="2800" b="1" dirty="0" err="1">
                <a:solidFill>
                  <a:srgbClr val="ED9300"/>
                </a:solidFill>
              </a:rPr>
              <a:t>kjøring</a:t>
            </a:r>
            <a:r>
              <a:rPr lang="en-US" sz="2800" b="1" dirty="0">
                <a:solidFill>
                  <a:srgbClr val="ED9300"/>
                </a:solidFill>
              </a:rPr>
              <a:t> </a:t>
            </a:r>
            <a:r>
              <a:rPr lang="en-US" sz="2800" b="1" dirty="0" err="1">
                <a:solidFill>
                  <a:srgbClr val="ED9300"/>
                </a:solidFill>
              </a:rPr>
              <a:t>ved</a:t>
            </a:r>
            <a:r>
              <a:rPr lang="en-US" sz="2800" b="1" dirty="0">
                <a:solidFill>
                  <a:srgbClr val="ED9300"/>
                </a:solidFill>
              </a:rPr>
              <a:t> </a:t>
            </a:r>
            <a:r>
              <a:rPr lang="en-US" sz="2800" b="1" dirty="0" err="1">
                <a:solidFill>
                  <a:srgbClr val="ED9300"/>
                </a:solidFill>
              </a:rPr>
              <a:t>Heimdal</a:t>
            </a:r>
            <a:endParaRPr lang="en-US" sz="2800" b="1" dirty="0">
              <a:solidFill>
                <a:srgbClr val="ED9300"/>
              </a:solidFill>
            </a:endParaRPr>
          </a:p>
        </p:txBody>
      </p:sp>
      <p:pic>
        <p:nvPicPr>
          <p:cNvPr id="199683" name="Picture 3" descr="Test 3"/>
          <p:cNvPicPr>
            <a:picLocks noChangeAspect="1" noChangeArrowheads="1"/>
          </p:cNvPicPr>
          <p:nvPr/>
        </p:nvPicPr>
        <p:blipFill>
          <a:blip r:embed="rId2" cstate="print">
            <a:extLst>
              <a:ext uri="{28A0092B-C50C-407E-A947-70E740481C1C}">
                <a14:useLocalDpi xmlns:a14="http://schemas.microsoft.com/office/drawing/2010/main" val="0"/>
              </a:ext>
            </a:extLst>
          </a:blip>
          <a:srcRect t="10017"/>
          <a:stretch>
            <a:fillRect/>
          </a:stretch>
        </p:blipFill>
        <p:spPr bwMode="auto">
          <a:xfrm>
            <a:off x="4148859" y="3429794"/>
            <a:ext cx="4729983" cy="3164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Picture 4" descr="Test 1"/>
          <p:cNvPicPr>
            <a:picLocks noChangeAspect="1" noChangeArrowheads="1"/>
          </p:cNvPicPr>
          <p:nvPr/>
        </p:nvPicPr>
        <p:blipFill>
          <a:blip r:embed="rId3" cstate="print">
            <a:extLst>
              <a:ext uri="{28A0092B-C50C-407E-A947-70E740481C1C}">
                <a14:useLocalDpi xmlns:a14="http://schemas.microsoft.com/office/drawing/2010/main" val="0"/>
              </a:ext>
            </a:extLst>
          </a:blip>
          <a:srcRect t="20036" b="25044"/>
          <a:stretch>
            <a:fillRect/>
          </a:stretch>
        </p:blipFill>
        <p:spPr bwMode="auto">
          <a:xfrm>
            <a:off x="4148859" y="1316343"/>
            <a:ext cx="4729983" cy="1932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5" descr="Test 2"/>
          <p:cNvPicPr>
            <a:picLocks noChangeAspect="1" noChangeArrowheads="1"/>
          </p:cNvPicPr>
          <p:nvPr/>
        </p:nvPicPr>
        <p:blipFill>
          <a:blip r:embed="rId4" cstate="print">
            <a:extLst>
              <a:ext uri="{28A0092B-C50C-407E-A947-70E740481C1C}">
                <a14:useLocalDpi xmlns:a14="http://schemas.microsoft.com/office/drawing/2010/main" val="0"/>
              </a:ext>
            </a:extLst>
          </a:blip>
          <a:srcRect l="20120" t="10017" r="6706" b="5009"/>
          <a:stretch>
            <a:fillRect/>
          </a:stretch>
        </p:blipFill>
        <p:spPr bwMode="auto">
          <a:xfrm>
            <a:off x="333433" y="1316343"/>
            <a:ext cx="3558206" cy="2986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9686" name="Text Box 6"/>
          <p:cNvSpPr txBox="1">
            <a:spLocks noChangeArrowheads="1"/>
          </p:cNvSpPr>
          <p:nvPr/>
        </p:nvSpPr>
        <p:spPr bwMode="auto">
          <a:xfrm>
            <a:off x="266746" y="4485727"/>
            <a:ext cx="3588373" cy="1259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42" tIns="42770" rIns="85542" bIns="42770">
            <a:spAutoFit/>
          </a:bodyPr>
          <a:lstStyle>
            <a:lvl1pPr defTabSz="855663">
              <a:defRPr>
                <a:solidFill>
                  <a:schemeClr val="tx1"/>
                </a:solidFill>
                <a:latin typeface="Arial" charset="0"/>
              </a:defRPr>
            </a:lvl1pPr>
            <a:lvl2pPr marL="742950" indent="-285750" defTabSz="855663">
              <a:defRPr>
                <a:solidFill>
                  <a:schemeClr val="tx1"/>
                </a:solidFill>
                <a:latin typeface="Arial" charset="0"/>
              </a:defRPr>
            </a:lvl2pPr>
            <a:lvl3pPr marL="1143000" indent="-228600" defTabSz="855663">
              <a:defRPr>
                <a:solidFill>
                  <a:schemeClr val="tx1"/>
                </a:solidFill>
                <a:latin typeface="Arial" charset="0"/>
              </a:defRPr>
            </a:lvl3pPr>
            <a:lvl4pPr marL="1600200" indent="-228600" defTabSz="855663">
              <a:defRPr>
                <a:solidFill>
                  <a:schemeClr val="tx1"/>
                </a:solidFill>
                <a:latin typeface="Arial" charset="0"/>
              </a:defRPr>
            </a:lvl4pPr>
            <a:lvl5pPr marL="2057400" indent="-228600" defTabSz="855663">
              <a:defRPr>
                <a:solidFill>
                  <a:schemeClr val="tx1"/>
                </a:solidFill>
                <a:latin typeface="Arial" charset="0"/>
              </a:defRPr>
            </a:lvl5pPr>
            <a:lvl6pPr marL="2514600" indent="-228600" defTabSz="855663" eaLnBrk="0" fontAlgn="base" hangingPunct="0">
              <a:spcBef>
                <a:spcPct val="0"/>
              </a:spcBef>
              <a:spcAft>
                <a:spcPct val="0"/>
              </a:spcAft>
              <a:defRPr>
                <a:solidFill>
                  <a:schemeClr val="tx1"/>
                </a:solidFill>
                <a:latin typeface="Arial" charset="0"/>
              </a:defRPr>
            </a:lvl6pPr>
            <a:lvl7pPr marL="2971800" indent="-228600" defTabSz="855663" eaLnBrk="0" fontAlgn="base" hangingPunct="0">
              <a:spcBef>
                <a:spcPct val="0"/>
              </a:spcBef>
              <a:spcAft>
                <a:spcPct val="0"/>
              </a:spcAft>
              <a:defRPr>
                <a:solidFill>
                  <a:schemeClr val="tx1"/>
                </a:solidFill>
                <a:latin typeface="Arial" charset="0"/>
              </a:defRPr>
            </a:lvl7pPr>
            <a:lvl8pPr marL="3429000" indent="-228600" defTabSz="855663" eaLnBrk="0" fontAlgn="base" hangingPunct="0">
              <a:spcBef>
                <a:spcPct val="0"/>
              </a:spcBef>
              <a:spcAft>
                <a:spcPct val="0"/>
              </a:spcAft>
              <a:defRPr>
                <a:solidFill>
                  <a:schemeClr val="tx1"/>
                </a:solidFill>
                <a:latin typeface="Arial" charset="0"/>
              </a:defRPr>
            </a:lvl8pPr>
            <a:lvl9pPr marL="3886200" indent="-228600" defTabSz="855663" eaLnBrk="0" fontAlgn="base" hangingPunct="0">
              <a:spcBef>
                <a:spcPct val="0"/>
              </a:spcBef>
              <a:spcAft>
                <a:spcPct val="0"/>
              </a:spcAft>
              <a:defRPr>
                <a:solidFill>
                  <a:schemeClr val="tx1"/>
                </a:solidFill>
                <a:latin typeface="Arial" charset="0"/>
              </a:defRPr>
            </a:lvl9pPr>
          </a:lstStyle>
          <a:p>
            <a:pPr>
              <a:spcBef>
                <a:spcPct val="50000"/>
              </a:spcBef>
            </a:pPr>
            <a:r>
              <a:rPr lang="en-US" sz="2200">
                <a:latin typeface="Times New Roman" pitchFamily="18" charset="0"/>
              </a:rPr>
              <a:t>Kjøremåte og gj.snittlig tids-luke forbi stopplinja (sek./bil):</a:t>
            </a:r>
          </a:p>
          <a:p>
            <a:pPr>
              <a:spcBef>
                <a:spcPct val="50000"/>
              </a:spcBef>
            </a:pPr>
            <a:r>
              <a:rPr lang="en-US" sz="2200">
                <a:latin typeface="Times New Roman" pitchFamily="18" charset="0"/>
              </a:rPr>
              <a:t>Normal = 2 </a:t>
            </a:r>
            <a:endParaRPr lang="en-US" sz="2200" b="1" u="sng">
              <a:solidFill>
                <a:schemeClr val="accent2"/>
              </a:solidFill>
              <a:latin typeface="Times New Roman" pitchFamily="18" charset="0"/>
            </a:endParaRPr>
          </a:p>
        </p:txBody>
      </p:sp>
      <p:sp>
        <p:nvSpPr>
          <p:cNvPr id="199687" name="Text Box 7"/>
          <p:cNvSpPr txBox="1">
            <a:spLocks noChangeArrowheads="1"/>
          </p:cNvSpPr>
          <p:nvPr/>
        </p:nvSpPr>
        <p:spPr bwMode="auto">
          <a:xfrm>
            <a:off x="2024415" y="5301891"/>
            <a:ext cx="1759255" cy="424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42" tIns="42770" rIns="85542" bIns="42770">
            <a:spAutoFit/>
          </a:bodyPr>
          <a:lstStyle>
            <a:lvl1pPr defTabSz="855663">
              <a:defRPr>
                <a:solidFill>
                  <a:schemeClr val="tx1"/>
                </a:solidFill>
                <a:latin typeface="Arial" charset="0"/>
              </a:defRPr>
            </a:lvl1pPr>
            <a:lvl2pPr marL="742950" indent="-285750" defTabSz="855663">
              <a:defRPr>
                <a:solidFill>
                  <a:schemeClr val="tx1"/>
                </a:solidFill>
                <a:latin typeface="Arial" charset="0"/>
              </a:defRPr>
            </a:lvl2pPr>
            <a:lvl3pPr marL="1143000" indent="-228600" defTabSz="855663">
              <a:defRPr>
                <a:solidFill>
                  <a:schemeClr val="tx1"/>
                </a:solidFill>
                <a:latin typeface="Arial" charset="0"/>
              </a:defRPr>
            </a:lvl3pPr>
            <a:lvl4pPr marL="1600200" indent="-228600" defTabSz="855663">
              <a:defRPr>
                <a:solidFill>
                  <a:schemeClr val="tx1"/>
                </a:solidFill>
                <a:latin typeface="Arial" charset="0"/>
              </a:defRPr>
            </a:lvl4pPr>
            <a:lvl5pPr marL="2057400" indent="-228600" defTabSz="855663">
              <a:defRPr>
                <a:solidFill>
                  <a:schemeClr val="tx1"/>
                </a:solidFill>
                <a:latin typeface="Arial" charset="0"/>
              </a:defRPr>
            </a:lvl5pPr>
            <a:lvl6pPr marL="2514600" indent="-228600" defTabSz="855663" eaLnBrk="0" fontAlgn="base" hangingPunct="0">
              <a:spcBef>
                <a:spcPct val="0"/>
              </a:spcBef>
              <a:spcAft>
                <a:spcPct val="0"/>
              </a:spcAft>
              <a:defRPr>
                <a:solidFill>
                  <a:schemeClr val="tx1"/>
                </a:solidFill>
                <a:latin typeface="Arial" charset="0"/>
              </a:defRPr>
            </a:lvl6pPr>
            <a:lvl7pPr marL="2971800" indent="-228600" defTabSz="855663" eaLnBrk="0" fontAlgn="base" hangingPunct="0">
              <a:spcBef>
                <a:spcPct val="0"/>
              </a:spcBef>
              <a:spcAft>
                <a:spcPct val="0"/>
              </a:spcAft>
              <a:defRPr>
                <a:solidFill>
                  <a:schemeClr val="tx1"/>
                </a:solidFill>
                <a:latin typeface="Arial" charset="0"/>
              </a:defRPr>
            </a:lvl7pPr>
            <a:lvl8pPr marL="3429000" indent="-228600" defTabSz="855663" eaLnBrk="0" fontAlgn="base" hangingPunct="0">
              <a:spcBef>
                <a:spcPct val="0"/>
              </a:spcBef>
              <a:spcAft>
                <a:spcPct val="0"/>
              </a:spcAft>
              <a:defRPr>
                <a:solidFill>
                  <a:schemeClr val="tx1"/>
                </a:solidFill>
                <a:latin typeface="Arial" charset="0"/>
              </a:defRPr>
            </a:lvl8pPr>
            <a:lvl9pPr marL="3886200" indent="-228600" defTabSz="855663" eaLnBrk="0" fontAlgn="base" hangingPunct="0">
              <a:spcBef>
                <a:spcPct val="0"/>
              </a:spcBef>
              <a:spcAft>
                <a:spcPct val="0"/>
              </a:spcAft>
              <a:defRPr>
                <a:solidFill>
                  <a:schemeClr val="tx1"/>
                </a:solidFill>
                <a:latin typeface="Arial" charset="0"/>
              </a:defRPr>
            </a:lvl9pPr>
          </a:lstStyle>
          <a:p>
            <a:r>
              <a:rPr lang="en-US" sz="2200" b="1">
                <a:solidFill>
                  <a:schemeClr val="hlink"/>
                </a:solidFill>
                <a:latin typeface="Times New Roman" pitchFamily="18" charset="0"/>
              </a:rPr>
              <a:t>Treg = 4</a:t>
            </a:r>
          </a:p>
        </p:txBody>
      </p:sp>
      <p:sp>
        <p:nvSpPr>
          <p:cNvPr id="199688" name="Text Box 8"/>
          <p:cNvSpPr txBox="1">
            <a:spLocks noChangeArrowheads="1"/>
          </p:cNvSpPr>
          <p:nvPr/>
        </p:nvSpPr>
        <p:spPr bwMode="auto">
          <a:xfrm>
            <a:off x="1949789" y="5873523"/>
            <a:ext cx="1756080" cy="7634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42" tIns="42770" rIns="85542" bIns="42770">
            <a:spAutoFit/>
          </a:bodyPr>
          <a:lstStyle>
            <a:lvl1pPr defTabSz="855663">
              <a:defRPr>
                <a:solidFill>
                  <a:schemeClr val="tx1"/>
                </a:solidFill>
                <a:latin typeface="Arial" charset="0"/>
              </a:defRPr>
            </a:lvl1pPr>
            <a:lvl2pPr marL="742950" indent="-285750" defTabSz="855663">
              <a:defRPr>
                <a:solidFill>
                  <a:schemeClr val="tx1"/>
                </a:solidFill>
                <a:latin typeface="Arial" charset="0"/>
              </a:defRPr>
            </a:lvl2pPr>
            <a:lvl3pPr marL="1143000" indent="-228600" defTabSz="855663">
              <a:defRPr>
                <a:solidFill>
                  <a:schemeClr val="tx1"/>
                </a:solidFill>
                <a:latin typeface="Arial" charset="0"/>
              </a:defRPr>
            </a:lvl3pPr>
            <a:lvl4pPr marL="1600200" indent="-228600" defTabSz="855663">
              <a:defRPr>
                <a:solidFill>
                  <a:schemeClr val="tx1"/>
                </a:solidFill>
                <a:latin typeface="Arial" charset="0"/>
              </a:defRPr>
            </a:lvl4pPr>
            <a:lvl5pPr marL="2057400" indent="-228600" defTabSz="855663">
              <a:defRPr>
                <a:solidFill>
                  <a:schemeClr val="tx1"/>
                </a:solidFill>
                <a:latin typeface="Arial" charset="0"/>
              </a:defRPr>
            </a:lvl5pPr>
            <a:lvl6pPr marL="2514600" indent="-228600" defTabSz="855663" eaLnBrk="0" fontAlgn="base" hangingPunct="0">
              <a:spcBef>
                <a:spcPct val="0"/>
              </a:spcBef>
              <a:spcAft>
                <a:spcPct val="0"/>
              </a:spcAft>
              <a:defRPr>
                <a:solidFill>
                  <a:schemeClr val="tx1"/>
                </a:solidFill>
                <a:latin typeface="Arial" charset="0"/>
              </a:defRPr>
            </a:lvl6pPr>
            <a:lvl7pPr marL="2971800" indent="-228600" defTabSz="855663" eaLnBrk="0" fontAlgn="base" hangingPunct="0">
              <a:spcBef>
                <a:spcPct val="0"/>
              </a:spcBef>
              <a:spcAft>
                <a:spcPct val="0"/>
              </a:spcAft>
              <a:defRPr>
                <a:solidFill>
                  <a:schemeClr val="tx1"/>
                </a:solidFill>
                <a:latin typeface="Arial" charset="0"/>
              </a:defRPr>
            </a:lvl7pPr>
            <a:lvl8pPr marL="3429000" indent="-228600" defTabSz="855663" eaLnBrk="0" fontAlgn="base" hangingPunct="0">
              <a:spcBef>
                <a:spcPct val="0"/>
              </a:spcBef>
              <a:spcAft>
                <a:spcPct val="0"/>
              </a:spcAft>
              <a:defRPr>
                <a:solidFill>
                  <a:schemeClr val="tx1"/>
                </a:solidFill>
                <a:latin typeface="Arial" charset="0"/>
              </a:defRPr>
            </a:lvl8pPr>
            <a:lvl9pPr marL="3886200" indent="-228600" defTabSz="855663" eaLnBrk="0" fontAlgn="base" hangingPunct="0">
              <a:spcBef>
                <a:spcPct val="0"/>
              </a:spcBef>
              <a:spcAft>
                <a:spcPct val="0"/>
              </a:spcAft>
              <a:defRPr>
                <a:solidFill>
                  <a:schemeClr val="tx1"/>
                </a:solidFill>
                <a:latin typeface="Arial" charset="0"/>
              </a:defRPr>
            </a:lvl9pPr>
          </a:lstStyle>
          <a:p>
            <a:r>
              <a:rPr lang="en-US" sz="2200" b="1" u="sng" dirty="0" err="1">
                <a:solidFill>
                  <a:schemeClr val="accent2"/>
                </a:solidFill>
                <a:latin typeface="Times New Roman" pitchFamily="18" charset="0"/>
              </a:rPr>
              <a:t>Effektiv</a:t>
            </a:r>
            <a:r>
              <a:rPr lang="en-US" sz="2200" b="1" u="sng" dirty="0">
                <a:solidFill>
                  <a:schemeClr val="accent2"/>
                </a:solidFill>
                <a:latin typeface="Times New Roman" pitchFamily="18" charset="0"/>
              </a:rPr>
              <a:t> = </a:t>
            </a:r>
            <a:r>
              <a:rPr lang="en-US" sz="2200" b="1" u="sng" dirty="0" smtClean="0">
                <a:solidFill>
                  <a:schemeClr val="accent2"/>
                </a:solidFill>
                <a:latin typeface="Times New Roman" pitchFamily="18" charset="0"/>
              </a:rPr>
              <a:t>1</a:t>
            </a:r>
          </a:p>
          <a:p>
            <a:r>
              <a:rPr lang="en-US" sz="2200" b="1" dirty="0" smtClean="0">
                <a:solidFill>
                  <a:schemeClr val="accent2"/>
                </a:solidFill>
                <a:latin typeface="Times New Roman" pitchFamily="18" charset="0"/>
              </a:rPr>
              <a:t>(=3600 </a:t>
            </a:r>
            <a:r>
              <a:rPr lang="en-US" sz="2200" b="1" dirty="0" err="1" smtClean="0">
                <a:solidFill>
                  <a:schemeClr val="accent2"/>
                </a:solidFill>
                <a:latin typeface="Times New Roman" pitchFamily="18" charset="0"/>
              </a:rPr>
              <a:t>kjt</a:t>
            </a:r>
            <a:r>
              <a:rPr lang="en-US" sz="2200" b="1" dirty="0" smtClean="0">
                <a:solidFill>
                  <a:schemeClr val="accent2"/>
                </a:solidFill>
                <a:latin typeface="Times New Roman" pitchFamily="18" charset="0"/>
              </a:rPr>
              <a:t>/t)</a:t>
            </a:r>
            <a:endParaRPr lang="en-US" sz="2200" b="1" dirty="0">
              <a:solidFill>
                <a:schemeClr val="accent2"/>
              </a:solidFill>
              <a:latin typeface="Times New Roman" pitchFamily="18" charset="0"/>
            </a:endParaRPr>
          </a:p>
        </p:txBody>
      </p:sp>
    </p:spTree>
    <p:extLst>
      <p:ext uri="{BB962C8B-B14F-4D97-AF65-F5344CB8AC3E}">
        <p14:creationId xmlns:p14="http://schemas.microsoft.com/office/powerpoint/2010/main" val="33821572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968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968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968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996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686" grpId="0"/>
      <p:bldP spid="199687" grpId="0"/>
      <p:bldP spid="19968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380565" y="-170606"/>
            <a:ext cx="7800741" cy="755825"/>
          </a:xfrm>
          <a:noFill/>
        </p:spPr>
        <p:txBody>
          <a:bodyPr lIns="90586" tIns="44550" rIns="90586" bIns="44550" anchor="b">
            <a:normAutofit/>
          </a:bodyPr>
          <a:lstStyle/>
          <a:p>
            <a:pPr defTabSz="914491"/>
            <a:r>
              <a:rPr lang="nb-NO" sz="2800" b="1" dirty="0">
                <a:solidFill>
                  <a:schemeClr val="tx2"/>
                </a:solidFill>
              </a:rPr>
              <a:t>Hva skjer i en </a:t>
            </a:r>
            <a:r>
              <a:rPr lang="nb-NO" sz="2800" b="1" dirty="0" smtClean="0">
                <a:solidFill>
                  <a:schemeClr val="tx2"/>
                </a:solidFill>
              </a:rPr>
              <a:t>kø-propp</a:t>
            </a:r>
            <a:r>
              <a:rPr lang="nb-NO" sz="2800" b="1" dirty="0">
                <a:solidFill>
                  <a:schemeClr val="tx2"/>
                </a:solidFill>
              </a:rPr>
              <a:t>?</a:t>
            </a:r>
          </a:p>
        </p:txBody>
      </p:sp>
      <p:sp>
        <p:nvSpPr>
          <p:cNvPr id="191491" name="Rectangle 3"/>
          <p:cNvSpPr>
            <a:spLocks noGrp="1" noChangeArrowheads="1"/>
          </p:cNvSpPr>
          <p:nvPr>
            <p:ph type="body" idx="1"/>
          </p:nvPr>
        </p:nvSpPr>
        <p:spPr>
          <a:xfrm>
            <a:off x="1116410" y="696004"/>
            <a:ext cx="7992888" cy="4245958"/>
          </a:xfrm>
          <a:noFill/>
        </p:spPr>
        <p:txBody>
          <a:bodyPr lIns="90586" tIns="44550" rIns="90586" bIns="44550">
            <a:normAutofit/>
          </a:bodyPr>
          <a:lstStyle/>
          <a:p>
            <a:pPr marL="495350" indent="-495350" defTabSz="914491">
              <a:buFontTx/>
              <a:buAutoNum type="arabicPeriod"/>
            </a:pPr>
            <a:r>
              <a:rPr lang="nb-NO" sz="1600" dirty="0"/>
              <a:t>Ankommende biler </a:t>
            </a:r>
            <a:r>
              <a:rPr lang="nb-NO" sz="1600" dirty="0" smtClean="0"/>
              <a:t>bakfra må </a:t>
            </a:r>
            <a:r>
              <a:rPr lang="nb-NO" sz="1600" dirty="0"/>
              <a:t>stoppe</a:t>
            </a:r>
          </a:p>
          <a:p>
            <a:pPr marL="495350" indent="-495350" defTabSz="914491">
              <a:buFontTx/>
              <a:buAutoNum type="arabicPeriod"/>
            </a:pPr>
            <a:r>
              <a:rPr lang="nb-NO" sz="1600" dirty="0"/>
              <a:t>Etter en stund ruller de igjen, først langsomt (</a:t>
            </a:r>
            <a:r>
              <a:rPr lang="nb-NO" sz="1600" dirty="0" err="1"/>
              <a:t>f.eks</a:t>
            </a:r>
            <a:r>
              <a:rPr lang="nb-NO" sz="1600" dirty="0"/>
              <a:t> </a:t>
            </a:r>
            <a:r>
              <a:rPr lang="nb-NO" sz="1600" dirty="0" smtClean="0"/>
              <a:t>i 5-10 </a:t>
            </a:r>
            <a:r>
              <a:rPr lang="nb-NO" sz="1600" dirty="0"/>
              <a:t>km/t), deretter litt fortere (</a:t>
            </a:r>
            <a:r>
              <a:rPr lang="nb-NO" sz="1600" dirty="0" err="1"/>
              <a:t>f.eks</a:t>
            </a:r>
            <a:r>
              <a:rPr lang="nb-NO" sz="1600" dirty="0"/>
              <a:t> i 20 km/t), og </a:t>
            </a:r>
            <a:r>
              <a:rPr lang="nb-NO" sz="1600" dirty="0" smtClean="0"/>
              <a:t>så </a:t>
            </a:r>
            <a:r>
              <a:rPr lang="nb-NO" sz="1600" dirty="0"/>
              <a:t>enda litt fortere (</a:t>
            </a:r>
            <a:r>
              <a:rPr lang="nb-NO" sz="1600" dirty="0" err="1"/>
              <a:t>f.eks</a:t>
            </a:r>
            <a:r>
              <a:rPr lang="nb-NO" sz="1600" dirty="0"/>
              <a:t> i 30-40 km/t) i resten av </a:t>
            </a:r>
            <a:r>
              <a:rPr lang="nb-NO" sz="1600" dirty="0" smtClean="0"/>
              <a:t>køens </a:t>
            </a:r>
            <a:r>
              <a:rPr lang="nb-NO" sz="1600" dirty="0"/>
              <a:t>lengde.</a:t>
            </a:r>
          </a:p>
          <a:p>
            <a:pPr marL="495350" indent="-495350" defTabSz="914491">
              <a:buFontTx/>
              <a:buAutoNum type="arabicPeriod"/>
            </a:pPr>
            <a:r>
              <a:rPr lang="nb-NO" sz="1600" dirty="0"/>
              <a:t>Plutselig har kjøretøyet foran øket farten til «normal fart». </a:t>
            </a:r>
            <a:r>
              <a:rPr lang="nb-NO" sz="1600" dirty="0">
                <a:solidFill>
                  <a:schemeClr val="hlink"/>
                </a:solidFill>
              </a:rPr>
              <a:t>Vår mann greier ikke følge på og blir liggende </a:t>
            </a:r>
            <a:r>
              <a:rPr lang="nb-NO" sz="1600" dirty="0" smtClean="0">
                <a:solidFill>
                  <a:schemeClr val="hlink"/>
                </a:solidFill>
              </a:rPr>
              <a:t>mer enn 4 sek</a:t>
            </a:r>
            <a:r>
              <a:rPr lang="nb-NO" sz="1600" dirty="0">
                <a:solidFill>
                  <a:schemeClr val="hlink"/>
                </a:solidFill>
              </a:rPr>
              <a:t>.</a:t>
            </a:r>
            <a:r>
              <a:rPr lang="nb-NO" sz="1600" dirty="0" smtClean="0">
                <a:solidFill>
                  <a:schemeClr val="hlink"/>
                </a:solidFill>
              </a:rPr>
              <a:t> etter … =&gt; MER KØ !</a:t>
            </a:r>
          </a:p>
          <a:p>
            <a:pPr marL="0" indent="0" defTabSz="914491">
              <a:buNone/>
            </a:pPr>
            <a:r>
              <a:rPr lang="nb-NO" sz="1600" dirty="0" smtClean="0"/>
              <a:t>Tidslukevariasjon er normalt, </a:t>
            </a:r>
            <a:r>
              <a:rPr lang="nb-NO" sz="1600" dirty="0" smtClean="0">
                <a:solidFill>
                  <a:schemeClr val="hlink"/>
                </a:solidFill>
              </a:rPr>
              <a:t>PÅVIRKE DE TREGE ?</a:t>
            </a:r>
            <a:endParaRPr lang="nb-NO" sz="1600" dirty="0">
              <a:solidFill>
                <a:schemeClr val="hlink"/>
              </a:solidFill>
            </a:endParaRPr>
          </a:p>
        </p:txBody>
      </p:sp>
      <p:pic>
        <p:nvPicPr>
          <p:cNvPr id="2" name="Bilde 1"/>
          <p:cNvPicPr>
            <a:picLocks noChangeAspect="1"/>
          </p:cNvPicPr>
          <p:nvPr/>
        </p:nvPicPr>
        <p:blipFill rotWithShape="1">
          <a:blip r:embed="rId3"/>
          <a:srcRect r="1361"/>
          <a:stretch/>
        </p:blipFill>
        <p:spPr>
          <a:xfrm rot="16200000">
            <a:off x="2545316" y="1424826"/>
            <a:ext cx="5184576" cy="7610337"/>
          </a:xfrm>
          <a:prstGeom prst="rect">
            <a:avLst/>
          </a:prstGeom>
        </p:spPr>
      </p:pic>
      <p:sp>
        <p:nvSpPr>
          <p:cNvPr id="3" name="Ellipse 2"/>
          <p:cNvSpPr/>
          <p:nvPr/>
        </p:nvSpPr>
        <p:spPr>
          <a:xfrm>
            <a:off x="2700586" y="6166098"/>
            <a:ext cx="1224136"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6" name="Ellipse 5"/>
          <p:cNvSpPr/>
          <p:nvPr/>
        </p:nvSpPr>
        <p:spPr>
          <a:xfrm>
            <a:off x="4284762" y="6454130"/>
            <a:ext cx="1224136"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Tree>
    <p:extLst>
      <p:ext uri="{BB962C8B-B14F-4D97-AF65-F5344CB8AC3E}">
        <p14:creationId xmlns:p14="http://schemas.microsoft.com/office/powerpoint/2010/main" val="798322869"/>
      </p:ext>
    </p:extLst>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91491">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9149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149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ssholder for dato 3"/>
          <p:cNvSpPr>
            <a:spLocks noGrp="1"/>
          </p:cNvSpPr>
          <p:nvPr>
            <p:ph type="dt" sz="half" idx="2"/>
          </p:nvPr>
        </p:nvSpPr>
        <p:spPr/>
        <p:txBody>
          <a:bodyPr/>
          <a:lstStyle/>
          <a:p>
            <a:endParaRPr lang="nb-NO" dirty="0"/>
          </a:p>
        </p:txBody>
      </p:sp>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9009" y="273015"/>
            <a:ext cx="5267325" cy="1573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1" name="Gruppe 10"/>
          <p:cNvGrpSpPr/>
          <p:nvPr/>
        </p:nvGrpSpPr>
        <p:grpSpPr>
          <a:xfrm>
            <a:off x="1019352" y="2587818"/>
            <a:ext cx="7010030" cy="1202016"/>
            <a:chOff x="1019352" y="1880036"/>
            <a:chExt cx="7010030" cy="1202016"/>
          </a:xfrm>
        </p:grpSpPr>
        <p:sp>
          <p:nvSpPr>
            <p:cNvPr id="12" name="Line 4"/>
            <p:cNvSpPr>
              <a:spLocks noChangeShapeType="1"/>
            </p:cNvSpPr>
            <p:nvPr/>
          </p:nvSpPr>
          <p:spPr bwMode="auto">
            <a:xfrm>
              <a:off x="1506799" y="2724781"/>
              <a:ext cx="6522583" cy="0"/>
            </a:xfrm>
            <a:prstGeom prst="line">
              <a:avLst/>
            </a:prstGeom>
            <a:noFill/>
            <a:ln w="38100">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13" name="Line 5"/>
            <p:cNvSpPr>
              <a:spLocks noChangeShapeType="1"/>
            </p:cNvSpPr>
            <p:nvPr/>
          </p:nvSpPr>
          <p:spPr bwMode="auto">
            <a:xfrm>
              <a:off x="1964080" y="2232542"/>
              <a:ext cx="650988" cy="844746"/>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14" name="Line 6"/>
            <p:cNvSpPr>
              <a:spLocks noChangeShapeType="1"/>
            </p:cNvSpPr>
            <p:nvPr/>
          </p:nvSpPr>
          <p:spPr bwMode="auto">
            <a:xfrm>
              <a:off x="2600777" y="3077287"/>
              <a:ext cx="276273" cy="0"/>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15" name="Line 7"/>
            <p:cNvSpPr>
              <a:spLocks noChangeShapeType="1"/>
            </p:cNvSpPr>
            <p:nvPr/>
          </p:nvSpPr>
          <p:spPr bwMode="auto">
            <a:xfrm flipV="1">
              <a:off x="2869111" y="3007422"/>
              <a:ext cx="138136" cy="74630"/>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16" name="Line 8"/>
            <p:cNvSpPr>
              <a:spLocks noChangeShapeType="1"/>
            </p:cNvSpPr>
            <p:nvPr/>
          </p:nvSpPr>
          <p:spPr bwMode="auto">
            <a:xfrm>
              <a:off x="3178727" y="2866102"/>
              <a:ext cx="546195" cy="0"/>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17" name="Line 9"/>
            <p:cNvSpPr>
              <a:spLocks noChangeShapeType="1"/>
            </p:cNvSpPr>
            <p:nvPr/>
          </p:nvSpPr>
          <p:spPr bwMode="auto">
            <a:xfrm flipV="1">
              <a:off x="3724922" y="2724781"/>
              <a:ext cx="203235" cy="141321"/>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18" name="Rectangle 11"/>
            <p:cNvSpPr>
              <a:spLocks noChangeArrowheads="1"/>
            </p:cNvSpPr>
            <p:nvPr/>
          </p:nvSpPr>
          <p:spPr bwMode="auto">
            <a:xfrm>
              <a:off x="1019352" y="2513595"/>
              <a:ext cx="619233" cy="484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4645" tIns="41581" rIns="84645" bIns="41581">
              <a:spAutoFit/>
            </a:bodyPr>
            <a:lstStyle/>
            <a:p>
              <a:pPr defTabSz="855749">
                <a:spcBef>
                  <a:spcPct val="50000"/>
                </a:spcBef>
              </a:pPr>
              <a:r>
                <a:rPr lang="nb-NO" sz="2600">
                  <a:latin typeface="Times New Roman" pitchFamily="18" charset="0"/>
                </a:rPr>
                <a:t>E6</a:t>
              </a:r>
            </a:p>
          </p:txBody>
        </p:sp>
        <p:sp>
          <p:nvSpPr>
            <p:cNvPr id="19" name="Rectangle 12"/>
            <p:cNvSpPr>
              <a:spLocks noChangeArrowheads="1"/>
            </p:cNvSpPr>
            <p:nvPr/>
          </p:nvSpPr>
          <p:spPr bwMode="auto">
            <a:xfrm>
              <a:off x="1238465" y="1880036"/>
              <a:ext cx="986009" cy="484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4645" tIns="41581" rIns="84645" bIns="41581">
              <a:spAutoFit/>
            </a:bodyPr>
            <a:lstStyle/>
            <a:p>
              <a:pPr defTabSz="855749">
                <a:spcBef>
                  <a:spcPct val="50000"/>
                </a:spcBef>
              </a:pPr>
              <a:r>
                <a:rPr lang="nb-NO" sz="2600" dirty="0">
                  <a:latin typeface="Times New Roman" pitchFamily="18" charset="0"/>
                </a:rPr>
                <a:t>Rv 3</a:t>
              </a:r>
            </a:p>
          </p:txBody>
        </p:sp>
        <p:sp>
          <p:nvSpPr>
            <p:cNvPr id="20" name="Line 13"/>
            <p:cNvSpPr>
              <a:spLocks noChangeShapeType="1"/>
            </p:cNvSpPr>
            <p:nvPr/>
          </p:nvSpPr>
          <p:spPr bwMode="auto">
            <a:xfrm flipV="1">
              <a:off x="3007248" y="2866102"/>
              <a:ext cx="195297" cy="141320"/>
            </a:xfrm>
            <a:prstGeom prst="line">
              <a:avLst/>
            </a:prstGeom>
            <a:noFill/>
            <a:ln w="38100">
              <a:solidFill>
                <a:schemeClr val="tx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gr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3769" y="2693566"/>
            <a:ext cx="4481513" cy="138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Rectangle 3"/>
          <p:cNvSpPr txBox="1">
            <a:spLocks noChangeArrowheads="1"/>
          </p:cNvSpPr>
          <p:nvPr/>
        </p:nvSpPr>
        <p:spPr>
          <a:xfrm>
            <a:off x="756370" y="4331261"/>
            <a:ext cx="7632848" cy="898733"/>
          </a:xfrm>
          <a:prstGeom prst="rect">
            <a:avLst/>
          </a:prstGeom>
          <a:noFill/>
        </p:spPr>
        <p:txBody>
          <a:bodyPr vert="horz" lIns="84645" tIns="41581" rIns="84645" bIns="41581" rtlCol="0">
            <a:noAutofit/>
          </a:bodyPr>
          <a:lstStyle>
            <a:lvl1pPr marL="302454" indent="-302454" algn="l" defTabSz="914218" rtl="0" eaLnBrk="1" latinLnBrk="0" hangingPunct="1">
              <a:spcBef>
                <a:spcPts val="432"/>
              </a:spcBef>
              <a:buClr>
                <a:srgbClr val="ED9300"/>
              </a:buClr>
              <a:buFont typeface="Arial" pitchFamily="34" charset="0"/>
              <a:buChar char="●"/>
              <a:defRPr sz="1800" kern="1200">
                <a:solidFill>
                  <a:schemeClr val="tx1"/>
                </a:solidFill>
                <a:latin typeface="+mn-lt"/>
                <a:ea typeface="+mn-ea"/>
                <a:cs typeface="+mn-cs"/>
              </a:defRPr>
            </a:lvl1pPr>
            <a:lvl2pPr marL="569190" indent="-251115" algn="l" defTabSz="914218" rtl="0" eaLnBrk="1" latinLnBrk="0" hangingPunct="1">
              <a:spcBef>
                <a:spcPts val="432"/>
              </a:spcBef>
              <a:buFont typeface="Arial" pitchFamily="34" charset="0"/>
              <a:buChar char="–"/>
              <a:defRPr sz="1800" kern="1200">
                <a:solidFill>
                  <a:schemeClr val="tx1"/>
                </a:solidFill>
                <a:latin typeface="+mn-lt"/>
                <a:ea typeface="+mn-ea"/>
                <a:cs typeface="+mn-cs"/>
              </a:defRPr>
            </a:lvl2pPr>
            <a:lvl3pPr marL="694191" indent="-191963" algn="l" defTabSz="914218" rtl="0" eaLnBrk="1" latinLnBrk="0" hangingPunct="1">
              <a:spcBef>
                <a:spcPts val="432"/>
              </a:spcBef>
              <a:buFont typeface="Arial" pitchFamily="34" charset="0"/>
              <a:buChar char="•"/>
              <a:defRPr sz="1800" kern="1200">
                <a:solidFill>
                  <a:schemeClr val="tx1"/>
                </a:solidFill>
                <a:latin typeface="+mn-lt"/>
                <a:ea typeface="+mn-ea"/>
                <a:cs typeface="+mn-cs"/>
              </a:defRPr>
            </a:lvl3pPr>
            <a:lvl4pPr marL="945305" indent="-251115" algn="l" defTabSz="914218" rtl="0" eaLnBrk="1" latinLnBrk="0" hangingPunct="1">
              <a:spcBef>
                <a:spcPts val="432"/>
              </a:spcBef>
              <a:buFont typeface="Arial" pitchFamily="34" charset="0"/>
              <a:buChar char="–"/>
              <a:defRPr sz="1800" kern="1200">
                <a:solidFill>
                  <a:schemeClr val="tx1"/>
                </a:solidFill>
                <a:latin typeface="+mn-lt"/>
                <a:ea typeface="+mn-ea"/>
                <a:cs typeface="+mn-cs"/>
              </a:defRPr>
            </a:lvl4pPr>
            <a:lvl5pPr marL="1197534" indent="-252231" algn="l" defTabSz="914218" rtl="0" eaLnBrk="1" latinLnBrk="0" hangingPunct="1">
              <a:spcBef>
                <a:spcPts val="432"/>
              </a:spcBef>
              <a:buFont typeface="Arial" pitchFamily="34" charset="0"/>
              <a:buChar char="»"/>
              <a:defRPr sz="1800" kern="1200">
                <a:solidFill>
                  <a:schemeClr val="tx1"/>
                </a:solidFill>
                <a:latin typeface="+mn-lt"/>
                <a:ea typeface="+mn-ea"/>
                <a:cs typeface="+mn-cs"/>
              </a:defRPr>
            </a:lvl5pPr>
            <a:lvl6pPr marL="2514097" indent="-228553"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6" indent="-228553"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4" indent="-228553"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23" indent="-228553"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786035" lvl="2" indent="0" defTabSz="814469">
              <a:buNone/>
            </a:pPr>
            <a:r>
              <a:rPr lang="nb-NO" b="1" dirty="0" smtClean="0"/>
              <a:t>Summen av trafikk fra E6 og rv3 vokste og ble gradvis større enn E6 </a:t>
            </a:r>
            <a:r>
              <a:rPr lang="nb-NO" b="1" dirty="0" smtClean="0">
                <a:solidFill>
                  <a:srgbClr val="0033CC"/>
                </a:solidFill>
              </a:rPr>
              <a:t>(5 km nedstrøms krysset) </a:t>
            </a:r>
            <a:r>
              <a:rPr lang="nb-NO" b="1" dirty="0" smtClean="0"/>
              <a:t>kunne ta unna.</a:t>
            </a:r>
          </a:p>
          <a:p>
            <a:pPr marL="786035" lvl="2" indent="0" defTabSz="814469">
              <a:buNone/>
            </a:pPr>
            <a:endParaRPr lang="nb-NO" b="1" dirty="0" smtClean="0"/>
          </a:p>
          <a:p>
            <a:pPr defTabSz="814469"/>
            <a:endParaRPr lang="nb-NO" b="1" dirty="0"/>
          </a:p>
        </p:txBody>
      </p:sp>
      <p:sp>
        <p:nvSpPr>
          <p:cNvPr id="2" name="Rektangel 1"/>
          <p:cNvSpPr/>
          <p:nvPr/>
        </p:nvSpPr>
        <p:spPr>
          <a:xfrm>
            <a:off x="540142" y="5157986"/>
            <a:ext cx="7705060" cy="923330"/>
          </a:xfrm>
          <a:prstGeom prst="rect">
            <a:avLst/>
          </a:prstGeom>
        </p:spPr>
        <p:txBody>
          <a:bodyPr wrap="square">
            <a:spAutoFit/>
          </a:bodyPr>
          <a:lstStyle/>
          <a:p>
            <a:pPr marL="977998" lvl="2" defTabSz="814469"/>
            <a:r>
              <a:rPr lang="nb-NO" b="1" dirty="0"/>
              <a:t>Trafikantenes behov for en trygg og behagelig avstand til bilen foran </a:t>
            </a:r>
            <a:r>
              <a:rPr lang="nb-NO" b="1" dirty="0" smtClean="0"/>
              <a:t>samt endring av stigning, forstyrrelser og andre detaljer avgjør </a:t>
            </a:r>
            <a:r>
              <a:rPr lang="nb-NO" b="1" dirty="0"/>
              <a:t>hvor og når kapasiteten </a:t>
            </a:r>
            <a:r>
              <a:rPr lang="nb-NO" b="1" dirty="0" err="1"/>
              <a:t>overskrides</a:t>
            </a:r>
            <a:endParaRPr lang="en-US" b="1" dirty="0"/>
          </a:p>
        </p:txBody>
      </p:sp>
    </p:spTree>
    <p:extLst>
      <p:ext uri="{BB962C8B-B14F-4D97-AF65-F5344CB8AC3E}">
        <p14:creationId xmlns:p14="http://schemas.microsoft.com/office/powerpoint/2010/main" val="3958503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1116410" y="333450"/>
            <a:ext cx="7000301" cy="469241"/>
          </a:xfrm>
          <a:noFill/>
        </p:spPr>
        <p:txBody>
          <a:bodyPr lIns="84645" tIns="41581" rIns="84645" bIns="41581">
            <a:noAutofit/>
          </a:bodyPr>
          <a:lstStyle/>
          <a:p>
            <a:pPr defTabSz="814469"/>
            <a:r>
              <a:rPr lang="nb-NO" sz="2400" b="1" dirty="0">
                <a:solidFill>
                  <a:schemeClr val="tx2"/>
                </a:solidFill>
              </a:rPr>
              <a:t>Eksempel på tilfartskontroll ved </a:t>
            </a:r>
            <a:r>
              <a:rPr lang="nb-NO" sz="2400" b="1" dirty="0" err="1">
                <a:solidFill>
                  <a:schemeClr val="tx2"/>
                </a:solidFill>
              </a:rPr>
              <a:t>Kolomoen</a:t>
            </a:r>
            <a:r>
              <a:rPr lang="nb-NO" sz="2400" b="1" dirty="0">
                <a:solidFill>
                  <a:schemeClr val="tx2"/>
                </a:solidFill>
              </a:rPr>
              <a:t/>
            </a:r>
            <a:br>
              <a:rPr lang="nb-NO" sz="2400" b="1" dirty="0">
                <a:solidFill>
                  <a:schemeClr val="tx2"/>
                </a:solidFill>
              </a:rPr>
            </a:br>
            <a:r>
              <a:rPr lang="nb-NO" sz="2400" b="1" dirty="0">
                <a:solidFill>
                  <a:schemeClr val="tx2"/>
                </a:solidFill>
              </a:rPr>
              <a:t/>
            </a:r>
            <a:br>
              <a:rPr lang="nb-NO" sz="2400" b="1" dirty="0">
                <a:solidFill>
                  <a:schemeClr val="tx2"/>
                </a:solidFill>
              </a:rPr>
            </a:br>
            <a:endParaRPr lang="nb-NO" sz="2400" b="1" dirty="0">
              <a:solidFill>
                <a:schemeClr val="tx2"/>
              </a:solidFill>
            </a:endParaRPr>
          </a:p>
        </p:txBody>
      </p:sp>
      <p:grpSp>
        <p:nvGrpSpPr>
          <p:cNvPr id="6" name="Gruppe 5"/>
          <p:cNvGrpSpPr/>
          <p:nvPr/>
        </p:nvGrpSpPr>
        <p:grpSpPr>
          <a:xfrm>
            <a:off x="1332434" y="1485578"/>
            <a:ext cx="6941755" cy="916199"/>
            <a:chOff x="1740202" y="1738716"/>
            <a:chExt cx="6941755" cy="916199"/>
          </a:xfrm>
        </p:grpSpPr>
        <p:sp>
          <p:nvSpPr>
            <p:cNvPr id="7" name="Line 4"/>
            <p:cNvSpPr>
              <a:spLocks noChangeShapeType="1"/>
            </p:cNvSpPr>
            <p:nvPr/>
          </p:nvSpPr>
          <p:spPr bwMode="auto">
            <a:xfrm>
              <a:off x="2346733" y="2162676"/>
              <a:ext cx="4417192" cy="0"/>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solidFill>
                  <a:prstClr val="black"/>
                </a:solidFill>
              </a:endParaRPr>
            </a:p>
          </p:txBody>
        </p:sp>
        <p:sp>
          <p:nvSpPr>
            <p:cNvPr id="8" name="Line 5"/>
            <p:cNvSpPr>
              <a:spLocks noChangeShapeType="1"/>
            </p:cNvSpPr>
            <p:nvPr/>
          </p:nvSpPr>
          <p:spPr bwMode="auto">
            <a:xfrm>
              <a:off x="3451824" y="1738716"/>
              <a:ext cx="533493" cy="722479"/>
            </a:xfrm>
            <a:prstGeom prst="line">
              <a:avLst/>
            </a:prstGeom>
            <a:noFill/>
            <a:ln w="381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solidFill>
                  <a:prstClr val="black"/>
                </a:solidFill>
              </a:endParaRPr>
            </a:p>
          </p:txBody>
        </p:sp>
        <p:sp>
          <p:nvSpPr>
            <p:cNvPr id="9" name="Rectangle 7"/>
            <p:cNvSpPr>
              <a:spLocks noChangeArrowheads="1"/>
            </p:cNvSpPr>
            <p:nvPr/>
          </p:nvSpPr>
          <p:spPr bwMode="auto">
            <a:xfrm>
              <a:off x="2484870" y="2162676"/>
              <a:ext cx="617644" cy="422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4645" tIns="41581" rIns="84645" bIns="41581">
              <a:spAutoFit/>
            </a:bodyPr>
            <a:lstStyle/>
            <a:p>
              <a:pPr defTabSz="855749">
                <a:spcBef>
                  <a:spcPct val="50000"/>
                </a:spcBef>
              </a:pPr>
              <a:r>
                <a:rPr lang="nb-NO" sz="2200" b="1">
                  <a:solidFill>
                    <a:prstClr val="black"/>
                  </a:solidFill>
                  <a:latin typeface="Times New Roman" pitchFamily="18" charset="0"/>
                </a:rPr>
                <a:t>E6</a:t>
              </a:r>
            </a:p>
          </p:txBody>
        </p:sp>
        <p:sp>
          <p:nvSpPr>
            <p:cNvPr id="10" name="Line 9"/>
            <p:cNvSpPr>
              <a:spLocks noChangeShapeType="1"/>
            </p:cNvSpPr>
            <p:nvPr/>
          </p:nvSpPr>
          <p:spPr bwMode="auto">
            <a:xfrm flipV="1">
              <a:off x="4210781" y="2311935"/>
              <a:ext cx="482684" cy="149260"/>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solidFill>
                  <a:prstClr val="black"/>
                </a:solidFill>
              </a:endParaRPr>
            </a:p>
          </p:txBody>
        </p:sp>
        <p:sp>
          <p:nvSpPr>
            <p:cNvPr id="11" name="Line 10"/>
            <p:cNvSpPr>
              <a:spLocks noChangeShapeType="1"/>
            </p:cNvSpPr>
            <p:nvPr/>
          </p:nvSpPr>
          <p:spPr bwMode="auto">
            <a:xfrm flipV="1">
              <a:off x="5412610" y="2162676"/>
              <a:ext cx="344547" cy="149260"/>
            </a:xfrm>
            <a:prstGeom prst="line">
              <a:avLst/>
            </a:prstGeom>
            <a:noFill/>
            <a:ln w="381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solidFill>
                  <a:prstClr val="black"/>
                </a:solidFill>
              </a:endParaRPr>
            </a:p>
          </p:txBody>
        </p:sp>
        <p:sp>
          <p:nvSpPr>
            <p:cNvPr id="12" name="Oval 11"/>
            <p:cNvSpPr>
              <a:spLocks noChangeArrowheads="1"/>
            </p:cNvSpPr>
            <p:nvPr/>
          </p:nvSpPr>
          <p:spPr bwMode="auto">
            <a:xfrm>
              <a:off x="4182202" y="2311935"/>
              <a:ext cx="206411" cy="223890"/>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9" tIns="45725" rIns="91449" bIns="45725" anchor="ctr"/>
            <a:lstStyle/>
            <a:p>
              <a:endParaRPr lang="nb-NO">
                <a:solidFill>
                  <a:prstClr val="black"/>
                </a:solidFill>
              </a:endParaRPr>
            </a:p>
          </p:txBody>
        </p:sp>
        <p:sp>
          <p:nvSpPr>
            <p:cNvPr id="13" name="Line 13"/>
            <p:cNvSpPr>
              <a:spLocks noChangeShapeType="1"/>
            </p:cNvSpPr>
            <p:nvPr/>
          </p:nvSpPr>
          <p:spPr bwMode="auto">
            <a:xfrm>
              <a:off x="6763924" y="2162676"/>
              <a:ext cx="1918033" cy="0"/>
            </a:xfrm>
            <a:prstGeom prst="line">
              <a:avLst/>
            </a:prstGeom>
            <a:noFill/>
            <a:ln w="381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solidFill>
                  <a:prstClr val="black"/>
                </a:solidFill>
              </a:endParaRPr>
            </a:p>
          </p:txBody>
        </p:sp>
        <p:sp>
          <p:nvSpPr>
            <p:cNvPr id="14" name="Line 16"/>
            <p:cNvSpPr>
              <a:spLocks noChangeShapeType="1"/>
            </p:cNvSpPr>
            <p:nvPr/>
          </p:nvSpPr>
          <p:spPr bwMode="auto">
            <a:xfrm>
              <a:off x="3985317" y="2443729"/>
              <a:ext cx="223877" cy="14290"/>
            </a:xfrm>
            <a:prstGeom prst="line">
              <a:avLst/>
            </a:prstGeom>
            <a:noFill/>
            <a:ln w="28575">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solidFill>
                  <a:prstClr val="black"/>
                </a:solidFill>
              </a:endParaRPr>
            </a:p>
          </p:txBody>
        </p:sp>
        <p:sp>
          <p:nvSpPr>
            <p:cNvPr id="15" name="Line 17"/>
            <p:cNvSpPr>
              <a:spLocks noChangeShapeType="1"/>
            </p:cNvSpPr>
            <p:nvPr/>
          </p:nvSpPr>
          <p:spPr bwMode="auto">
            <a:xfrm>
              <a:off x="4702993" y="2302408"/>
              <a:ext cx="707676" cy="0"/>
            </a:xfrm>
            <a:prstGeom prst="line">
              <a:avLst/>
            </a:prstGeom>
            <a:noFill/>
            <a:ln w="28575">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solidFill>
                  <a:prstClr val="black"/>
                </a:solidFill>
              </a:endParaRPr>
            </a:p>
          </p:txBody>
        </p:sp>
        <p:sp>
          <p:nvSpPr>
            <p:cNvPr id="16" name="Oval 19"/>
            <p:cNvSpPr>
              <a:spLocks noChangeArrowheads="1"/>
            </p:cNvSpPr>
            <p:nvPr/>
          </p:nvSpPr>
          <p:spPr bwMode="auto">
            <a:xfrm>
              <a:off x="7443493" y="2091222"/>
              <a:ext cx="139724" cy="154023"/>
            </a:xfrm>
            <a:prstGeom prst="ellipse">
              <a:avLst/>
            </a:prstGeom>
            <a:solidFill>
              <a:schemeClr val="hlink"/>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9" tIns="45725" rIns="91449" bIns="45725" anchor="ctr"/>
            <a:lstStyle/>
            <a:p>
              <a:endParaRPr lang="nb-NO">
                <a:solidFill>
                  <a:prstClr val="black"/>
                </a:solidFill>
              </a:endParaRPr>
            </a:p>
          </p:txBody>
        </p:sp>
        <p:sp>
          <p:nvSpPr>
            <p:cNvPr id="17" name="Line 20"/>
            <p:cNvSpPr>
              <a:spLocks noChangeShapeType="1"/>
            </p:cNvSpPr>
            <p:nvPr/>
          </p:nvSpPr>
          <p:spPr bwMode="auto">
            <a:xfrm flipH="1" flipV="1">
              <a:off x="7573690" y="2302408"/>
              <a:ext cx="130198" cy="352507"/>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solidFill>
                  <a:prstClr val="black"/>
                </a:solidFill>
              </a:endParaRPr>
            </a:p>
          </p:txBody>
        </p:sp>
        <p:sp>
          <p:nvSpPr>
            <p:cNvPr id="18" name="Line 22"/>
            <p:cNvSpPr>
              <a:spLocks noChangeShapeType="1"/>
            </p:cNvSpPr>
            <p:nvPr/>
          </p:nvSpPr>
          <p:spPr bwMode="auto">
            <a:xfrm flipH="1" flipV="1">
              <a:off x="4337803" y="2537413"/>
              <a:ext cx="39695" cy="117502"/>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solidFill>
                  <a:prstClr val="black"/>
                </a:solidFill>
              </a:endParaRPr>
            </a:p>
          </p:txBody>
        </p:sp>
        <p:sp>
          <p:nvSpPr>
            <p:cNvPr id="19" name="Line 23"/>
            <p:cNvSpPr>
              <a:spLocks noChangeShapeType="1"/>
            </p:cNvSpPr>
            <p:nvPr/>
          </p:nvSpPr>
          <p:spPr bwMode="auto">
            <a:xfrm>
              <a:off x="1740202" y="2172203"/>
              <a:ext cx="508088" cy="0"/>
            </a:xfrm>
            <a:prstGeom prst="line">
              <a:avLst/>
            </a:prstGeom>
            <a:noFill/>
            <a:ln w="381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solidFill>
                  <a:prstClr val="black"/>
                </a:solidFill>
              </a:endParaRPr>
            </a:p>
          </p:txBody>
        </p:sp>
      </p:grpSp>
      <p:sp>
        <p:nvSpPr>
          <p:cNvPr id="20" name="Text Box 12"/>
          <p:cNvSpPr txBox="1">
            <a:spLocks noChangeArrowheads="1"/>
          </p:cNvSpPr>
          <p:nvPr/>
        </p:nvSpPr>
        <p:spPr bwMode="auto">
          <a:xfrm>
            <a:off x="544270" y="1604700"/>
            <a:ext cx="1517914" cy="763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37" tIns="42768" rIns="85537" bIns="42768">
            <a:spAutoFit/>
          </a:bodyPr>
          <a:lstStyle>
            <a:lvl1pPr defTabSz="855663">
              <a:defRPr>
                <a:solidFill>
                  <a:schemeClr val="tx1"/>
                </a:solidFill>
                <a:latin typeface="Arial" charset="0"/>
              </a:defRPr>
            </a:lvl1pPr>
            <a:lvl2pPr marL="742950" indent="-285750" defTabSz="855663">
              <a:defRPr>
                <a:solidFill>
                  <a:schemeClr val="tx1"/>
                </a:solidFill>
                <a:latin typeface="Arial" charset="0"/>
              </a:defRPr>
            </a:lvl2pPr>
            <a:lvl3pPr marL="1143000" indent="-228600" defTabSz="855663">
              <a:defRPr>
                <a:solidFill>
                  <a:schemeClr val="tx1"/>
                </a:solidFill>
                <a:latin typeface="Arial" charset="0"/>
              </a:defRPr>
            </a:lvl3pPr>
            <a:lvl4pPr marL="1600200" indent="-228600" defTabSz="855663">
              <a:defRPr>
                <a:solidFill>
                  <a:schemeClr val="tx1"/>
                </a:solidFill>
                <a:latin typeface="Arial" charset="0"/>
              </a:defRPr>
            </a:lvl4pPr>
            <a:lvl5pPr marL="2057400" indent="-228600" defTabSz="855663">
              <a:defRPr>
                <a:solidFill>
                  <a:schemeClr val="tx1"/>
                </a:solidFill>
                <a:latin typeface="Arial" charset="0"/>
              </a:defRPr>
            </a:lvl5pPr>
            <a:lvl6pPr marL="2514600" indent="-228600" defTabSz="855663" eaLnBrk="0" fontAlgn="base" hangingPunct="0">
              <a:spcBef>
                <a:spcPct val="0"/>
              </a:spcBef>
              <a:spcAft>
                <a:spcPct val="0"/>
              </a:spcAft>
              <a:defRPr>
                <a:solidFill>
                  <a:schemeClr val="tx1"/>
                </a:solidFill>
                <a:latin typeface="Arial" charset="0"/>
              </a:defRPr>
            </a:lvl6pPr>
            <a:lvl7pPr marL="2971800" indent="-228600" defTabSz="855663" eaLnBrk="0" fontAlgn="base" hangingPunct="0">
              <a:spcBef>
                <a:spcPct val="0"/>
              </a:spcBef>
              <a:spcAft>
                <a:spcPct val="0"/>
              </a:spcAft>
              <a:defRPr>
                <a:solidFill>
                  <a:schemeClr val="tx1"/>
                </a:solidFill>
                <a:latin typeface="Arial" charset="0"/>
              </a:defRPr>
            </a:lvl7pPr>
            <a:lvl8pPr marL="3429000" indent="-228600" defTabSz="855663" eaLnBrk="0" fontAlgn="base" hangingPunct="0">
              <a:spcBef>
                <a:spcPct val="0"/>
              </a:spcBef>
              <a:spcAft>
                <a:spcPct val="0"/>
              </a:spcAft>
              <a:defRPr>
                <a:solidFill>
                  <a:schemeClr val="tx1"/>
                </a:solidFill>
                <a:latin typeface="Arial" charset="0"/>
              </a:defRPr>
            </a:lvl8pPr>
            <a:lvl9pPr marL="3886200" indent="-228600" defTabSz="855663" eaLnBrk="0" fontAlgn="base" hangingPunct="0">
              <a:spcBef>
                <a:spcPct val="0"/>
              </a:spcBef>
              <a:spcAft>
                <a:spcPct val="0"/>
              </a:spcAft>
              <a:defRPr>
                <a:solidFill>
                  <a:schemeClr val="tx1"/>
                </a:solidFill>
                <a:latin typeface="Arial" charset="0"/>
              </a:defRPr>
            </a:lvl9pPr>
          </a:lstStyle>
          <a:p>
            <a:pPr>
              <a:spcBef>
                <a:spcPct val="50000"/>
              </a:spcBef>
            </a:pPr>
            <a:r>
              <a:rPr lang="nb-NO" sz="2200" b="1" dirty="0">
                <a:solidFill>
                  <a:prstClr val="black"/>
                </a:solidFill>
                <a:latin typeface="Times New Roman" pitchFamily="18" charset="0"/>
              </a:rPr>
              <a:t>Fra Hamar</a:t>
            </a:r>
          </a:p>
        </p:txBody>
      </p:sp>
      <p:sp>
        <p:nvSpPr>
          <p:cNvPr id="21" name="Text Box 14"/>
          <p:cNvSpPr txBox="1">
            <a:spLocks noChangeArrowheads="1"/>
          </p:cNvSpPr>
          <p:nvPr/>
        </p:nvSpPr>
        <p:spPr bwMode="auto">
          <a:xfrm>
            <a:off x="3934171" y="2428804"/>
            <a:ext cx="2438823" cy="424926"/>
          </a:xfrm>
          <a:prstGeom prst="rect">
            <a:avLst/>
          </a:prstGeom>
          <a:noFill/>
          <a:ln w="12700">
            <a:solidFill>
              <a:schemeClr val="accent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37" tIns="42768" rIns="85537" bIns="42768">
            <a:spAutoFit/>
          </a:bodyPr>
          <a:lstStyle>
            <a:lvl1pPr defTabSz="855663">
              <a:defRPr>
                <a:solidFill>
                  <a:schemeClr val="tx1"/>
                </a:solidFill>
                <a:latin typeface="Arial" charset="0"/>
              </a:defRPr>
            </a:lvl1pPr>
            <a:lvl2pPr marL="742950" indent="-285750" defTabSz="855663">
              <a:defRPr>
                <a:solidFill>
                  <a:schemeClr val="tx1"/>
                </a:solidFill>
                <a:latin typeface="Arial" charset="0"/>
              </a:defRPr>
            </a:lvl2pPr>
            <a:lvl3pPr marL="1143000" indent="-228600" defTabSz="855663">
              <a:defRPr>
                <a:solidFill>
                  <a:schemeClr val="tx1"/>
                </a:solidFill>
                <a:latin typeface="Arial" charset="0"/>
              </a:defRPr>
            </a:lvl3pPr>
            <a:lvl4pPr marL="1600200" indent="-228600" defTabSz="855663">
              <a:defRPr>
                <a:solidFill>
                  <a:schemeClr val="tx1"/>
                </a:solidFill>
                <a:latin typeface="Arial" charset="0"/>
              </a:defRPr>
            </a:lvl4pPr>
            <a:lvl5pPr marL="2057400" indent="-228600" defTabSz="855663">
              <a:defRPr>
                <a:solidFill>
                  <a:schemeClr val="tx1"/>
                </a:solidFill>
                <a:latin typeface="Arial" charset="0"/>
              </a:defRPr>
            </a:lvl5pPr>
            <a:lvl6pPr marL="2514600" indent="-228600" defTabSz="855663" eaLnBrk="0" fontAlgn="base" hangingPunct="0">
              <a:spcBef>
                <a:spcPct val="0"/>
              </a:spcBef>
              <a:spcAft>
                <a:spcPct val="0"/>
              </a:spcAft>
              <a:defRPr>
                <a:solidFill>
                  <a:schemeClr val="tx1"/>
                </a:solidFill>
                <a:latin typeface="Arial" charset="0"/>
              </a:defRPr>
            </a:lvl6pPr>
            <a:lvl7pPr marL="2971800" indent="-228600" defTabSz="855663" eaLnBrk="0" fontAlgn="base" hangingPunct="0">
              <a:spcBef>
                <a:spcPct val="0"/>
              </a:spcBef>
              <a:spcAft>
                <a:spcPct val="0"/>
              </a:spcAft>
              <a:defRPr>
                <a:solidFill>
                  <a:schemeClr val="tx1"/>
                </a:solidFill>
                <a:latin typeface="Arial" charset="0"/>
              </a:defRPr>
            </a:lvl7pPr>
            <a:lvl8pPr marL="3429000" indent="-228600" defTabSz="855663" eaLnBrk="0" fontAlgn="base" hangingPunct="0">
              <a:spcBef>
                <a:spcPct val="0"/>
              </a:spcBef>
              <a:spcAft>
                <a:spcPct val="0"/>
              </a:spcAft>
              <a:defRPr>
                <a:solidFill>
                  <a:schemeClr val="tx1"/>
                </a:solidFill>
                <a:latin typeface="Arial" charset="0"/>
              </a:defRPr>
            </a:lvl8pPr>
            <a:lvl9pPr marL="3886200" indent="-228600" defTabSz="855663" eaLnBrk="0" fontAlgn="base" hangingPunct="0">
              <a:spcBef>
                <a:spcPct val="0"/>
              </a:spcBef>
              <a:spcAft>
                <a:spcPct val="0"/>
              </a:spcAft>
              <a:defRPr>
                <a:solidFill>
                  <a:schemeClr val="tx1"/>
                </a:solidFill>
                <a:latin typeface="Arial" charset="0"/>
              </a:defRPr>
            </a:lvl9pPr>
          </a:lstStyle>
          <a:p>
            <a:pPr>
              <a:spcBef>
                <a:spcPct val="50000"/>
              </a:spcBef>
            </a:pPr>
            <a:r>
              <a:rPr lang="nb-NO" sz="2200" b="1" dirty="0">
                <a:solidFill>
                  <a:srgbClr val="3F505A"/>
                </a:solidFill>
                <a:latin typeface="Times New Roman" pitchFamily="18" charset="0"/>
              </a:rPr>
              <a:t>Tilfartskontroll</a:t>
            </a:r>
          </a:p>
        </p:txBody>
      </p:sp>
      <p:grpSp>
        <p:nvGrpSpPr>
          <p:cNvPr id="22" name="Gruppe 21"/>
          <p:cNvGrpSpPr/>
          <p:nvPr/>
        </p:nvGrpSpPr>
        <p:grpSpPr>
          <a:xfrm>
            <a:off x="4860826" y="1339522"/>
            <a:ext cx="4394452" cy="1514208"/>
            <a:chOff x="4725732" y="1598983"/>
            <a:chExt cx="4394452" cy="1514208"/>
          </a:xfrm>
        </p:grpSpPr>
        <p:sp>
          <p:nvSpPr>
            <p:cNvPr id="23" name="Rectangle 6"/>
            <p:cNvSpPr>
              <a:spLocks noChangeArrowheads="1"/>
            </p:cNvSpPr>
            <p:nvPr/>
          </p:nvSpPr>
          <p:spPr bwMode="auto">
            <a:xfrm>
              <a:off x="4725732" y="1601023"/>
              <a:ext cx="687506" cy="514861"/>
            </a:xfrm>
            <a:prstGeom prst="rect">
              <a:avLst/>
            </a:prstGeom>
            <a:solidFill>
              <a:srgbClr val="FFFF00"/>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4645" tIns="41581" rIns="84645" bIns="41581">
              <a:spAutoFit/>
            </a:bodyPr>
            <a:lstStyle/>
            <a:p>
              <a:pPr defTabSz="855749">
                <a:spcBef>
                  <a:spcPct val="50000"/>
                </a:spcBef>
              </a:pPr>
              <a:r>
                <a:rPr lang="nb-NO" sz="2800" b="1" dirty="0">
                  <a:solidFill>
                    <a:prstClr val="black"/>
                  </a:solidFill>
                  <a:latin typeface="Times New Roman" pitchFamily="18" charset="0"/>
                </a:rPr>
                <a:t>E6</a:t>
              </a:r>
            </a:p>
          </p:txBody>
        </p:sp>
        <p:sp>
          <p:nvSpPr>
            <p:cNvPr id="24" name="Text Box 15"/>
            <p:cNvSpPr txBox="1">
              <a:spLocks noChangeArrowheads="1"/>
            </p:cNvSpPr>
            <p:nvPr/>
          </p:nvSpPr>
          <p:spPr bwMode="auto">
            <a:xfrm>
              <a:off x="8029382" y="2137270"/>
              <a:ext cx="849459" cy="424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42" tIns="42770" rIns="85542" bIns="42770">
              <a:spAutoFit/>
            </a:bodyPr>
            <a:lstStyle>
              <a:lvl1pPr defTabSz="855663">
                <a:defRPr>
                  <a:solidFill>
                    <a:schemeClr val="tx1"/>
                  </a:solidFill>
                  <a:latin typeface="Arial" charset="0"/>
                </a:defRPr>
              </a:lvl1pPr>
              <a:lvl2pPr marL="742950" indent="-285750" defTabSz="855663">
                <a:defRPr>
                  <a:solidFill>
                    <a:schemeClr val="tx1"/>
                  </a:solidFill>
                  <a:latin typeface="Arial" charset="0"/>
                </a:defRPr>
              </a:lvl2pPr>
              <a:lvl3pPr marL="1143000" indent="-228600" defTabSz="855663">
                <a:defRPr>
                  <a:solidFill>
                    <a:schemeClr val="tx1"/>
                  </a:solidFill>
                  <a:latin typeface="Arial" charset="0"/>
                </a:defRPr>
              </a:lvl3pPr>
              <a:lvl4pPr marL="1600200" indent="-228600" defTabSz="855663">
                <a:defRPr>
                  <a:solidFill>
                    <a:schemeClr val="tx1"/>
                  </a:solidFill>
                  <a:latin typeface="Arial" charset="0"/>
                </a:defRPr>
              </a:lvl4pPr>
              <a:lvl5pPr marL="2057400" indent="-228600" defTabSz="855663">
                <a:defRPr>
                  <a:solidFill>
                    <a:schemeClr val="tx1"/>
                  </a:solidFill>
                  <a:latin typeface="Arial" charset="0"/>
                </a:defRPr>
              </a:lvl5pPr>
              <a:lvl6pPr marL="2514600" indent="-228600" defTabSz="855663" eaLnBrk="0" fontAlgn="base" hangingPunct="0">
                <a:spcBef>
                  <a:spcPct val="0"/>
                </a:spcBef>
                <a:spcAft>
                  <a:spcPct val="0"/>
                </a:spcAft>
                <a:defRPr>
                  <a:solidFill>
                    <a:schemeClr val="tx1"/>
                  </a:solidFill>
                  <a:latin typeface="Arial" charset="0"/>
                </a:defRPr>
              </a:lvl6pPr>
              <a:lvl7pPr marL="2971800" indent="-228600" defTabSz="855663" eaLnBrk="0" fontAlgn="base" hangingPunct="0">
                <a:spcBef>
                  <a:spcPct val="0"/>
                </a:spcBef>
                <a:spcAft>
                  <a:spcPct val="0"/>
                </a:spcAft>
                <a:defRPr>
                  <a:solidFill>
                    <a:schemeClr val="tx1"/>
                  </a:solidFill>
                  <a:latin typeface="Arial" charset="0"/>
                </a:defRPr>
              </a:lvl7pPr>
              <a:lvl8pPr marL="3429000" indent="-228600" defTabSz="855663" eaLnBrk="0" fontAlgn="base" hangingPunct="0">
                <a:spcBef>
                  <a:spcPct val="0"/>
                </a:spcBef>
                <a:spcAft>
                  <a:spcPct val="0"/>
                </a:spcAft>
                <a:defRPr>
                  <a:solidFill>
                    <a:schemeClr val="tx1"/>
                  </a:solidFill>
                  <a:latin typeface="Arial" charset="0"/>
                </a:defRPr>
              </a:lvl8pPr>
              <a:lvl9pPr marL="3886200" indent="-228600" defTabSz="855663" eaLnBrk="0" fontAlgn="base" hangingPunct="0">
                <a:spcBef>
                  <a:spcPct val="0"/>
                </a:spcBef>
                <a:spcAft>
                  <a:spcPct val="0"/>
                </a:spcAft>
                <a:defRPr>
                  <a:solidFill>
                    <a:schemeClr val="tx1"/>
                  </a:solidFill>
                  <a:latin typeface="Arial" charset="0"/>
                </a:defRPr>
              </a:lvl9pPr>
            </a:lstStyle>
            <a:p>
              <a:pPr>
                <a:spcBef>
                  <a:spcPct val="50000"/>
                </a:spcBef>
              </a:pPr>
              <a:r>
                <a:rPr lang="en-US" sz="2200" b="1">
                  <a:solidFill>
                    <a:prstClr val="black"/>
                  </a:solidFill>
                  <a:latin typeface="Times New Roman" pitchFamily="18" charset="0"/>
                </a:rPr>
                <a:t>Oslo</a:t>
              </a:r>
            </a:p>
          </p:txBody>
        </p:sp>
        <p:sp>
          <p:nvSpPr>
            <p:cNvPr id="25" name="Text Box 18"/>
            <p:cNvSpPr txBox="1">
              <a:spLocks noChangeArrowheads="1"/>
            </p:cNvSpPr>
            <p:nvPr/>
          </p:nvSpPr>
          <p:spPr bwMode="auto">
            <a:xfrm>
              <a:off x="6093884" y="1598983"/>
              <a:ext cx="3026300" cy="425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42" tIns="42770" rIns="85542" bIns="42770">
              <a:spAutoFit/>
            </a:bodyPr>
            <a:lstStyle>
              <a:lvl1pPr defTabSz="855663">
                <a:defRPr>
                  <a:solidFill>
                    <a:schemeClr val="tx1"/>
                  </a:solidFill>
                  <a:latin typeface="Arial" charset="0"/>
                </a:defRPr>
              </a:lvl1pPr>
              <a:lvl2pPr marL="742950" indent="-285750" defTabSz="855663">
                <a:defRPr>
                  <a:solidFill>
                    <a:schemeClr val="tx1"/>
                  </a:solidFill>
                  <a:latin typeface="Arial" charset="0"/>
                </a:defRPr>
              </a:lvl2pPr>
              <a:lvl3pPr marL="1143000" indent="-228600" defTabSz="855663">
                <a:defRPr>
                  <a:solidFill>
                    <a:schemeClr val="tx1"/>
                  </a:solidFill>
                  <a:latin typeface="Arial" charset="0"/>
                </a:defRPr>
              </a:lvl3pPr>
              <a:lvl4pPr marL="1600200" indent="-228600" defTabSz="855663">
                <a:defRPr>
                  <a:solidFill>
                    <a:schemeClr val="tx1"/>
                  </a:solidFill>
                  <a:latin typeface="Arial" charset="0"/>
                </a:defRPr>
              </a:lvl4pPr>
              <a:lvl5pPr marL="2057400" indent="-228600" defTabSz="855663">
                <a:defRPr>
                  <a:solidFill>
                    <a:schemeClr val="tx1"/>
                  </a:solidFill>
                  <a:latin typeface="Arial" charset="0"/>
                </a:defRPr>
              </a:lvl5pPr>
              <a:lvl6pPr marL="2514600" indent="-228600" defTabSz="855663" eaLnBrk="0" fontAlgn="base" hangingPunct="0">
                <a:spcBef>
                  <a:spcPct val="0"/>
                </a:spcBef>
                <a:spcAft>
                  <a:spcPct val="0"/>
                </a:spcAft>
                <a:defRPr>
                  <a:solidFill>
                    <a:schemeClr val="tx1"/>
                  </a:solidFill>
                  <a:latin typeface="Arial" charset="0"/>
                </a:defRPr>
              </a:lvl6pPr>
              <a:lvl7pPr marL="2971800" indent="-228600" defTabSz="855663" eaLnBrk="0" fontAlgn="base" hangingPunct="0">
                <a:spcBef>
                  <a:spcPct val="0"/>
                </a:spcBef>
                <a:spcAft>
                  <a:spcPct val="0"/>
                </a:spcAft>
                <a:defRPr>
                  <a:solidFill>
                    <a:schemeClr val="tx1"/>
                  </a:solidFill>
                  <a:latin typeface="Arial" charset="0"/>
                </a:defRPr>
              </a:lvl7pPr>
              <a:lvl8pPr marL="3429000" indent="-228600" defTabSz="855663" eaLnBrk="0" fontAlgn="base" hangingPunct="0">
                <a:spcBef>
                  <a:spcPct val="0"/>
                </a:spcBef>
                <a:spcAft>
                  <a:spcPct val="0"/>
                </a:spcAft>
                <a:defRPr>
                  <a:solidFill>
                    <a:schemeClr val="tx1"/>
                  </a:solidFill>
                  <a:latin typeface="Arial" charset="0"/>
                </a:defRPr>
              </a:lvl8pPr>
              <a:lvl9pPr marL="3886200" indent="-228600" defTabSz="855663" eaLnBrk="0" fontAlgn="base" hangingPunct="0">
                <a:spcBef>
                  <a:spcPct val="0"/>
                </a:spcBef>
                <a:spcAft>
                  <a:spcPct val="0"/>
                </a:spcAft>
                <a:defRPr>
                  <a:solidFill>
                    <a:schemeClr val="tx1"/>
                  </a:solidFill>
                  <a:latin typeface="Arial" charset="0"/>
                </a:defRPr>
              </a:lvl9pPr>
            </a:lstStyle>
            <a:p>
              <a:pPr>
                <a:spcBef>
                  <a:spcPct val="50000"/>
                </a:spcBef>
              </a:pPr>
              <a:r>
                <a:rPr lang="en-US" sz="2200" b="1" dirty="0">
                  <a:solidFill>
                    <a:srgbClr val="0000FF"/>
                  </a:solidFill>
                  <a:latin typeface="Times New Roman" pitchFamily="18" charset="0"/>
                </a:rPr>
                <a:t>1200-&gt;</a:t>
              </a:r>
              <a:r>
                <a:rPr lang="en-US" sz="2200" b="1" u="sng" dirty="0">
                  <a:solidFill>
                    <a:srgbClr val="0000FF"/>
                  </a:solidFill>
                  <a:latin typeface="Times New Roman" pitchFamily="18" charset="0"/>
                </a:rPr>
                <a:t>900</a:t>
              </a:r>
              <a:r>
                <a:rPr lang="en-US" sz="2200" b="1" dirty="0">
                  <a:solidFill>
                    <a:srgbClr val="0000FF"/>
                  </a:solidFill>
                  <a:latin typeface="Times New Roman" pitchFamily="18" charset="0"/>
                </a:rPr>
                <a:t> </a:t>
              </a:r>
              <a:r>
                <a:rPr lang="en-US" sz="2200" b="1" dirty="0" err="1">
                  <a:solidFill>
                    <a:srgbClr val="0000FF"/>
                  </a:solidFill>
                  <a:latin typeface="Times New Roman" pitchFamily="18" charset="0"/>
                </a:rPr>
                <a:t>kjt</a:t>
              </a:r>
              <a:r>
                <a:rPr lang="en-US" sz="2200" b="1" dirty="0">
                  <a:solidFill>
                    <a:srgbClr val="0000FF"/>
                  </a:solidFill>
                  <a:latin typeface="Times New Roman" pitchFamily="18" charset="0"/>
                </a:rPr>
                <a:t>/t </a:t>
              </a:r>
              <a:r>
                <a:rPr lang="en-US" sz="2200" b="1" dirty="0" err="1">
                  <a:solidFill>
                    <a:srgbClr val="0000FF"/>
                  </a:solidFill>
                  <a:latin typeface="Times New Roman" pitchFamily="18" charset="0"/>
                </a:rPr>
                <a:t>når</a:t>
              </a:r>
              <a:r>
                <a:rPr lang="en-US" sz="2200" b="1" dirty="0">
                  <a:solidFill>
                    <a:srgbClr val="0000FF"/>
                  </a:solidFill>
                  <a:latin typeface="Times New Roman" pitchFamily="18" charset="0"/>
                </a:rPr>
                <a:t> </a:t>
              </a:r>
              <a:r>
                <a:rPr lang="en-US" sz="2200" b="1" dirty="0" err="1">
                  <a:solidFill>
                    <a:srgbClr val="0000FF"/>
                  </a:solidFill>
                  <a:latin typeface="Times New Roman" pitchFamily="18" charset="0"/>
                </a:rPr>
                <a:t>kø</a:t>
              </a:r>
              <a:endParaRPr lang="en-US" sz="2200" b="1" dirty="0">
                <a:solidFill>
                  <a:srgbClr val="0000FF"/>
                </a:solidFill>
                <a:latin typeface="Times New Roman" pitchFamily="18" charset="0"/>
              </a:endParaRPr>
            </a:p>
          </p:txBody>
        </p:sp>
        <p:sp>
          <p:nvSpPr>
            <p:cNvPr id="26" name="Text Box 21"/>
            <p:cNvSpPr txBox="1">
              <a:spLocks noChangeArrowheads="1"/>
            </p:cNvSpPr>
            <p:nvPr/>
          </p:nvSpPr>
          <p:spPr bwMode="auto">
            <a:xfrm>
              <a:off x="6987802" y="2688261"/>
              <a:ext cx="1759255" cy="42493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42" tIns="42770" rIns="85542" bIns="42770">
              <a:spAutoFit/>
            </a:bodyPr>
            <a:lstStyle>
              <a:lvl1pPr defTabSz="855663">
                <a:defRPr>
                  <a:solidFill>
                    <a:schemeClr val="tx1"/>
                  </a:solidFill>
                  <a:latin typeface="Arial" charset="0"/>
                </a:defRPr>
              </a:lvl1pPr>
              <a:lvl2pPr marL="742950" indent="-285750" defTabSz="855663">
                <a:defRPr>
                  <a:solidFill>
                    <a:schemeClr val="tx1"/>
                  </a:solidFill>
                  <a:latin typeface="Arial" charset="0"/>
                </a:defRPr>
              </a:lvl2pPr>
              <a:lvl3pPr marL="1143000" indent="-228600" defTabSz="855663">
                <a:defRPr>
                  <a:solidFill>
                    <a:schemeClr val="tx1"/>
                  </a:solidFill>
                  <a:latin typeface="Arial" charset="0"/>
                </a:defRPr>
              </a:lvl3pPr>
              <a:lvl4pPr marL="1600200" indent="-228600" defTabSz="855663">
                <a:defRPr>
                  <a:solidFill>
                    <a:schemeClr val="tx1"/>
                  </a:solidFill>
                  <a:latin typeface="Arial" charset="0"/>
                </a:defRPr>
              </a:lvl4pPr>
              <a:lvl5pPr marL="2057400" indent="-228600" defTabSz="855663">
                <a:defRPr>
                  <a:solidFill>
                    <a:schemeClr val="tx1"/>
                  </a:solidFill>
                  <a:latin typeface="Arial" charset="0"/>
                </a:defRPr>
              </a:lvl5pPr>
              <a:lvl6pPr marL="2514600" indent="-228600" defTabSz="855663" eaLnBrk="0" fontAlgn="base" hangingPunct="0">
                <a:spcBef>
                  <a:spcPct val="0"/>
                </a:spcBef>
                <a:spcAft>
                  <a:spcPct val="0"/>
                </a:spcAft>
                <a:defRPr>
                  <a:solidFill>
                    <a:schemeClr val="tx1"/>
                  </a:solidFill>
                  <a:latin typeface="Arial" charset="0"/>
                </a:defRPr>
              </a:lvl6pPr>
              <a:lvl7pPr marL="2971800" indent="-228600" defTabSz="855663" eaLnBrk="0" fontAlgn="base" hangingPunct="0">
                <a:spcBef>
                  <a:spcPct val="0"/>
                </a:spcBef>
                <a:spcAft>
                  <a:spcPct val="0"/>
                </a:spcAft>
                <a:defRPr>
                  <a:solidFill>
                    <a:schemeClr val="tx1"/>
                  </a:solidFill>
                  <a:latin typeface="Arial" charset="0"/>
                </a:defRPr>
              </a:lvl7pPr>
              <a:lvl8pPr marL="3429000" indent="-228600" defTabSz="855663" eaLnBrk="0" fontAlgn="base" hangingPunct="0">
                <a:spcBef>
                  <a:spcPct val="0"/>
                </a:spcBef>
                <a:spcAft>
                  <a:spcPct val="0"/>
                </a:spcAft>
                <a:defRPr>
                  <a:solidFill>
                    <a:schemeClr val="tx1"/>
                  </a:solidFill>
                  <a:latin typeface="Arial" charset="0"/>
                </a:defRPr>
              </a:lvl8pPr>
              <a:lvl9pPr marL="3886200" indent="-228600" defTabSz="855663" eaLnBrk="0" fontAlgn="base" hangingPunct="0">
                <a:spcBef>
                  <a:spcPct val="0"/>
                </a:spcBef>
                <a:spcAft>
                  <a:spcPct val="0"/>
                </a:spcAft>
                <a:defRPr>
                  <a:solidFill>
                    <a:schemeClr val="tx1"/>
                  </a:solidFill>
                  <a:latin typeface="Arial" charset="0"/>
                </a:defRPr>
              </a:lvl9pPr>
            </a:lstStyle>
            <a:p>
              <a:pPr>
                <a:spcBef>
                  <a:spcPct val="50000"/>
                </a:spcBef>
              </a:pPr>
              <a:r>
                <a:rPr lang="en-US" sz="2200">
                  <a:solidFill>
                    <a:prstClr val="black"/>
                  </a:solidFill>
                  <a:latin typeface="Times New Roman" pitchFamily="18" charset="0"/>
                </a:rPr>
                <a:t>Flaskehals</a:t>
              </a:r>
            </a:p>
          </p:txBody>
        </p:sp>
      </p:grpSp>
      <p:sp>
        <p:nvSpPr>
          <p:cNvPr id="27" name="Rectangle 3"/>
          <p:cNvSpPr txBox="1">
            <a:spLocks noChangeArrowheads="1"/>
          </p:cNvSpPr>
          <p:nvPr/>
        </p:nvSpPr>
        <p:spPr>
          <a:xfrm>
            <a:off x="521962" y="3141762"/>
            <a:ext cx="8299304" cy="2534237"/>
          </a:xfrm>
          <a:prstGeom prst="rect">
            <a:avLst/>
          </a:prstGeom>
          <a:noFill/>
        </p:spPr>
        <p:txBody>
          <a:bodyPr vert="horz" lIns="84645" tIns="41581" rIns="84645" bIns="41581" rtlCol="0">
            <a:normAutofit/>
          </a:bodyPr>
          <a:lstStyle>
            <a:lvl1pPr marL="302454" indent="-302454" algn="l" defTabSz="914218" rtl="0" eaLnBrk="1" latinLnBrk="0" hangingPunct="1">
              <a:spcBef>
                <a:spcPts val="432"/>
              </a:spcBef>
              <a:buClr>
                <a:srgbClr val="ED9300"/>
              </a:buClr>
              <a:buFont typeface="Arial" pitchFamily="34" charset="0"/>
              <a:buChar char="●"/>
              <a:defRPr sz="1800" kern="1200">
                <a:solidFill>
                  <a:schemeClr val="tx1"/>
                </a:solidFill>
                <a:latin typeface="+mn-lt"/>
                <a:ea typeface="+mn-ea"/>
                <a:cs typeface="+mn-cs"/>
              </a:defRPr>
            </a:lvl1pPr>
            <a:lvl2pPr marL="569190" indent="-251115" algn="l" defTabSz="914218" rtl="0" eaLnBrk="1" latinLnBrk="0" hangingPunct="1">
              <a:spcBef>
                <a:spcPts val="432"/>
              </a:spcBef>
              <a:buFont typeface="Arial" pitchFamily="34" charset="0"/>
              <a:buChar char="–"/>
              <a:defRPr sz="1800" kern="1200">
                <a:solidFill>
                  <a:schemeClr val="tx1"/>
                </a:solidFill>
                <a:latin typeface="+mn-lt"/>
                <a:ea typeface="+mn-ea"/>
                <a:cs typeface="+mn-cs"/>
              </a:defRPr>
            </a:lvl2pPr>
            <a:lvl3pPr marL="694191" indent="-191963" algn="l" defTabSz="914218" rtl="0" eaLnBrk="1" latinLnBrk="0" hangingPunct="1">
              <a:spcBef>
                <a:spcPts val="432"/>
              </a:spcBef>
              <a:buFont typeface="Arial" pitchFamily="34" charset="0"/>
              <a:buChar char="•"/>
              <a:defRPr sz="1800" kern="1200">
                <a:solidFill>
                  <a:schemeClr val="tx1"/>
                </a:solidFill>
                <a:latin typeface="+mn-lt"/>
                <a:ea typeface="+mn-ea"/>
                <a:cs typeface="+mn-cs"/>
              </a:defRPr>
            </a:lvl3pPr>
            <a:lvl4pPr marL="945305" indent="-251115" algn="l" defTabSz="914218" rtl="0" eaLnBrk="1" latinLnBrk="0" hangingPunct="1">
              <a:spcBef>
                <a:spcPts val="432"/>
              </a:spcBef>
              <a:buFont typeface="Arial" pitchFamily="34" charset="0"/>
              <a:buChar char="–"/>
              <a:defRPr sz="1800" kern="1200">
                <a:solidFill>
                  <a:schemeClr val="tx1"/>
                </a:solidFill>
                <a:latin typeface="+mn-lt"/>
                <a:ea typeface="+mn-ea"/>
                <a:cs typeface="+mn-cs"/>
              </a:defRPr>
            </a:lvl4pPr>
            <a:lvl5pPr marL="1197534" indent="-252231" algn="l" defTabSz="914218" rtl="0" eaLnBrk="1" latinLnBrk="0" hangingPunct="1">
              <a:spcBef>
                <a:spcPts val="432"/>
              </a:spcBef>
              <a:buFont typeface="Arial" pitchFamily="34" charset="0"/>
              <a:buChar char="»"/>
              <a:defRPr sz="1800" kern="1200">
                <a:solidFill>
                  <a:schemeClr val="tx1"/>
                </a:solidFill>
                <a:latin typeface="+mn-lt"/>
                <a:ea typeface="+mn-ea"/>
                <a:cs typeface="+mn-cs"/>
              </a:defRPr>
            </a:lvl5pPr>
            <a:lvl6pPr marL="2514097" indent="-228553"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6" indent="-228553"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4" indent="-228553"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23" indent="-228553" algn="l" defTabSz="91421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814469"/>
            <a:r>
              <a:rPr lang="nb-NO" sz="2300" dirty="0" err="1" smtClean="0">
                <a:solidFill>
                  <a:schemeClr val="tx2"/>
                </a:solidFill>
              </a:rPr>
              <a:t>Ca</a:t>
            </a:r>
            <a:r>
              <a:rPr lang="nb-NO" sz="2300" dirty="0" smtClean="0">
                <a:solidFill>
                  <a:schemeClr val="tx2"/>
                </a:solidFill>
              </a:rPr>
              <a:t> 1200 </a:t>
            </a:r>
            <a:r>
              <a:rPr lang="nb-NO" sz="2300" dirty="0" err="1" smtClean="0">
                <a:solidFill>
                  <a:schemeClr val="tx2"/>
                </a:solidFill>
              </a:rPr>
              <a:t>kjt</a:t>
            </a:r>
            <a:r>
              <a:rPr lang="nb-NO" sz="2300" dirty="0" smtClean="0">
                <a:solidFill>
                  <a:schemeClr val="tx2"/>
                </a:solidFill>
              </a:rPr>
              <a:t>/t nedstrøms krysset </a:t>
            </a:r>
            <a:r>
              <a:rPr lang="nb-NO" sz="2300" dirty="0" smtClean="0">
                <a:solidFill>
                  <a:srgbClr val="0000FF"/>
                </a:solidFill>
              </a:rPr>
              <a:t>gir kø på E6</a:t>
            </a:r>
            <a:r>
              <a:rPr lang="nb-NO" sz="2300" dirty="0" smtClean="0">
                <a:solidFill>
                  <a:schemeClr val="tx2"/>
                </a:solidFill>
              </a:rPr>
              <a:t>, og vi får et fall i avviklingen på E6 </a:t>
            </a:r>
            <a:r>
              <a:rPr lang="nb-NO" sz="2300" dirty="0" smtClean="0">
                <a:solidFill>
                  <a:srgbClr val="0000FF"/>
                </a:solidFill>
              </a:rPr>
              <a:t>til </a:t>
            </a:r>
            <a:r>
              <a:rPr lang="nb-NO" sz="2300" dirty="0" err="1" smtClean="0">
                <a:solidFill>
                  <a:srgbClr val="0000FF"/>
                </a:solidFill>
              </a:rPr>
              <a:t>ca</a:t>
            </a:r>
            <a:r>
              <a:rPr lang="nb-NO" sz="2300" dirty="0" smtClean="0">
                <a:solidFill>
                  <a:srgbClr val="0000FF"/>
                </a:solidFill>
              </a:rPr>
              <a:t> 900 </a:t>
            </a:r>
            <a:r>
              <a:rPr lang="nb-NO" sz="2300" dirty="0" err="1" smtClean="0">
                <a:solidFill>
                  <a:srgbClr val="0000FF"/>
                </a:solidFill>
              </a:rPr>
              <a:t>kjt</a:t>
            </a:r>
            <a:r>
              <a:rPr lang="nb-NO" sz="2300" dirty="0" smtClean="0">
                <a:solidFill>
                  <a:srgbClr val="0000FF"/>
                </a:solidFill>
              </a:rPr>
              <a:t>/t i flaskehalsen</a:t>
            </a:r>
          </a:p>
          <a:p>
            <a:pPr defTabSz="814469"/>
            <a:r>
              <a:rPr lang="nb-NO" sz="2300" dirty="0" smtClean="0">
                <a:solidFill>
                  <a:schemeClr val="accent2"/>
                </a:solidFill>
              </a:rPr>
              <a:t>Når trafikken fra Hamar kommer opp i 900 </a:t>
            </a:r>
            <a:r>
              <a:rPr lang="nb-NO" sz="2300" dirty="0" err="1" smtClean="0">
                <a:solidFill>
                  <a:schemeClr val="accent2"/>
                </a:solidFill>
              </a:rPr>
              <a:t>kjt</a:t>
            </a:r>
            <a:r>
              <a:rPr lang="nb-NO" sz="2300" dirty="0" smtClean="0">
                <a:solidFill>
                  <a:schemeClr val="accent2"/>
                </a:solidFill>
              </a:rPr>
              <a:t>/t, skal </a:t>
            </a:r>
            <a:r>
              <a:rPr lang="nb-NO" sz="2300" b="1" i="1" dirty="0" smtClean="0">
                <a:solidFill>
                  <a:srgbClr val="0033CC"/>
                </a:solidFill>
              </a:rPr>
              <a:t>tilfartskontrollen på </a:t>
            </a:r>
            <a:r>
              <a:rPr lang="nb-NO" sz="2300" b="1" i="1" dirty="0" err="1" smtClean="0">
                <a:solidFill>
                  <a:srgbClr val="0033CC"/>
                </a:solidFill>
              </a:rPr>
              <a:t>rv</a:t>
            </a:r>
            <a:r>
              <a:rPr lang="nb-NO" sz="2300" b="1" i="1" dirty="0" smtClean="0">
                <a:solidFill>
                  <a:srgbClr val="0033CC"/>
                </a:solidFill>
              </a:rPr>
              <a:t> 3 </a:t>
            </a:r>
            <a:r>
              <a:rPr lang="nb-NO" sz="2300" dirty="0" smtClean="0">
                <a:solidFill>
                  <a:schemeClr val="accent2"/>
                </a:solidFill>
              </a:rPr>
              <a:t>hindre at kø oppstår ved at maks. 200 </a:t>
            </a:r>
            <a:r>
              <a:rPr lang="nb-NO" sz="2300" dirty="0" err="1" smtClean="0">
                <a:solidFill>
                  <a:schemeClr val="accent2"/>
                </a:solidFill>
              </a:rPr>
              <a:t>kjt</a:t>
            </a:r>
            <a:r>
              <a:rPr lang="nb-NO" sz="2300" dirty="0" smtClean="0">
                <a:solidFill>
                  <a:schemeClr val="accent2"/>
                </a:solidFill>
              </a:rPr>
              <a:t>/t (1 </a:t>
            </a:r>
            <a:r>
              <a:rPr lang="nb-NO" sz="2300" dirty="0" err="1" smtClean="0">
                <a:solidFill>
                  <a:schemeClr val="accent2"/>
                </a:solidFill>
              </a:rPr>
              <a:t>kjt</a:t>
            </a:r>
            <a:r>
              <a:rPr lang="nb-NO" sz="2300" dirty="0" smtClean="0">
                <a:solidFill>
                  <a:schemeClr val="accent2"/>
                </a:solidFill>
              </a:rPr>
              <a:t> pr 18 sek) slippes på fra </a:t>
            </a:r>
            <a:r>
              <a:rPr lang="nb-NO" sz="2300" dirty="0" err="1" smtClean="0">
                <a:solidFill>
                  <a:schemeClr val="accent2"/>
                </a:solidFill>
              </a:rPr>
              <a:t>rv</a:t>
            </a:r>
            <a:r>
              <a:rPr lang="nb-NO" sz="2300" dirty="0" smtClean="0">
                <a:solidFill>
                  <a:schemeClr val="accent2"/>
                </a:solidFill>
              </a:rPr>
              <a:t> 3</a:t>
            </a:r>
            <a:endParaRPr lang="nb-NO" sz="2300" dirty="0">
              <a:solidFill>
                <a:schemeClr val="accent2"/>
              </a:solidFill>
            </a:endParaRPr>
          </a:p>
        </p:txBody>
      </p:sp>
      <p:sp>
        <p:nvSpPr>
          <p:cNvPr id="28" name="Text Box 24"/>
          <p:cNvSpPr txBox="1">
            <a:spLocks noChangeArrowheads="1"/>
          </p:cNvSpPr>
          <p:nvPr/>
        </p:nvSpPr>
        <p:spPr bwMode="auto">
          <a:xfrm>
            <a:off x="1476450" y="5302002"/>
            <a:ext cx="7052900" cy="763484"/>
          </a:xfrm>
          <a:prstGeom prst="rect">
            <a:avLst/>
          </a:prstGeom>
          <a:noFill/>
          <a:ln w="38100">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42" tIns="42770" rIns="85542" bIns="42770">
            <a:spAutoFit/>
          </a:bodyPr>
          <a:lstStyle>
            <a:lvl1pPr defTabSz="855663">
              <a:defRPr>
                <a:solidFill>
                  <a:schemeClr val="tx1"/>
                </a:solidFill>
                <a:latin typeface="Arial" charset="0"/>
              </a:defRPr>
            </a:lvl1pPr>
            <a:lvl2pPr marL="742950" indent="-285750" defTabSz="855663">
              <a:defRPr>
                <a:solidFill>
                  <a:schemeClr val="tx1"/>
                </a:solidFill>
                <a:latin typeface="Arial" charset="0"/>
              </a:defRPr>
            </a:lvl2pPr>
            <a:lvl3pPr marL="1143000" indent="-228600" defTabSz="855663">
              <a:defRPr>
                <a:solidFill>
                  <a:schemeClr val="tx1"/>
                </a:solidFill>
                <a:latin typeface="Arial" charset="0"/>
              </a:defRPr>
            </a:lvl3pPr>
            <a:lvl4pPr marL="1600200" indent="-228600" defTabSz="855663">
              <a:defRPr>
                <a:solidFill>
                  <a:schemeClr val="tx1"/>
                </a:solidFill>
                <a:latin typeface="Arial" charset="0"/>
              </a:defRPr>
            </a:lvl4pPr>
            <a:lvl5pPr marL="2057400" indent="-228600" defTabSz="855663">
              <a:defRPr>
                <a:solidFill>
                  <a:schemeClr val="tx1"/>
                </a:solidFill>
                <a:latin typeface="Arial" charset="0"/>
              </a:defRPr>
            </a:lvl5pPr>
            <a:lvl6pPr marL="2514600" indent="-228600" defTabSz="855663" eaLnBrk="0" fontAlgn="base" hangingPunct="0">
              <a:spcBef>
                <a:spcPct val="0"/>
              </a:spcBef>
              <a:spcAft>
                <a:spcPct val="0"/>
              </a:spcAft>
              <a:defRPr>
                <a:solidFill>
                  <a:schemeClr val="tx1"/>
                </a:solidFill>
                <a:latin typeface="Arial" charset="0"/>
              </a:defRPr>
            </a:lvl6pPr>
            <a:lvl7pPr marL="2971800" indent="-228600" defTabSz="855663" eaLnBrk="0" fontAlgn="base" hangingPunct="0">
              <a:spcBef>
                <a:spcPct val="0"/>
              </a:spcBef>
              <a:spcAft>
                <a:spcPct val="0"/>
              </a:spcAft>
              <a:defRPr>
                <a:solidFill>
                  <a:schemeClr val="tx1"/>
                </a:solidFill>
                <a:latin typeface="Arial" charset="0"/>
              </a:defRPr>
            </a:lvl7pPr>
            <a:lvl8pPr marL="3429000" indent="-228600" defTabSz="855663" eaLnBrk="0" fontAlgn="base" hangingPunct="0">
              <a:spcBef>
                <a:spcPct val="0"/>
              </a:spcBef>
              <a:spcAft>
                <a:spcPct val="0"/>
              </a:spcAft>
              <a:defRPr>
                <a:solidFill>
                  <a:schemeClr val="tx1"/>
                </a:solidFill>
                <a:latin typeface="Arial" charset="0"/>
              </a:defRPr>
            </a:lvl8pPr>
            <a:lvl9pPr marL="3886200" indent="-228600" defTabSz="855663" eaLnBrk="0" fontAlgn="base" hangingPunct="0">
              <a:spcBef>
                <a:spcPct val="0"/>
              </a:spcBef>
              <a:spcAft>
                <a:spcPct val="0"/>
              </a:spcAft>
              <a:defRPr>
                <a:solidFill>
                  <a:schemeClr val="tx1"/>
                </a:solidFill>
                <a:latin typeface="Arial" charset="0"/>
              </a:defRPr>
            </a:lvl9pPr>
          </a:lstStyle>
          <a:p>
            <a:pPr>
              <a:spcBef>
                <a:spcPct val="50000"/>
              </a:spcBef>
            </a:pPr>
            <a:r>
              <a:rPr lang="en-US" sz="2200" b="1" u="sng" dirty="0" err="1">
                <a:solidFill>
                  <a:srgbClr val="3F505A"/>
                </a:solidFill>
                <a:latin typeface="Times New Roman" pitchFamily="18" charset="0"/>
              </a:rPr>
              <a:t>Maks</a:t>
            </a:r>
            <a:r>
              <a:rPr lang="en-US" sz="2200" b="1" dirty="0">
                <a:solidFill>
                  <a:srgbClr val="3F505A"/>
                </a:solidFill>
                <a:latin typeface="Times New Roman" pitchFamily="18" charset="0"/>
              </a:rPr>
              <a:t> 900 + 200 </a:t>
            </a:r>
            <a:r>
              <a:rPr lang="en-US" sz="2200" b="1" dirty="0" err="1">
                <a:solidFill>
                  <a:srgbClr val="3F505A"/>
                </a:solidFill>
                <a:latin typeface="Times New Roman" pitchFamily="18" charset="0"/>
              </a:rPr>
              <a:t>kjt</a:t>
            </a:r>
            <a:r>
              <a:rPr lang="en-US" sz="2200" b="1" dirty="0">
                <a:solidFill>
                  <a:srgbClr val="3F505A"/>
                </a:solidFill>
                <a:latin typeface="Times New Roman" pitchFamily="18" charset="0"/>
              </a:rPr>
              <a:t>/t = </a:t>
            </a:r>
            <a:r>
              <a:rPr lang="en-US" sz="2200" b="1" u="sng" dirty="0">
                <a:solidFill>
                  <a:srgbClr val="3F505A"/>
                </a:solidFill>
                <a:latin typeface="Times New Roman" pitchFamily="18" charset="0"/>
              </a:rPr>
              <a:t>1100</a:t>
            </a:r>
            <a:r>
              <a:rPr lang="en-US" sz="2200" b="1" dirty="0">
                <a:solidFill>
                  <a:srgbClr val="3F505A"/>
                </a:solidFill>
                <a:latin typeface="Times New Roman" pitchFamily="18" charset="0"/>
              </a:rPr>
              <a:t> </a:t>
            </a:r>
            <a:r>
              <a:rPr lang="en-US" sz="2200" b="1" dirty="0" err="1">
                <a:solidFill>
                  <a:srgbClr val="3F505A"/>
                </a:solidFill>
                <a:latin typeface="Times New Roman" pitchFamily="18" charset="0"/>
              </a:rPr>
              <a:t>kjt</a:t>
            </a:r>
            <a:r>
              <a:rPr lang="en-US" sz="2200" b="1" dirty="0">
                <a:solidFill>
                  <a:srgbClr val="3F505A"/>
                </a:solidFill>
                <a:latin typeface="Times New Roman" pitchFamily="18" charset="0"/>
              </a:rPr>
              <a:t>/t </a:t>
            </a:r>
            <a:r>
              <a:rPr lang="en-US" sz="2200" b="1" dirty="0" err="1">
                <a:solidFill>
                  <a:srgbClr val="3F505A"/>
                </a:solidFill>
                <a:latin typeface="Times New Roman" pitchFamily="18" charset="0"/>
              </a:rPr>
              <a:t>på</a:t>
            </a:r>
            <a:r>
              <a:rPr lang="en-US" sz="2200" b="1" dirty="0">
                <a:solidFill>
                  <a:srgbClr val="3F505A"/>
                </a:solidFill>
                <a:latin typeface="Times New Roman" pitchFamily="18" charset="0"/>
              </a:rPr>
              <a:t> E6 </a:t>
            </a:r>
            <a:r>
              <a:rPr lang="en-US" sz="2200" b="1" dirty="0" err="1">
                <a:solidFill>
                  <a:srgbClr val="3F505A"/>
                </a:solidFill>
                <a:latin typeface="Times New Roman" pitchFamily="18" charset="0"/>
              </a:rPr>
              <a:t>etter</a:t>
            </a:r>
            <a:r>
              <a:rPr lang="en-US" sz="2200" b="1" dirty="0">
                <a:solidFill>
                  <a:srgbClr val="3F505A"/>
                </a:solidFill>
                <a:latin typeface="Times New Roman" pitchFamily="18" charset="0"/>
              </a:rPr>
              <a:t> </a:t>
            </a:r>
            <a:r>
              <a:rPr lang="en-US" sz="2200" b="1" dirty="0" err="1">
                <a:solidFill>
                  <a:srgbClr val="3F505A"/>
                </a:solidFill>
                <a:latin typeface="Times New Roman" pitchFamily="18" charset="0"/>
              </a:rPr>
              <a:t>Kolomoen-krysset</a:t>
            </a:r>
            <a:r>
              <a:rPr lang="en-US" sz="2200" b="1" dirty="0">
                <a:solidFill>
                  <a:srgbClr val="3F505A"/>
                </a:solidFill>
                <a:latin typeface="Times New Roman" pitchFamily="18" charset="0"/>
              </a:rPr>
              <a:t> </a:t>
            </a:r>
            <a:r>
              <a:rPr lang="en-US" sz="2200" b="1" dirty="0" err="1">
                <a:solidFill>
                  <a:srgbClr val="3F505A"/>
                </a:solidFill>
                <a:latin typeface="Times New Roman" pitchFamily="18" charset="0"/>
              </a:rPr>
              <a:t>gjør</a:t>
            </a:r>
            <a:r>
              <a:rPr lang="en-US" sz="2200" b="1" dirty="0">
                <a:solidFill>
                  <a:srgbClr val="3F505A"/>
                </a:solidFill>
                <a:latin typeface="Times New Roman" pitchFamily="18" charset="0"/>
              </a:rPr>
              <a:t> at vi  </a:t>
            </a:r>
            <a:r>
              <a:rPr lang="en-US" sz="2200" b="1" dirty="0" err="1">
                <a:solidFill>
                  <a:srgbClr val="3F505A"/>
                </a:solidFill>
                <a:latin typeface="Times New Roman" pitchFamily="18" charset="0"/>
              </a:rPr>
              <a:t>unngår</a:t>
            </a:r>
            <a:r>
              <a:rPr lang="en-US" sz="2200" b="1" dirty="0">
                <a:solidFill>
                  <a:srgbClr val="3F505A"/>
                </a:solidFill>
                <a:latin typeface="Times New Roman" pitchFamily="18" charset="0"/>
              </a:rPr>
              <a:t> </a:t>
            </a:r>
            <a:r>
              <a:rPr lang="en-US" sz="2200" b="1" dirty="0" err="1">
                <a:solidFill>
                  <a:srgbClr val="3F505A"/>
                </a:solidFill>
                <a:latin typeface="Times New Roman" pitchFamily="18" charset="0"/>
              </a:rPr>
              <a:t>kødannelse</a:t>
            </a:r>
            <a:r>
              <a:rPr lang="en-US" sz="2200" b="1" dirty="0">
                <a:solidFill>
                  <a:srgbClr val="3F505A"/>
                </a:solidFill>
                <a:latin typeface="Times New Roman" pitchFamily="18" charset="0"/>
              </a:rPr>
              <a:t> </a:t>
            </a:r>
            <a:r>
              <a:rPr lang="en-US" sz="2200" b="1" dirty="0" err="1">
                <a:solidFill>
                  <a:srgbClr val="3F505A"/>
                </a:solidFill>
                <a:latin typeface="Times New Roman" pitchFamily="18" charset="0"/>
              </a:rPr>
              <a:t>på</a:t>
            </a:r>
            <a:r>
              <a:rPr lang="en-US" sz="2200" b="1" dirty="0">
                <a:solidFill>
                  <a:srgbClr val="3F505A"/>
                </a:solidFill>
                <a:latin typeface="Times New Roman" pitchFamily="18" charset="0"/>
              </a:rPr>
              <a:t> </a:t>
            </a:r>
            <a:r>
              <a:rPr lang="en-US" sz="2200" b="1" dirty="0" smtClean="0">
                <a:solidFill>
                  <a:srgbClr val="3F505A"/>
                </a:solidFill>
                <a:latin typeface="Times New Roman" pitchFamily="18" charset="0"/>
              </a:rPr>
              <a:t>E6 !</a:t>
            </a:r>
            <a:endParaRPr lang="en-US" sz="2200" b="1" dirty="0">
              <a:solidFill>
                <a:srgbClr val="3F505A"/>
              </a:solidFill>
              <a:latin typeface="Times New Roman" pitchFamily="18" charset="0"/>
            </a:endParaRPr>
          </a:p>
        </p:txBody>
      </p:sp>
      <p:sp>
        <p:nvSpPr>
          <p:cNvPr id="4" name="TekstSylinder 3"/>
          <p:cNvSpPr txBox="1"/>
          <p:nvPr/>
        </p:nvSpPr>
        <p:spPr>
          <a:xfrm>
            <a:off x="2556570" y="1053530"/>
            <a:ext cx="936104" cy="461665"/>
          </a:xfrm>
          <a:prstGeom prst="rect">
            <a:avLst/>
          </a:prstGeom>
          <a:solidFill>
            <a:srgbClr val="FFFF00"/>
          </a:solidFill>
        </p:spPr>
        <p:txBody>
          <a:bodyPr wrap="square" rtlCol="0">
            <a:spAutoFit/>
          </a:bodyPr>
          <a:lstStyle/>
          <a:p>
            <a:r>
              <a:rPr lang="nb-NO" sz="2400" b="1" dirty="0" smtClean="0">
                <a:solidFill>
                  <a:srgbClr val="0033CC"/>
                </a:solidFill>
              </a:rPr>
              <a:t>Rv. 3</a:t>
            </a:r>
            <a:endParaRPr lang="nb-NO" sz="2400" b="1" dirty="0">
              <a:solidFill>
                <a:srgbClr val="0033CC"/>
              </a:solidFill>
            </a:endParaRPr>
          </a:p>
        </p:txBody>
      </p:sp>
    </p:spTree>
    <p:extLst>
      <p:ext uri="{BB962C8B-B14F-4D97-AF65-F5344CB8AC3E}">
        <p14:creationId xmlns:p14="http://schemas.microsoft.com/office/powerpoint/2010/main" val="23344284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7">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7">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build="p"/>
      <p:bldP spid="2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Line 2"/>
          <p:cNvSpPr>
            <a:spLocks noChangeShapeType="1"/>
          </p:cNvSpPr>
          <p:nvPr/>
        </p:nvSpPr>
        <p:spPr bwMode="auto">
          <a:xfrm>
            <a:off x="1066986" y="1622801"/>
            <a:ext cx="22229" cy="4272952"/>
          </a:xfrm>
          <a:prstGeom prst="line">
            <a:avLst/>
          </a:prstGeom>
          <a:noFill/>
          <a:ln w="28575">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8195" name="Line 3"/>
          <p:cNvSpPr>
            <a:spLocks noChangeShapeType="1"/>
          </p:cNvSpPr>
          <p:nvPr/>
        </p:nvSpPr>
        <p:spPr bwMode="auto">
          <a:xfrm flipV="1">
            <a:off x="984421" y="5895753"/>
            <a:ext cx="717039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8196" name="Line 4"/>
          <p:cNvSpPr>
            <a:spLocks noChangeShapeType="1"/>
          </p:cNvSpPr>
          <p:nvPr/>
        </p:nvSpPr>
        <p:spPr bwMode="auto">
          <a:xfrm>
            <a:off x="990772" y="3429794"/>
            <a:ext cx="38106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8197" name="Line 5"/>
          <p:cNvSpPr>
            <a:spLocks noChangeShapeType="1"/>
          </p:cNvSpPr>
          <p:nvPr/>
        </p:nvSpPr>
        <p:spPr bwMode="auto">
          <a:xfrm>
            <a:off x="990772" y="2585048"/>
            <a:ext cx="15242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8198" name="Line 6"/>
          <p:cNvSpPr>
            <a:spLocks noChangeShapeType="1"/>
          </p:cNvSpPr>
          <p:nvPr/>
        </p:nvSpPr>
        <p:spPr bwMode="auto">
          <a:xfrm>
            <a:off x="1143199" y="2585048"/>
            <a:ext cx="6554338" cy="0"/>
          </a:xfrm>
          <a:prstGeom prst="line">
            <a:avLst/>
          </a:prstGeom>
          <a:noFill/>
          <a:ln w="28575">
            <a:solidFill>
              <a:schemeClr val="hlink"/>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8199" name="Line 7"/>
          <p:cNvSpPr>
            <a:spLocks noChangeShapeType="1"/>
          </p:cNvSpPr>
          <p:nvPr/>
        </p:nvSpPr>
        <p:spPr bwMode="auto">
          <a:xfrm>
            <a:off x="1219412" y="3429794"/>
            <a:ext cx="7462546" cy="0"/>
          </a:xfrm>
          <a:prstGeom prst="line">
            <a:avLst/>
          </a:prstGeom>
          <a:noFill/>
          <a:ln w="28575">
            <a:solidFill>
              <a:schemeClr val="accent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8200" name="Freeform 8"/>
          <p:cNvSpPr>
            <a:spLocks/>
          </p:cNvSpPr>
          <p:nvPr/>
        </p:nvSpPr>
        <p:spPr bwMode="auto">
          <a:xfrm>
            <a:off x="533493" y="1949901"/>
            <a:ext cx="6784566" cy="2534237"/>
          </a:xfrm>
          <a:custGeom>
            <a:avLst/>
            <a:gdLst>
              <a:gd name="T0" fmla="*/ 2147483647 w 4718"/>
              <a:gd name="T1" fmla="*/ 2147483647 h 1632"/>
              <a:gd name="T2" fmla="*/ 2147483647 w 4718"/>
              <a:gd name="T3" fmla="*/ 2147483647 h 1632"/>
              <a:gd name="T4" fmla="*/ 2147483647 w 4718"/>
              <a:gd name="T5" fmla="*/ 2147483647 h 1632"/>
              <a:gd name="T6" fmla="*/ 2147483647 w 4718"/>
              <a:gd name="T7" fmla="*/ 2147483647 h 1632"/>
              <a:gd name="T8" fmla="*/ 2147483647 w 4718"/>
              <a:gd name="T9" fmla="*/ 2147483647 h 1632"/>
              <a:gd name="T10" fmla="*/ 2147483647 w 4718"/>
              <a:gd name="T11" fmla="*/ 2147483647 h 1632"/>
              <a:gd name="T12" fmla="*/ 2147483647 w 4718"/>
              <a:gd name="T13" fmla="*/ 2147483647 h 1632"/>
              <a:gd name="T14" fmla="*/ 2147483647 w 4718"/>
              <a:gd name="T15" fmla="*/ 2147483647 h 1632"/>
              <a:gd name="T16" fmla="*/ 2147483647 w 4718"/>
              <a:gd name="T17" fmla="*/ 2147483647 h 1632"/>
              <a:gd name="T18" fmla="*/ 2147483647 w 4718"/>
              <a:gd name="T19" fmla="*/ 2147483647 h 1632"/>
              <a:gd name="T20" fmla="*/ 2147483647 w 4718"/>
              <a:gd name="T21" fmla="*/ 2147483647 h 1632"/>
              <a:gd name="T22" fmla="*/ 2147483647 w 4718"/>
              <a:gd name="T23" fmla="*/ 2147483647 h 1632"/>
              <a:gd name="T24" fmla="*/ 2147483647 w 4718"/>
              <a:gd name="T25" fmla="*/ 2147483647 h 1632"/>
              <a:gd name="T26" fmla="*/ 2147483647 w 4718"/>
              <a:gd name="T27" fmla="*/ 2147483647 h 1632"/>
              <a:gd name="T28" fmla="*/ 2147483647 w 4718"/>
              <a:gd name="T29" fmla="*/ 2147483647 h 1632"/>
              <a:gd name="T30" fmla="*/ 2147483647 w 4718"/>
              <a:gd name="T31" fmla="*/ 2147483647 h 1632"/>
              <a:gd name="T32" fmla="*/ 2147483647 w 4718"/>
              <a:gd name="T33" fmla="*/ 2147483647 h 1632"/>
              <a:gd name="T34" fmla="*/ 2147483647 w 4718"/>
              <a:gd name="T35" fmla="*/ 2147483647 h 1632"/>
              <a:gd name="T36" fmla="*/ 2147483647 w 4718"/>
              <a:gd name="T37" fmla="*/ 2147483647 h 1632"/>
              <a:gd name="T38" fmla="*/ 2147483647 w 4718"/>
              <a:gd name="T39" fmla="*/ 2147483647 h 1632"/>
              <a:gd name="T40" fmla="*/ 2147483647 w 4718"/>
              <a:gd name="T41" fmla="*/ 2147483647 h 1632"/>
              <a:gd name="T42" fmla="*/ 2147483647 w 4718"/>
              <a:gd name="T43" fmla="*/ 2147483647 h 1632"/>
              <a:gd name="T44" fmla="*/ 2147483647 w 4718"/>
              <a:gd name="T45" fmla="*/ 2147483647 h 1632"/>
              <a:gd name="T46" fmla="*/ 2147483647 w 4718"/>
              <a:gd name="T47" fmla="*/ 2147483647 h 1632"/>
              <a:gd name="T48" fmla="*/ 2147483647 w 4718"/>
              <a:gd name="T49" fmla="*/ 2147483647 h 1632"/>
              <a:gd name="T50" fmla="*/ 2147483647 w 4718"/>
              <a:gd name="T51" fmla="*/ 0 h 1632"/>
              <a:gd name="T52" fmla="*/ 2147483647 w 4718"/>
              <a:gd name="T53" fmla="*/ 2147483647 h 1632"/>
              <a:gd name="T54" fmla="*/ 2147483647 w 4718"/>
              <a:gd name="T55" fmla="*/ 2147483647 h 1632"/>
              <a:gd name="T56" fmla="*/ 2147483647 w 4718"/>
              <a:gd name="T57" fmla="*/ 2147483647 h 1632"/>
              <a:gd name="T58" fmla="*/ 2147483647 w 4718"/>
              <a:gd name="T59" fmla="*/ 2147483647 h 1632"/>
              <a:gd name="T60" fmla="*/ 2147483647 w 4718"/>
              <a:gd name="T61" fmla="*/ 2147483647 h 1632"/>
              <a:gd name="T62" fmla="*/ 2147483647 w 4718"/>
              <a:gd name="T63" fmla="*/ 2147483647 h 1632"/>
              <a:gd name="T64" fmla="*/ 2147483647 w 4718"/>
              <a:gd name="T65" fmla="*/ 2147483647 h 1632"/>
              <a:gd name="T66" fmla="*/ 2147483647 w 4718"/>
              <a:gd name="T67" fmla="*/ 2147483647 h 1632"/>
              <a:gd name="T68" fmla="*/ 2147483647 w 4718"/>
              <a:gd name="T69" fmla="*/ 2147483647 h 1632"/>
              <a:gd name="T70" fmla="*/ 2147483647 w 4718"/>
              <a:gd name="T71" fmla="*/ 2147483647 h 1632"/>
              <a:gd name="T72" fmla="*/ 2147483647 w 4718"/>
              <a:gd name="T73" fmla="*/ 2147483647 h 1632"/>
              <a:gd name="T74" fmla="*/ 2147483647 w 4718"/>
              <a:gd name="T75" fmla="*/ 2147483647 h 1632"/>
              <a:gd name="T76" fmla="*/ 2147483647 w 4718"/>
              <a:gd name="T77" fmla="*/ 2147483647 h 1632"/>
              <a:gd name="T78" fmla="*/ 2147483647 w 4718"/>
              <a:gd name="T79" fmla="*/ 2147483647 h 1632"/>
              <a:gd name="T80" fmla="*/ 2147483647 w 4718"/>
              <a:gd name="T81" fmla="*/ 2147483647 h 1632"/>
              <a:gd name="T82" fmla="*/ 2147483647 w 4718"/>
              <a:gd name="T83" fmla="*/ 2147483647 h 1632"/>
              <a:gd name="T84" fmla="*/ 2147483647 w 4718"/>
              <a:gd name="T85" fmla="*/ 2147483647 h 1632"/>
              <a:gd name="T86" fmla="*/ 2147483647 w 4718"/>
              <a:gd name="T87" fmla="*/ 2147483647 h 1632"/>
              <a:gd name="T88" fmla="*/ 2147483647 w 4718"/>
              <a:gd name="T89" fmla="*/ 2147483647 h 1632"/>
              <a:gd name="T90" fmla="*/ 2147483647 w 4718"/>
              <a:gd name="T91" fmla="*/ 2147483647 h 1632"/>
              <a:gd name="T92" fmla="*/ 2147483647 w 4718"/>
              <a:gd name="T93" fmla="*/ 2147483647 h 163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4718" h="1632">
                <a:moveTo>
                  <a:pt x="0" y="1631"/>
                </a:moveTo>
                <a:lnTo>
                  <a:pt x="68" y="1616"/>
                </a:lnTo>
                <a:lnTo>
                  <a:pt x="145" y="1616"/>
                </a:lnTo>
                <a:lnTo>
                  <a:pt x="202" y="1616"/>
                </a:lnTo>
                <a:lnTo>
                  <a:pt x="259" y="1600"/>
                </a:lnTo>
                <a:lnTo>
                  <a:pt x="317" y="1571"/>
                </a:lnTo>
                <a:lnTo>
                  <a:pt x="374" y="1541"/>
                </a:lnTo>
                <a:lnTo>
                  <a:pt x="413" y="1496"/>
                </a:lnTo>
                <a:lnTo>
                  <a:pt x="470" y="1465"/>
                </a:lnTo>
                <a:lnTo>
                  <a:pt x="508" y="1406"/>
                </a:lnTo>
                <a:lnTo>
                  <a:pt x="566" y="1377"/>
                </a:lnTo>
                <a:lnTo>
                  <a:pt x="604" y="1332"/>
                </a:lnTo>
                <a:lnTo>
                  <a:pt x="661" y="1287"/>
                </a:lnTo>
                <a:lnTo>
                  <a:pt x="719" y="1257"/>
                </a:lnTo>
                <a:lnTo>
                  <a:pt x="777" y="1212"/>
                </a:lnTo>
                <a:lnTo>
                  <a:pt x="835" y="1167"/>
                </a:lnTo>
                <a:lnTo>
                  <a:pt x="892" y="1136"/>
                </a:lnTo>
                <a:lnTo>
                  <a:pt x="950" y="1077"/>
                </a:lnTo>
                <a:lnTo>
                  <a:pt x="1008" y="1032"/>
                </a:lnTo>
                <a:lnTo>
                  <a:pt x="1026" y="987"/>
                </a:lnTo>
                <a:lnTo>
                  <a:pt x="1083" y="958"/>
                </a:lnTo>
                <a:lnTo>
                  <a:pt x="1103" y="913"/>
                </a:lnTo>
                <a:lnTo>
                  <a:pt x="1160" y="883"/>
                </a:lnTo>
                <a:lnTo>
                  <a:pt x="1179" y="838"/>
                </a:lnTo>
                <a:lnTo>
                  <a:pt x="1237" y="823"/>
                </a:lnTo>
                <a:lnTo>
                  <a:pt x="1257" y="778"/>
                </a:lnTo>
                <a:lnTo>
                  <a:pt x="1314" y="748"/>
                </a:lnTo>
                <a:lnTo>
                  <a:pt x="1333" y="703"/>
                </a:lnTo>
                <a:lnTo>
                  <a:pt x="1390" y="658"/>
                </a:lnTo>
                <a:lnTo>
                  <a:pt x="1430" y="613"/>
                </a:lnTo>
                <a:lnTo>
                  <a:pt x="1486" y="568"/>
                </a:lnTo>
                <a:lnTo>
                  <a:pt x="1544" y="539"/>
                </a:lnTo>
                <a:lnTo>
                  <a:pt x="1563" y="494"/>
                </a:lnTo>
                <a:lnTo>
                  <a:pt x="1621" y="479"/>
                </a:lnTo>
                <a:lnTo>
                  <a:pt x="1658" y="434"/>
                </a:lnTo>
                <a:lnTo>
                  <a:pt x="1717" y="419"/>
                </a:lnTo>
                <a:lnTo>
                  <a:pt x="1774" y="374"/>
                </a:lnTo>
                <a:lnTo>
                  <a:pt x="1832" y="344"/>
                </a:lnTo>
                <a:lnTo>
                  <a:pt x="1869" y="299"/>
                </a:lnTo>
                <a:lnTo>
                  <a:pt x="1928" y="284"/>
                </a:lnTo>
                <a:lnTo>
                  <a:pt x="1947" y="239"/>
                </a:lnTo>
                <a:lnTo>
                  <a:pt x="2005" y="239"/>
                </a:lnTo>
                <a:lnTo>
                  <a:pt x="2061" y="180"/>
                </a:lnTo>
                <a:lnTo>
                  <a:pt x="2119" y="165"/>
                </a:lnTo>
                <a:lnTo>
                  <a:pt x="2176" y="135"/>
                </a:lnTo>
                <a:lnTo>
                  <a:pt x="2234" y="120"/>
                </a:lnTo>
                <a:lnTo>
                  <a:pt x="2272" y="75"/>
                </a:lnTo>
                <a:lnTo>
                  <a:pt x="2330" y="60"/>
                </a:lnTo>
                <a:lnTo>
                  <a:pt x="2387" y="60"/>
                </a:lnTo>
                <a:lnTo>
                  <a:pt x="2445" y="31"/>
                </a:lnTo>
                <a:lnTo>
                  <a:pt x="2503" y="15"/>
                </a:lnTo>
                <a:lnTo>
                  <a:pt x="2561" y="0"/>
                </a:lnTo>
                <a:lnTo>
                  <a:pt x="2618" y="0"/>
                </a:lnTo>
                <a:lnTo>
                  <a:pt x="2675" y="45"/>
                </a:lnTo>
                <a:lnTo>
                  <a:pt x="2733" y="60"/>
                </a:lnTo>
                <a:lnTo>
                  <a:pt x="2791" y="75"/>
                </a:lnTo>
                <a:lnTo>
                  <a:pt x="2866" y="75"/>
                </a:lnTo>
                <a:lnTo>
                  <a:pt x="2925" y="120"/>
                </a:lnTo>
                <a:lnTo>
                  <a:pt x="2982" y="150"/>
                </a:lnTo>
                <a:lnTo>
                  <a:pt x="3040" y="180"/>
                </a:lnTo>
                <a:lnTo>
                  <a:pt x="3058" y="225"/>
                </a:lnTo>
                <a:lnTo>
                  <a:pt x="3136" y="284"/>
                </a:lnTo>
                <a:lnTo>
                  <a:pt x="3193" y="344"/>
                </a:lnTo>
                <a:lnTo>
                  <a:pt x="3251" y="404"/>
                </a:lnTo>
                <a:lnTo>
                  <a:pt x="3269" y="449"/>
                </a:lnTo>
                <a:lnTo>
                  <a:pt x="3327" y="494"/>
                </a:lnTo>
                <a:lnTo>
                  <a:pt x="3347" y="539"/>
                </a:lnTo>
                <a:lnTo>
                  <a:pt x="3384" y="584"/>
                </a:lnTo>
                <a:lnTo>
                  <a:pt x="3404" y="628"/>
                </a:lnTo>
                <a:lnTo>
                  <a:pt x="3423" y="673"/>
                </a:lnTo>
                <a:lnTo>
                  <a:pt x="3461" y="718"/>
                </a:lnTo>
                <a:lnTo>
                  <a:pt x="3500" y="763"/>
                </a:lnTo>
                <a:lnTo>
                  <a:pt x="3538" y="808"/>
                </a:lnTo>
                <a:lnTo>
                  <a:pt x="3595" y="868"/>
                </a:lnTo>
                <a:lnTo>
                  <a:pt x="3653" y="913"/>
                </a:lnTo>
                <a:lnTo>
                  <a:pt x="3711" y="942"/>
                </a:lnTo>
                <a:lnTo>
                  <a:pt x="3768" y="973"/>
                </a:lnTo>
                <a:lnTo>
                  <a:pt x="3826" y="1017"/>
                </a:lnTo>
                <a:lnTo>
                  <a:pt x="3922" y="1047"/>
                </a:lnTo>
                <a:lnTo>
                  <a:pt x="3999" y="1077"/>
                </a:lnTo>
                <a:lnTo>
                  <a:pt x="4075" y="1107"/>
                </a:lnTo>
                <a:lnTo>
                  <a:pt x="4153" y="1136"/>
                </a:lnTo>
                <a:lnTo>
                  <a:pt x="4209" y="1181"/>
                </a:lnTo>
                <a:lnTo>
                  <a:pt x="4266" y="1197"/>
                </a:lnTo>
                <a:lnTo>
                  <a:pt x="4324" y="1226"/>
                </a:lnTo>
                <a:lnTo>
                  <a:pt x="4381" y="1257"/>
                </a:lnTo>
                <a:lnTo>
                  <a:pt x="4439" y="1316"/>
                </a:lnTo>
                <a:lnTo>
                  <a:pt x="4477" y="1361"/>
                </a:lnTo>
                <a:lnTo>
                  <a:pt x="4535" y="1391"/>
                </a:lnTo>
                <a:lnTo>
                  <a:pt x="4555" y="1436"/>
                </a:lnTo>
                <a:lnTo>
                  <a:pt x="4612" y="1451"/>
                </a:lnTo>
                <a:lnTo>
                  <a:pt x="4650" y="1496"/>
                </a:lnTo>
                <a:lnTo>
                  <a:pt x="4708" y="1496"/>
                </a:lnTo>
                <a:lnTo>
                  <a:pt x="4708" y="1541"/>
                </a:lnTo>
                <a:lnTo>
                  <a:pt x="4717" y="1533"/>
                </a:lnTo>
              </a:path>
            </a:pathLst>
          </a:custGeom>
          <a:noFill/>
          <a:ln w="50800" cap="rnd" cmpd="sng">
            <a:solidFill>
              <a:schemeClr val="tx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8201" name="Freeform 9"/>
          <p:cNvSpPr>
            <a:spLocks/>
          </p:cNvSpPr>
          <p:nvPr/>
        </p:nvSpPr>
        <p:spPr bwMode="auto">
          <a:xfrm>
            <a:off x="7240257" y="4274539"/>
            <a:ext cx="1765607" cy="992418"/>
          </a:xfrm>
          <a:custGeom>
            <a:avLst/>
            <a:gdLst>
              <a:gd name="T0" fmla="*/ 0 w 1228"/>
              <a:gd name="T1" fmla="*/ 0 h 639"/>
              <a:gd name="T2" fmla="*/ 2147483647 w 1228"/>
              <a:gd name="T3" fmla="*/ 2147483647 h 639"/>
              <a:gd name="T4" fmla="*/ 2147483647 w 1228"/>
              <a:gd name="T5" fmla="*/ 2147483647 h 639"/>
              <a:gd name="T6" fmla="*/ 2147483647 w 1228"/>
              <a:gd name="T7" fmla="*/ 2147483647 h 639"/>
              <a:gd name="T8" fmla="*/ 2147483647 w 1228"/>
              <a:gd name="T9" fmla="*/ 2147483647 h 639"/>
              <a:gd name="T10" fmla="*/ 2147483647 w 1228"/>
              <a:gd name="T11" fmla="*/ 2147483647 h 639"/>
              <a:gd name="T12" fmla="*/ 2147483647 w 1228"/>
              <a:gd name="T13" fmla="*/ 2147483647 h 639"/>
              <a:gd name="T14" fmla="*/ 2147483647 w 1228"/>
              <a:gd name="T15" fmla="*/ 2147483647 h 639"/>
              <a:gd name="T16" fmla="*/ 2147483647 w 1228"/>
              <a:gd name="T17" fmla="*/ 2147483647 h 639"/>
              <a:gd name="T18" fmla="*/ 2147483647 w 1228"/>
              <a:gd name="T19" fmla="*/ 2147483647 h 639"/>
              <a:gd name="T20" fmla="*/ 2147483647 w 1228"/>
              <a:gd name="T21" fmla="*/ 2147483647 h 639"/>
              <a:gd name="T22" fmla="*/ 2147483647 w 1228"/>
              <a:gd name="T23" fmla="*/ 2147483647 h 639"/>
              <a:gd name="T24" fmla="*/ 2147483647 w 1228"/>
              <a:gd name="T25" fmla="*/ 2147483647 h 639"/>
              <a:gd name="T26" fmla="*/ 2147483647 w 1228"/>
              <a:gd name="T27" fmla="*/ 2147483647 h 639"/>
              <a:gd name="T28" fmla="*/ 2147483647 w 1228"/>
              <a:gd name="T29" fmla="*/ 2147483647 h 639"/>
              <a:gd name="T30" fmla="*/ 2147483647 w 1228"/>
              <a:gd name="T31" fmla="*/ 2147483647 h 639"/>
              <a:gd name="T32" fmla="*/ 2147483647 w 1228"/>
              <a:gd name="T33" fmla="*/ 2147483647 h 639"/>
              <a:gd name="T34" fmla="*/ 2147483647 w 1228"/>
              <a:gd name="T35" fmla="*/ 2147483647 h 639"/>
              <a:gd name="T36" fmla="*/ 2147483647 w 1228"/>
              <a:gd name="T37" fmla="*/ 2147483647 h 639"/>
              <a:gd name="T38" fmla="*/ 2147483647 w 1228"/>
              <a:gd name="T39" fmla="*/ 2147483647 h 63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228" h="639">
                <a:moveTo>
                  <a:pt x="0" y="0"/>
                </a:moveTo>
                <a:lnTo>
                  <a:pt x="73" y="32"/>
                </a:lnTo>
                <a:lnTo>
                  <a:pt x="134" y="85"/>
                </a:lnTo>
                <a:lnTo>
                  <a:pt x="176" y="139"/>
                </a:lnTo>
                <a:lnTo>
                  <a:pt x="239" y="174"/>
                </a:lnTo>
                <a:lnTo>
                  <a:pt x="320" y="211"/>
                </a:lnTo>
                <a:lnTo>
                  <a:pt x="382" y="228"/>
                </a:lnTo>
                <a:lnTo>
                  <a:pt x="444" y="246"/>
                </a:lnTo>
                <a:lnTo>
                  <a:pt x="506" y="264"/>
                </a:lnTo>
                <a:lnTo>
                  <a:pt x="568" y="300"/>
                </a:lnTo>
                <a:lnTo>
                  <a:pt x="649" y="353"/>
                </a:lnTo>
                <a:lnTo>
                  <a:pt x="732" y="370"/>
                </a:lnTo>
                <a:lnTo>
                  <a:pt x="773" y="423"/>
                </a:lnTo>
                <a:lnTo>
                  <a:pt x="835" y="442"/>
                </a:lnTo>
                <a:lnTo>
                  <a:pt x="898" y="496"/>
                </a:lnTo>
                <a:lnTo>
                  <a:pt x="960" y="512"/>
                </a:lnTo>
                <a:lnTo>
                  <a:pt x="1021" y="531"/>
                </a:lnTo>
                <a:lnTo>
                  <a:pt x="1083" y="566"/>
                </a:lnTo>
                <a:lnTo>
                  <a:pt x="1165" y="602"/>
                </a:lnTo>
                <a:lnTo>
                  <a:pt x="1227" y="638"/>
                </a:lnTo>
              </a:path>
            </a:pathLst>
          </a:custGeom>
          <a:noFill/>
          <a:ln w="50800" cap="rnd" cmpd="sng">
            <a:solidFill>
              <a:schemeClr val="tx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8202" name="Line 10"/>
          <p:cNvSpPr>
            <a:spLocks noChangeShapeType="1"/>
          </p:cNvSpPr>
          <p:nvPr/>
        </p:nvSpPr>
        <p:spPr bwMode="auto">
          <a:xfrm>
            <a:off x="8154816" y="5895753"/>
            <a:ext cx="914559"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8203" name="Rectangle 11"/>
          <p:cNvSpPr>
            <a:spLocks noChangeArrowheads="1"/>
          </p:cNvSpPr>
          <p:nvPr/>
        </p:nvSpPr>
        <p:spPr bwMode="auto">
          <a:xfrm>
            <a:off x="290564" y="1269554"/>
            <a:ext cx="1308327" cy="4593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586" tIns="44550" rIns="90586" bIns="44550">
            <a:spAutoFit/>
          </a:bodyPr>
          <a:lstStyle/>
          <a:p>
            <a:r>
              <a:rPr lang="nb-NO" sz="2400" b="1" dirty="0">
                <a:latin typeface="Times New Roman" pitchFamily="18" charset="0"/>
              </a:rPr>
              <a:t>Volum</a:t>
            </a:r>
          </a:p>
        </p:txBody>
      </p:sp>
      <p:sp>
        <p:nvSpPr>
          <p:cNvPr id="8204" name="Rectangle 12"/>
          <p:cNvSpPr>
            <a:spLocks noChangeArrowheads="1"/>
          </p:cNvSpPr>
          <p:nvPr/>
        </p:nvSpPr>
        <p:spPr bwMode="auto">
          <a:xfrm>
            <a:off x="230229" y="2315112"/>
            <a:ext cx="987596" cy="4593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586" tIns="44550" rIns="90586" bIns="44550">
            <a:spAutoFit/>
          </a:bodyPr>
          <a:lstStyle/>
          <a:p>
            <a:pPr>
              <a:spcBef>
                <a:spcPct val="50000"/>
              </a:spcBef>
            </a:pPr>
            <a:r>
              <a:rPr lang="nb-NO" sz="2400">
                <a:latin typeface="Times New Roman" pitchFamily="18" charset="0"/>
              </a:rPr>
              <a:t>1200</a:t>
            </a:r>
          </a:p>
        </p:txBody>
      </p:sp>
      <p:sp>
        <p:nvSpPr>
          <p:cNvPr id="8205" name="Rectangle 13"/>
          <p:cNvSpPr>
            <a:spLocks noChangeArrowheads="1"/>
          </p:cNvSpPr>
          <p:nvPr/>
        </p:nvSpPr>
        <p:spPr bwMode="auto">
          <a:xfrm>
            <a:off x="382655" y="3148742"/>
            <a:ext cx="1216236" cy="4593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586" tIns="44550" rIns="90586" bIns="44550">
            <a:spAutoFit/>
          </a:bodyPr>
          <a:lstStyle/>
          <a:p>
            <a:pPr>
              <a:spcBef>
                <a:spcPct val="50000"/>
              </a:spcBef>
            </a:pPr>
            <a:r>
              <a:rPr lang="nb-NO" sz="2400">
                <a:latin typeface="Times New Roman" pitchFamily="18" charset="0"/>
              </a:rPr>
              <a:t>900</a:t>
            </a:r>
          </a:p>
        </p:txBody>
      </p:sp>
      <p:sp>
        <p:nvSpPr>
          <p:cNvPr id="8206" name="Rectangle 14"/>
          <p:cNvSpPr>
            <a:spLocks noChangeArrowheads="1"/>
          </p:cNvSpPr>
          <p:nvPr/>
        </p:nvSpPr>
        <p:spPr bwMode="auto">
          <a:xfrm>
            <a:off x="1173367" y="1598983"/>
            <a:ext cx="2940561" cy="4593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586" tIns="44550" rIns="90586" bIns="44550">
            <a:spAutoFit/>
          </a:bodyPr>
          <a:lstStyle/>
          <a:p>
            <a:pPr>
              <a:spcBef>
                <a:spcPct val="50000"/>
              </a:spcBef>
            </a:pPr>
            <a:r>
              <a:rPr lang="nb-NO" sz="2400" dirty="0">
                <a:solidFill>
                  <a:schemeClr val="tx2"/>
                </a:solidFill>
                <a:latin typeface="Times New Roman" pitchFamily="18" charset="0"/>
              </a:rPr>
              <a:t>Ankommende trafikk</a:t>
            </a:r>
          </a:p>
        </p:txBody>
      </p:sp>
      <p:sp>
        <p:nvSpPr>
          <p:cNvPr id="8207" name="Rectangle 15"/>
          <p:cNvSpPr>
            <a:spLocks noChangeArrowheads="1"/>
          </p:cNvSpPr>
          <p:nvPr/>
        </p:nvSpPr>
        <p:spPr bwMode="auto">
          <a:xfrm>
            <a:off x="1051107" y="2173791"/>
            <a:ext cx="1754493" cy="4593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586" tIns="44550" rIns="90586" bIns="44550">
            <a:spAutoFit/>
          </a:bodyPr>
          <a:lstStyle/>
          <a:p>
            <a:pPr>
              <a:spcBef>
                <a:spcPct val="50000"/>
              </a:spcBef>
            </a:pPr>
            <a:r>
              <a:rPr lang="nb-NO" sz="2400">
                <a:solidFill>
                  <a:schemeClr val="hlink"/>
                </a:solidFill>
                <a:latin typeface="Times New Roman" pitchFamily="18" charset="0"/>
              </a:rPr>
              <a:t>Kapasiteten</a:t>
            </a:r>
          </a:p>
        </p:txBody>
      </p:sp>
      <p:sp>
        <p:nvSpPr>
          <p:cNvPr id="193552" name="Rectangle 16"/>
          <p:cNvSpPr>
            <a:spLocks noChangeArrowheads="1"/>
          </p:cNvSpPr>
          <p:nvPr/>
        </p:nvSpPr>
        <p:spPr bwMode="auto">
          <a:xfrm>
            <a:off x="2094277" y="3571115"/>
            <a:ext cx="4199666" cy="4593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586" tIns="44550" rIns="90586" bIns="44550">
            <a:spAutoFit/>
          </a:bodyPr>
          <a:lstStyle/>
          <a:p>
            <a:pPr>
              <a:spcBef>
                <a:spcPct val="50000"/>
              </a:spcBef>
            </a:pPr>
            <a:r>
              <a:rPr lang="nb-NO" sz="2400" dirty="0">
                <a:solidFill>
                  <a:schemeClr val="hlink"/>
                </a:solidFill>
                <a:latin typeface="Times New Roman" pitchFamily="18" charset="0"/>
              </a:rPr>
              <a:t>Typisk volumkurve </a:t>
            </a:r>
            <a:r>
              <a:rPr lang="nb-NO" sz="2400" dirty="0" smtClean="0">
                <a:solidFill>
                  <a:schemeClr val="hlink"/>
                </a:solidFill>
                <a:latin typeface="Times New Roman" pitchFamily="18" charset="0"/>
              </a:rPr>
              <a:t>på søndager</a:t>
            </a:r>
            <a:endParaRPr lang="nb-NO" sz="2400" dirty="0">
              <a:solidFill>
                <a:schemeClr val="hlink"/>
              </a:solidFill>
              <a:latin typeface="Times New Roman" pitchFamily="18" charset="0"/>
            </a:endParaRPr>
          </a:p>
        </p:txBody>
      </p:sp>
      <p:sp>
        <p:nvSpPr>
          <p:cNvPr id="8209" name="Rectangle 17"/>
          <p:cNvSpPr>
            <a:spLocks noChangeArrowheads="1"/>
          </p:cNvSpPr>
          <p:nvPr/>
        </p:nvSpPr>
        <p:spPr bwMode="auto">
          <a:xfrm>
            <a:off x="8080192" y="5471792"/>
            <a:ext cx="987596" cy="4593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586" tIns="44550" rIns="90586" bIns="44550">
            <a:spAutoFit/>
          </a:bodyPr>
          <a:lstStyle/>
          <a:p>
            <a:pPr>
              <a:spcBef>
                <a:spcPct val="50000"/>
              </a:spcBef>
            </a:pPr>
            <a:r>
              <a:rPr lang="nb-NO" sz="2400">
                <a:latin typeface="Times New Roman" pitchFamily="18" charset="0"/>
              </a:rPr>
              <a:t>Tid</a:t>
            </a:r>
          </a:p>
        </p:txBody>
      </p:sp>
      <p:sp>
        <p:nvSpPr>
          <p:cNvPr id="8210" name="Rectangle 18"/>
          <p:cNvSpPr>
            <a:spLocks noChangeArrowheads="1"/>
          </p:cNvSpPr>
          <p:nvPr/>
        </p:nvSpPr>
        <p:spPr bwMode="auto">
          <a:xfrm>
            <a:off x="3832891" y="5967207"/>
            <a:ext cx="1000299" cy="4593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586" tIns="44550" rIns="90586" bIns="44550">
            <a:spAutoFit/>
          </a:bodyPr>
          <a:lstStyle/>
          <a:p>
            <a:pPr>
              <a:spcBef>
                <a:spcPct val="50000"/>
              </a:spcBef>
            </a:pPr>
            <a:r>
              <a:rPr lang="nb-NO" sz="2400">
                <a:latin typeface="Times New Roman" pitchFamily="18" charset="0"/>
              </a:rPr>
              <a:t>18.00</a:t>
            </a:r>
          </a:p>
        </p:txBody>
      </p:sp>
      <p:sp>
        <p:nvSpPr>
          <p:cNvPr id="8211" name="Line 19"/>
          <p:cNvSpPr>
            <a:spLocks noChangeShapeType="1"/>
          </p:cNvSpPr>
          <p:nvPr/>
        </p:nvSpPr>
        <p:spPr bwMode="auto">
          <a:xfrm>
            <a:off x="5943045" y="5808420"/>
            <a:ext cx="0" cy="22865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8212" name="Line 20"/>
          <p:cNvSpPr>
            <a:spLocks noChangeShapeType="1"/>
          </p:cNvSpPr>
          <p:nvPr/>
        </p:nvSpPr>
        <p:spPr bwMode="auto">
          <a:xfrm>
            <a:off x="7638789" y="5824298"/>
            <a:ext cx="0" cy="22865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8213" name="Rectangle 21"/>
          <p:cNvSpPr>
            <a:spLocks noChangeArrowheads="1"/>
          </p:cNvSpPr>
          <p:nvPr/>
        </p:nvSpPr>
        <p:spPr bwMode="auto">
          <a:xfrm>
            <a:off x="7171984" y="5967207"/>
            <a:ext cx="1444876" cy="4593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586" tIns="44550" rIns="90586" bIns="44550">
            <a:spAutoFit/>
          </a:bodyPr>
          <a:lstStyle/>
          <a:p>
            <a:pPr>
              <a:spcBef>
                <a:spcPct val="50000"/>
              </a:spcBef>
            </a:pPr>
            <a:r>
              <a:rPr lang="nb-NO" sz="2400">
                <a:latin typeface="Times New Roman" pitchFamily="18" charset="0"/>
              </a:rPr>
              <a:t> 22.00</a:t>
            </a:r>
          </a:p>
        </p:txBody>
      </p:sp>
      <p:sp>
        <p:nvSpPr>
          <p:cNvPr id="8214" name="Line 22"/>
          <p:cNvSpPr>
            <a:spLocks noChangeShapeType="1"/>
          </p:cNvSpPr>
          <p:nvPr/>
        </p:nvSpPr>
        <p:spPr bwMode="auto">
          <a:xfrm>
            <a:off x="4245712" y="5808420"/>
            <a:ext cx="0" cy="22865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193559" name="Freeform 23"/>
          <p:cNvSpPr>
            <a:spLocks/>
          </p:cNvSpPr>
          <p:nvPr/>
        </p:nvSpPr>
        <p:spPr bwMode="auto">
          <a:xfrm>
            <a:off x="3124742" y="2513595"/>
            <a:ext cx="5353980" cy="2540588"/>
          </a:xfrm>
          <a:custGeom>
            <a:avLst/>
            <a:gdLst>
              <a:gd name="T0" fmla="*/ 2147483647 w 3723"/>
              <a:gd name="T1" fmla="*/ 2147483647 h 1636"/>
              <a:gd name="T2" fmla="*/ 2147483647 w 3723"/>
              <a:gd name="T3" fmla="*/ 2147483647 h 1636"/>
              <a:gd name="T4" fmla="*/ 2147483647 w 3723"/>
              <a:gd name="T5" fmla="*/ 2147483647 h 1636"/>
              <a:gd name="T6" fmla="*/ 2147483647 w 3723"/>
              <a:gd name="T7" fmla="*/ 2147483647 h 1636"/>
              <a:gd name="T8" fmla="*/ 2147483647 w 3723"/>
              <a:gd name="T9" fmla="*/ 2147483647 h 1636"/>
              <a:gd name="T10" fmla="*/ 2147483647 w 3723"/>
              <a:gd name="T11" fmla="*/ 2147483647 h 1636"/>
              <a:gd name="T12" fmla="*/ 2147483647 w 3723"/>
              <a:gd name="T13" fmla="*/ 2147483647 h 1636"/>
              <a:gd name="T14" fmla="*/ 2147483647 w 3723"/>
              <a:gd name="T15" fmla="*/ 2147483647 h 1636"/>
              <a:gd name="T16" fmla="*/ 2147483647 w 3723"/>
              <a:gd name="T17" fmla="*/ 2147483647 h 1636"/>
              <a:gd name="T18" fmla="*/ 2147483647 w 3723"/>
              <a:gd name="T19" fmla="*/ 2147483647 h 1636"/>
              <a:gd name="T20" fmla="*/ 2147483647 w 3723"/>
              <a:gd name="T21" fmla="*/ 2147483647 h 1636"/>
              <a:gd name="T22" fmla="*/ 2147483647 w 3723"/>
              <a:gd name="T23" fmla="*/ 2147483647 h 1636"/>
              <a:gd name="T24" fmla="*/ 2147483647 w 3723"/>
              <a:gd name="T25" fmla="*/ 2147483647 h 1636"/>
              <a:gd name="T26" fmla="*/ 2147483647 w 3723"/>
              <a:gd name="T27" fmla="*/ 2147483647 h 1636"/>
              <a:gd name="T28" fmla="*/ 2147483647 w 3723"/>
              <a:gd name="T29" fmla="*/ 2147483647 h 1636"/>
              <a:gd name="T30" fmla="*/ 2147483647 w 3723"/>
              <a:gd name="T31" fmla="*/ 2147483647 h 1636"/>
              <a:gd name="T32" fmla="*/ 2147483647 w 3723"/>
              <a:gd name="T33" fmla="*/ 2147483647 h 1636"/>
              <a:gd name="T34" fmla="*/ 2147483647 w 3723"/>
              <a:gd name="T35" fmla="*/ 2147483647 h 1636"/>
              <a:gd name="T36" fmla="*/ 2147483647 w 3723"/>
              <a:gd name="T37" fmla="*/ 2147483647 h 1636"/>
              <a:gd name="T38" fmla="*/ 2147483647 w 3723"/>
              <a:gd name="T39" fmla="*/ 2147483647 h 1636"/>
              <a:gd name="T40" fmla="*/ 2147483647 w 3723"/>
              <a:gd name="T41" fmla="*/ 2147483647 h 1636"/>
              <a:gd name="T42" fmla="*/ 2147483647 w 3723"/>
              <a:gd name="T43" fmla="*/ 2147483647 h 1636"/>
              <a:gd name="T44" fmla="*/ 2147483647 w 3723"/>
              <a:gd name="T45" fmla="*/ 2147483647 h 1636"/>
              <a:gd name="T46" fmla="*/ 2147483647 w 3723"/>
              <a:gd name="T47" fmla="*/ 2147483647 h 1636"/>
              <a:gd name="T48" fmla="*/ 2147483647 w 3723"/>
              <a:gd name="T49" fmla="*/ 2147483647 h 1636"/>
              <a:gd name="T50" fmla="*/ 2147483647 w 3723"/>
              <a:gd name="T51" fmla="*/ 2147483647 h 1636"/>
              <a:gd name="T52" fmla="*/ 2147483647 w 3723"/>
              <a:gd name="T53" fmla="*/ 2147483647 h 1636"/>
              <a:gd name="T54" fmla="*/ 2147483647 w 3723"/>
              <a:gd name="T55" fmla="*/ 2147483647 h 1636"/>
              <a:gd name="T56" fmla="*/ 2147483647 w 3723"/>
              <a:gd name="T57" fmla="*/ 2147483647 h 1636"/>
              <a:gd name="T58" fmla="*/ 2147483647 w 3723"/>
              <a:gd name="T59" fmla="*/ 2147483647 h 1636"/>
              <a:gd name="T60" fmla="*/ 2147483647 w 3723"/>
              <a:gd name="T61" fmla="*/ 2147483647 h 1636"/>
              <a:gd name="T62" fmla="*/ 2147483647 w 3723"/>
              <a:gd name="T63" fmla="*/ 2147483647 h 1636"/>
              <a:gd name="T64" fmla="*/ 2147483647 w 3723"/>
              <a:gd name="T65" fmla="*/ 2147483647 h 1636"/>
              <a:gd name="T66" fmla="*/ 2147483647 w 3723"/>
              <a:gd name="T67" fmla="*/ 2147483647 h 1636"/>
              <a:gd name="T68" fmla="*/ 2147483647 w 3723"/>
              <a:gd name="T69" fmla="*/ 2147483647 h 1636"/>
              <a:gd name="T70" fmla="*/ 2147483647 w 3723"/>
              <a:gd name="T71" fmla="*/ 2147483647 h 1636"/>
              <a:gd name="T72" fmla="*/ 2147483647 w 3723"/>
              <a:gd name="T73" fmla="*/ 2147483647 h 1636"/>
              <a:gd name="T74" fmla="*/ 2147483647 w 3723"/>
              <a:gd name="T75" fmla="*/ 2147483647 h 1636"/>
              <a:gd name="T76" fmla="*/ 2147483647 w 3723"/>
              <a:gd name="T77" fmla="*/ 2147483647 h 1636"/>
              <a:gd name="T78" fmla="*/ 2147483647 w 3723"/>
              <a:gd name="T79" fmla="*/ 2147483647 h 1636"/>
              <a:gd name="T80" fmla="*/ 2147483647 w 3723"/>
              <a:gd name="T81" fmla="*/ 2147483647 h 1636"/>
              <a:gd name="T82" fmla="*/ 2147483647 w 3723"/>
              <a:gd name="T83" fmla="*/ 2147483647 h 1636"/>
              <a:gd name="T84" fmla="*/ 2147483647 w 3723"/>
              <a:gd name="T85" fmla="*/ 2147483647 h 1636"/>
              <a:gd name="T86" fmla="*/ 2147483647 w 3723"/>
              <a:gd name="T87" fmla="*/ 2147483647 h 1636"/>
              <a:gd name="T88" fmla="*/ 2147483647 w 3723"/>
              <a:gd name="T89" fmla="*/ 2147483647 h 1636"/>
              <a:gd name="T90" fmla="*/ 2147483647 w 3723"/>
              <a:gd name="T91" fmla="*/ 2147483647 h 1636"/>
              <a:gd name="T92" fmla="*/ 2147483647 w 3723"/>
              <a:gd name="T93" fmla="*/ 2147483647 h 1636"/>
              <a:gd name="T94" fmla="*/ 2147483647 w 3723"/>
              <a:gd name="T95" fmla="*/ 2147483647 h 1636"/>
              <a:gd name="T96" fmla="*/ 2147483647 w 3723"/>
              <a:gd name="T97" fmla="*/ 2147483647 h 16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723" h="1636">
                <a:moveTo>
                  <a:pt x="0" y="0"/>
                </a:moveTo>
                <a:lnTo>
                  <a:pt x="54" y="4"/>
                </a:lnTo>
                <a:lnTo>
                  <a:pt x="118" y="4"/>
                </a:lnTo>
                <a:lnTo>
                  <a:pt x="167" y="48"/>
                </a:lnTo>
                <a:lnTo>
                  <a:pt x="183" y="93"/>
                </a:lnTo>
                <a:lnTo>
                  <a:pt x="199" y="138"/>
                </a:lnTo>
                <a:lnTo>
                  <a:pt x="199" y="183"/>
                </a:lnTo>
                <a:lnTo>
                  <a:pt x="199" y="228"/>
                </a:lnTo>
                <a:lnTo>
                  <a:pt x="215" y="273"/>
                </a:lnTo>
                <a:lnTo>
                  <a:pt x="215" y="318"/>
                </a:lnTo>
                <a:lnTo>
                  <a:pt x="215" y="363"/>
                </a:lnTo>
                <a:lnTo>
                  <a:pt x="215" y="408"/>
                </a:lnTo>
                <a:lnTo>
                  <a:pt x="232" y="453"/>
                </a:lnTo>
                <a:lnTo>
                  <a:pt x="232" y="512"/>
                </a:lnTo>
                <a:lnTo>
                  <a:pt x="264" y="557"/>
                </a:lnTo>
                <a:lnTo>
                  <a:pt x="279" y="602"/>
                </a:lnTo>
                <a:lnTo>
                  <a:pt x="328" y="632"/>
                </a:lnTo>
                <a:lnTo>
                  <a:pt x="376" y="647"/>
                </a:lnTo>
                <a:lnTo>
                  <a:pt x="425" y="632"/>
                </a:lnTo>
                <a:lnTo>
                  <a:pt x="474" y="632"/>
                </a:lnTo>
                <a:lnTo>
                  <a:pt x="522" y="618"/>
                </a:lnTo>
                <a:lnTo>
                  <a:pt x="571" y="602"/>
                </a:lnTo>
                <a:lnTo>
                  <a:pt x="619" y="587"/>
                </a:lnTo>
                <a:lnTo>
                  <a:pt x="683" y="587"/>
                </a:lnTo>
                <a:lnTo>
                  <a:pt x="732" y="587"/>
                </a:lnTo>
                <a:lnTo>
                  <a:pt x="797" y="587"/>
                </a:lnTo>
                <a:lnTo>
                  <a:pt x="861" y="587"/>
                </a:lnTo>
                <a:lnTo>
                  <a:pt x="910" y="573"/>
                </a:lnTo>
                <a:lnTo>
                  <a:pt x="975" y="573"/>
                </a:lnTo>
                <a:lnTo>
                  <a:pt x="1023" y="573"/>
                </a:lnTo>
                <a:lnTo>
                  <a:pt x="1088" y="587"/>
                </a:lnTo>
                <a:lnTo>
                  <a:pt x="1136" y="587"/>
                </a:lnTo>
                <a:lnTo>
                  <a:pt x="1201" y="602"/>
                </a:lnTo>
                <a:lnTo>
                  <a:pt x="1250" y="602"/>
                </a:lnTo>
                <a:lnTo>
                  <a:pt x="1314" y="602"/>
                </a:lnTo>
                <a:lnTo>
                  <a:pt x="1379" y="602"/>
                </a:lnTo>
                <a:lnTo>
                  <a:pt x="1443" y="602"/>
                </a:lnTo>
                <a:lnTo>
                  <a:pt x="1492" y="602"/>
                </a:lnTo>
                <a:lnTo>
                  <a:pt x="1540" y="587"/>
                </a:lnTo>
                <a:lnTo>
                  <a:pt x="1589" y="587"/>
                </a:lnTo>
                <a:lnTo>
                  <a:pt x="1637" y="587"/>
                </a:lnTo>
                <a:lnTo>
                  <a:pt x="1701" y="602"/>
                </a:lnTo>
                <a:lnTo>
                  <a:pt x="1750" y="618"/>
                </a:lnTo>
                <a:lnTo>
                  <a:pt x="1799" y="618"/>
                </a:lnTo>
                <a:lnTo>
                  <a:pt x="1847" y="618"/>
                </a:lnTo>
                <a:lnTo>
                  <a:pt x="1896" y="618"/>
                </a:lnTo>
                <a:lnTo>
                  <a:pt x="1944" y="618"/>
                </a:lnTo>
                <a:lnTo>
                  <a:pt x="2025" y="602"/>
                </a:lnTo>
                <a:lnTo>
                  <a:pt x="2089" y="602"/>
                </a:lnTo>
                <a:lnTo>
                  <a:pt x="2138" y="602"/>
                </a:lnTo>
                <a:lnTo>
                  <a:pt x="2186" y="587"/>
                </a:lnTo>
                <a:lnTo>
                  <a:pt x="2235" y="587"/>
                </a:lnTo>
                <a:lnTo>
                  <a:pt x="2283" y="573"/>
                </a:lnTo>
                <a:lnTo>
                  <a:pt x="2332" y="573"/>
                </a:lnTo>
                <a:lnTo>
                  <a:pt x="2412" y="587"/>
                </a:lnTo>
                <a:lnTo>
                  <a:pt x="2461" y="587"/>
                </a:lnTo>
                <a:lnTo>
                  <a:pt x="2510" y="587"/>
                </a:lnTo>
                <a:lnTo>
                  <a:pt x="2558" y="602"/>
                </a:lnTo>
                <a:lnTo>
                  <a:pt x="2607" y="602"/>
                </a:lnTo>
                <a:lnTo>
                  <a:pt x="2671" y="618"/>
                </a:lnTo>
                <a:lnTo>
                  <a:pt x="2719" y="618"/>
                </a:lnTo>
                <a:lnTo>
                  <a:pt x="2785" y="618"/>
                </a:lnTo>
                <a:lnTo>
                  <a:pt x="2833" y="618"/>
                </a:lnTo>
                <a:lnTo>
                  <a:pt x="2882" y="618"/>
                </a:lnTo>
                <a:lnTo>
                  <a:pt x="2946" y="618"/>
                </a:lnTo>
                <a:lnTo>
                  <a:pt x="2994" y="618"/>
                </a:lnTo>
                <a:lnTo>
                  <a:pt x="3043" y="602"/>
                </a:lnTo>
                <a:lnTo>
                  <a:pt x="3107" y="602"/>
                </a:lnTo>
                <a:lnTo>
                  <a:pt x="3155" y="602"/>
                </a:lnTo>
                <a:lnTo>
                  <a:pt x="3204" y="587"/>
                </a:lnTo>
                <a:lnTo>
                  <a:pt x="3253" y="587"/>
                </a:lnTo>
                <a:lnTo>
                  <a:pt x="3301" y="587"/>
                </a:lnTo>
                <a:lnTo>
                  <a:pt x="3350" y="587"/>
                </a:lnTo>
                <a:lnTo>
                  <a:pt x="3398" y="587"/>
                </a:lnTo>
                <a:lnTo>
                  <a:pt x="3447" y="587"/>
                </a:lnTo>
                <a:lnTo>
                  <a:pt x="3496" y="602"/>
                </a:lnTo>
                <a:lnTo>
                  <a:pt x="3544" y="602"/>
                </a:lnTo>
                <a:lnTo>
                  <a:pt x="3576" y="662"/>
                </a:lnTo>
                <a:lnTo>
                  <a:pt x="3592" y="707"/>
                </a:lnTo>
                <a:lnTo>
                  <a:pt x="3592" y="752"/>
                </a:lnTo>
                <a:lnTo>
                  <a:pt x="3625" y="812"/>
                </a:lnTo>
                <a:lnTo>
                  <a:pt x="3625" y="857"/>
                </a:lnTo>
                <a:lnTo>
                  <a:pt x="3640" y="902"/>
                </a:lnTo>
                <a:lnTo>
                  <a:pt x="3640" y="961"/>
                </a:lnTo>
                <a:lnTo>
                  <a:pt x="3640" y="1006"/>
                </a:lnTo>
                <a:lnTo>
                  <a:pt x="3640" y="1051"/>
                </a:lnTo>
                <a:lnTo>
                  <a:pt x="3657" y="1096"/>
                </a:lnTo>
                <a:lnTo>
                  <a:pt x="3657" y="1141"/>
                </a:lnTo>
                <a:lnTo>
                  <a:pt x="3657" y="1186"/>
                </a:lnTo>
                <a:lnTo>
                  <a:pt x="3673" y="1231"/>
                </a:lnTo>
                <a:lnTo>
                  <a:pt x="3689" y="1290"/>
                </a:lnTo>
                <a:lnTo>
                  <a:pt x="3689" y="1351"/>
                </a:lnTo>
                <a:lnTo>
                  <a:pt x="3689" y="1410"/>
                </a:lnTo>
                <a:lnTo>
                  <a:pt x="3689" y="1455"/>
                </a:lnTo>
                <a:lnTo>
                  <a:pt x="3689" y="1500"/>
                </a:lnTo>
                <a:lnTo>
                  <a:pt x="3689" y="1545"/>
                </a:lnTo>
                <a:lnTo>
                  <a:pt x="3689" y="1590"/>
                </a:lnTo>
                <a:lnTo>
                  <a:pt x="3722" y="1635"/>
                </a:lnTo>
              </a:path>
            </a:pathLst>
          </a:custGeom>
          <a:noFill/>
          <a:ln w="76200" cap="rnd" cmpd="sng">
            <a:solidFill>
              <a:schemeClr val="hlink"/>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193560" name="Freeform 24"/>
          <p:cNvSpPr>
            <a:spLocks/>
          </p:cNvSpPr>
          <p:nvPr/>
        </p:nvSpPr>
        <p:spPr bwMode="auto">
          <a:xfrm>
            <a:off x="3734449" y="2110276"/>
            <a:ext cx="2327679" cy="1389384"/>
          </a:xfrm>
          <a:custGeom>
            <a:avLst/>
            <a:gdLst>
              <a:gd name="T0" fmla="*/ 0 w 1619"/>
              <a:gd name="T1" fmla="*/ 0 h 894"/>
              <a:gd name="T2" fmla="*/ 2147483647 w 1619"/>
              <a:gd name="T3" fmla="*/ 2147483647 h 894"/>
              <a:gd name="T4" fmla="*/ 2147483647 w 1619"/>
              <a:gd name="T5" fmla="*/ 2147483647 h 894"/>
              <a:gd name="T6" fmla="*/ 2147483647 w 1619"/>
              <a:gd name="T7" fmla="*/ 2147483647 h 894"/>
              <a:gd name="T8" fmla="*/ 2147483647 w 1619"/>
              <a:gd name="T9" fmla="*/ 2147483647 h 894"/>
              <a:gd name="T10" fmla="*/ 2147483647 w 1619"/>
              <a:gd name="T11" fmla="*/ 2147483647 h 894"/>
              <a:gd name="T12" fmla="*/ 2147483647 w 1619"/>
              <a:gd name="T13" fmla="*/ 2147483647 h 894"/>
              <a:gd name="T14" fmla="*/ 2147483647 w 1619"/>
              <a:gd name="T15" fmla="*/ 2147483647 h 894"/>
              <a:gd name="T16" fmla="*/ 2147483647 w 1619"/>
              <a:gd name="T17" fmla="*/ 2147483647 h 894"/>
              <a:gd name="T18" fmla="*/ 2147483647 w 1619"/>
              <a:gd name="T19" fmla="*/ 2147483647 h 894"/>
              <a:gd name="T20" fmla="*/ 2147483647 w 1619"/>
              <a:gd name="T21" fmla="*/ 2147483647 h 894"/>
              <a:gd name="T22" fmla="*/ 2147483647 w 1619"/>
              <a:gd name="T23" fmla="*/ 2147483647 h 894"/>
              <a:gd name="T24" fmla="*/ 2147483647 w 1619"/>
              <a:gd name="T25" fmla="*/ 2147483647 h 894"/>
              <a:gd name="T26" fmla="*/ 2147483647 w 1619"/>
              <a:gd name="T27" fmla="*/ 2147483647 h 894"/>
              <a:gd name="T28" fmla="*/ 2147483647 w 1619"/>
              <a:gd name="T29" fmla="*/ 2147483647 h 894"/>
              <a:gd name="T30" fmla="*/ 2147483647 w 1619"/>
              <a:gd name="T31" fmla="*/ 2147483647 h 894"/>
              <a:gd name="T32" fmla="*/ 2147483647 w 1619"/>
              <a:gd name="T33" fmla="*/ 2147483647 h 894"/>
              <a:gd name="T34" fmla="*/ 2147483647 w 1619"/>
              <a:gd name="T35" fmla="*/ 2147483647 h 894"/>
              <a:gd name="T36" fmla="*/ 2147483647 w 1619"/>
              <a:gd name="T37" fmla="*/ 2147483647 h 894"/>
              <a:gd name="T38" fmla="*/ 2147483647 w 1619"/>
              <a:gd name="T39" fmla="*/ 2147483647 h 894"/>
              <a:gd name="T40" fmla="*/ 2147483647 w 1619"/>
              <a:gd name="T41" fmla="*/ 2147483647 h 894"/>
              <a:gd name="T42" fmla="*/ 2147483647 w 1619"/>
              <a:gd name="T43" fmla="*/ 2147483647 h 894"/>
              <a:gd name="T44" fmla="*/ 2147483647 w 1619"/>
              <a:gd name="T45" fmla="*/ 2147483647 h 894"/>
              <a:gd name="T46" fmla="*/ 2147483647 w 1619"/>
              <a:gd name="T47" fmla="*/ 2147483647 h 894"/>
              <a:gd name="T48" fmla="*/ 2147483647 w 1619"/>
              <a:gd name="T49" fmla="*/ 2147483647 h 894"/>
              <a:gd name="T50" fmla="*/ 2147483647 w 1619"/>
              <a:gd name="T51" fmla="*/ 2147483647 h 894"/>
              <a:gd name="T52" fmla="*/ 2147483647 w 1619"/>
              <a:gd name="T53" fmla="*/ 2147483647 h 894"/>
              <a:gd name="T54" fmla="*/ 2147483647 w 1619"/>
              <a:gd name="T55" fmla="*/ 2147483647 h 894"/>
              <a:gd name="T56" fmla="*/ 2147483647 w 1619"/>
              <a:gd name="T57" fmla="*/ 2147483647 h 894"/>
              <a:gd name="T58" fmla="*/ 2147483647 w 1619"/>
              <a:gd name="T59" fmla="*/ 2147483647 h 894"/>
              <a:gd name="T60" fmla="*/ 2147483647 w 1619"/>
              <a:gd name="T61" fmla="*/ 2147483647 h 894"/>
              <a:gd name="T62" fmla="*/ 2147483647 w 1619"/>
              <a:gd name="T63" fmla="*/ 2147483647 h 894"/>
              <a:gd name="T64" fmla="*/ 2147483647 w 1619"/>
              <a:gd name="T65" fmla="*/ 2147483647 h 894"/>
              <a:gd name="T66" fmla="*/ 2147483647 w 1619"/>
              <a:gd name="T67" fmla="*/ 2147483647 h 894"/>
              <a:gd name="T68" fmla="*/ 2147483647 w 1619"/>
              <a:gd name="T69" fmla="*/ 2147483647 h 894"/>
              <a:gd name="T70" fmla="*/ 2147483647 w 1619"/>
              <a:gd name="T71" fmla="*/ 2147483647 h 894"/>
              <a:gd name="T72" fmla="*/ 2147483647 w 1619"/>
              <a:gd name="T73" fmla="*/ 2147483647 h 894"/>
              <a:gd name="T74" fmla="*/ 2147483647 w 1619"/>
              <a:gd name="T75" fmla="*/ 2147483647 h 894"/>
              <a:gd name="T76" fmla="*/ 2147483647 w 1619"/>
              <a:gd name="T77" fmla="*/ 2147483647 h 894"/>
              <a:gd name="T78" fmla="*/ 2147483647 w 1619"/>
              <a:gd name="T79" fmla="*/ 2147483647 h 894"/>
              <a:gd name="T80" fmla="*/ 2147483647 w 1619"/>
              <a:gd name="T81" fmla="*/ 2147483647 h 894"/>
              <a:gd name="T82" fmla="*/ 2147483647 w 1619"/>
              <a:gd name="T83" fmla="*/ 2147483647 h 894"/>
              <a:gd name="T84" fmla="*/ 2147483647 w 1619"/>
              <a:gd name="T85" fmla="*/ 2147483647 h 89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619" h="894">
                <a:moveTo>
                  <a:pt x="0" y="0"/>
                </a:moveTo>
                <a:lnTo>
                  <a:pt x="50" y="25"/>
                </a:lnTo>
                <a:lnTo>
                  <a:pt x="98" y="54"/>
                </a:lnTo>
                <a:lnTo>
                  <a:pt x="130" y="99"/>
                </a:lnTo>
                <a:lnTo>
                  <a:pt x="163" y="144"/>
                </a:lnTo>
                <a:lnTo>
                  <a:pt x="211" y="189"/>
                </a:lnTo>
                <a:lnTo>
                  <a:pt x="260" y="205"/>
                </a:lnTo>
                <a:lnTo>
                  <a:pt x="308" y="205"/>
                </a:lnTo>
                <a:lnTo>
                  <a:pt x="357" y="219"/>
                </a:lnTo>
                <a:lnTo>
                  <a:pt x="405" y="219"/>
                </a:lnTo>
                <a:lnTo>
                  <a:pt x="454" y="234"/>
                </a:lnTo>
                <a:lnTo>
                  <a:pt x="502" y="234"/>
                </a:lnTo>
                <a:lnTo>
                  <a:pt x="551" y="234"/>
                </a:lnTo>
                <a:lnTo>
                  <a:pt x="600" y="234"/>
                </a:lnTo>
                <a:lnTo>
                  <a:pt x="648" y="234"/>
                </a:lnTo>
                <a:lnTo>
                  <a:pt x="712" y="219"/>
                </a:lnTo>
                <a:lnTo>
                  <a:pt x="761" y="219"/>
                </a:lnTo>
                <a:lnTo>
                  <a:pt x="809" y="219"/>
                </a:lnTo>
                <a:lnTo>
                  <a:pt x="858" y="219"/>
                </a:lnTo>
                <a:lnTo>
                  <a:pt x="907" y="219"/>
                </a:lnTo>
                <a:lnTo>
                  <a:pt x="955" y="219"/>
                </a:lnTo>
                <a:lnTo>
                  <a:pt x="1019" y="219"/>
                </a:lnTo>
                <a:lnTo>
                  <a:pt x="1068" y="219"/>
                </a:lnTo>
                <a:lnTo>
                  <a:pt x="1117" y="219"/>
                </a:lnTo>
                <a:lnTo>
                  <a:pt x="1165" y="205"/>
                </a:lnTo>
                <a:lnTo>
                  <a:pt x="1214" y="205"/>
                </a:lnTo>
                <a:lnTo>
                  <a:pt x="1294" y="205"/>
                </a:lnTo>
                <a:lnTo>
                  <a:pt x="1343" y="219"/>
                </a:lnTo>
                <a:lnTo>
                  <a:pt x="1424" y="219"/>
                </a:lnTo>
                <a:lnTo>
                  <a:pt x="1489" y="250"/>
                </a:lnTo>
                <a:lnTo>
                  <a:pt x="1489" y="309"/>
                </a:lnTo>
                <a:lnTo>
                  <a:pt x="1504" y="369"/>
                </a:lnTo>
                <a:lnTo>
                  <a:pt x="1521" y="429"/>
                </a:lnTo>
                <a:lnTo>
                  <a:pt x="1536" y="474"/>
                </a:lnTo>
                <a:lnTo>
                  <a:pt x="1553" y="519"/>
                </a:lnTo>
                <a:lnTo>
                  <a:pt x="1553" y="564"/>
                </a:lnTo>
                <a:lnTo>
                  <a:pt x="1553" y="609"/>
                </a:lnTo>
                <a:lnTo>
                  <a:pt x="1553" y="654"/>
                </a:lnTo>
                <a:lnTo>
                  <a:pt x="1569" y="699"/>
                </a:lnTo>
                <a:lnTo>
                  <a:pt x="1569" y="758"/>
                </a:lnTo>
                <a:lnTo>
                  <a:pt x="1585" y="803"/>
                </a:lnTo>
                <a:lnTo>
                  <a:pt x="1601" y="848"/>
                </a:lnTo>
                <a:lnTo>
                  <a:pt x="1618" y="893"/>
                </a:lnTo>
              </a:path>
            </a:pathLst>
          </a:custGeom>
          <a:noFill/>
          <a:ln w="28575" cap="rnd" cmpd="sng">
            <a:solidFill>
              <a:srgbClr val="58B02C"/>
            </a:solidFill>
            <a:prstDash val="lg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193561" name="Rectangle 25"/>
          <p:cNvSpPr>
            <a:spLocks noChangeArrowheads="1"/>
          </p:cNvSpPr>
          <p:nvPr/>
        </p:nvSpPr>
        <p:spPr bwMode="auto">
          <a:xfrm>
            <a:off x="6073243" y="1316343"/>
            <a:ext cx="2892927" cy="828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586" tIns="44550" rIns="90586" bIns="44550">
            <a:spAutoFit/>
          </a:bodyPr>
          <a:lstStyle/>
          <a:p>
            <a:pPr>
              <a:spcBef>
                <a:spcPct val="50000"/>
              </a:spcBef>
            </a:pPr>
            <a:r>
              <a:rPr lang="nb-NO" sz="2400" b="1" dirty="0">
                <a:solidFill>
                  <a:srgbClr val="58B02C"/>
                </a:solidFill>
                <a:latin typeface="Times New Roman" pitchFamily="18" charset="0"/>
              </a:rPr>
              <a:t>Volumkurve etter informasjon?</a:t>
            </a:r>
          </a:p>
        </p:txBody>
      </p:sp>
      <p:sp>
        <p:nvSpPr>
          <p:cNvPr id="8218" name="Line 26"/>
          <p:cNvSpPr>
            <a:spLocks noChangeShapeType="1"/>
          </p:cNvSpPr>
          <p:nvPr/>
        </p:nvSpPr>
        <p:spPr bwMode="auto">
          <a:xfrm>
            <a:off x="2615067" y="5808420"/>
            <a:ext cx="0" cy="228653"/>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193563" name="Line 27"/>
          <p:cNvSpPr>
            <a:spLocks noChangeShapeType="1"/>
          </p:cNvSpPr>
          <p:nvPr/>
        </p:nvSpPr>
        <p:spPr bwMode="auto">
          <a:xfrm flipH="1">
            <a:off x="5812847" y="2021356"/>
            <a:ext cx="260395" cy="352507"/>
          </a:xfrm>
          <a:prstGeom prst="line">
            <a:avLst/>
          </a:prstGeom>
          <a:noFill/>
          <a:ln w="28575">
            <a:solidFill>
              <a:srgbClr val="58B02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8220" name="Line 28"/>
          <p:cNvSpPr>
            <a:spLocks noChangeShapeType="1"/>
          </p:cNvSpPr>
          <p:nvPr/>
        </p:nvSpPr>
        <p:spPr bwMode="auto">
          <a:xfrm flipV="1">
            <a:off x="3269231" y="3499660"/>
            <a:ext cx="195296" cy="211187"/>
          </a:xfrm>
          <a:prstGeom prst="line">
            <a:avLst/>
          </a:prstGeom>
          <a:noFill/>
          <a:ln w="28575">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193565" name="Text Box 29"/>
          <p:cNvSpPr txBox="1">
            <a:spLocks noChangeArrowheads="1"/>
          </p:cNvSpPr>
          <p:nvPr/>
        </p:nvSpPr>
        <p:spPr bwMode="auto">
          <a:xfrm>
            <a:off x="3855120" y="2654915"/>
            <a:ext cx="847872" cy="424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42" tIns="42770" rIns="85542" bIns="42770">
            <a:spAutoFit/>
          </a:bodyPr>
          <a:lstStyle>
            <a:lvl1pPr defTabSz="855663">
              <a:defRPr>
                <a:solidFill>
                  <a:schemeClr val="tx1"/>
                </a:solidFill>
                <a:latin typeface="Arial" charset="0"/>
              </a:defRPr>
            </a:lvl1pPr>
            <a:lvl2pPr marL="742950" indent="-285750" defTabSz="855663">
              <a:defRPr>
                <a:solidFill>
                  <a:schemeClr val="tx1"/>
                </a:solidFill>
                <a:latin typeface="Arial" charset="0"/>
              </a:defRPr>
            </a:lvl2pPr>
            <a:lvl3pPr marL="1143000" indent="-228600" defTabSz="855663">
              <a:defRPr>
                <a:solidFill>
                  <a:schemeClr val="tx1"/>
                </a:solidFill>
                <a:latin typeface="Arial" charset="0"/>
              </a:defRPr>
            </a:lvl3pPr>
            <a:lvl4pPr marL="1600200" indent="-228600" defTabSz="855663">
              <a:defRPr>
                <a:solidFill>
                  <a:schemeClr val="tx1"/>
                </a:solidFill>
                <a:latin typeface="Arial" charset="0"/>
              </a:defRPr>
            </a:lvl4pPr>
            <a:lvl5pPr marL="2057400" indent="-228600" defTabSz="855663">
              <a:defRPr>
                <a:solidFill>
                  <a:schemeClr val="tx1"/>
                </a:solidFill>
                <a:latin typeface="Arial" charset="0"/>
              </a:defRPr>
            </a:lvl5pPr>
            <a:lvl6pPr marL="2514600" indent="-228600" defTabSz="855663" eaLnBrk="0" fontAlgn="base" hangingPunct="0">
              <a:spcBef>
                <a:spcPct val="0"/>
              </a:spcBef>
              <a:spcAft>
                <a:spcPct val="0"/>
              </a:spcAft>
              <a:defRPr>
                <a:solidFill>
                  <a:schemeClr val="tx1"/>
                </a:solidFill>
                <a:latin typeface="Arial" charset="0"/>
              </a:defRPr>
            </a:lvl6pPr>
            <a:lvl7pPr marL="2971800" indent="-228600" defTabSz="855663" eaLnBrk="0" fontAlgn="base" hangingPunct="0">
              <a:spcBef>
                <a:spcPct val="0"/>
              </a:spcBef>
              <a:spcAft>
                <a:spcPct val="0"/>
              </a:spcAft>
              <a:defRPr>
                <a:solidFill>
                  <a:schemeClr val="tx1"/>
                </a:solidFill>
                <a:latin typeface="Arial" charset="0"/>
              </a:defRPr>
            </a:lvl7pPr>
            <a:lvl8pPr marL="3429000" indent="-228600" defTabSz="855663" eaLnBrk="0" fontAlgn="base" hangingPunct="0">
              <a:spcBef>
                <a:spcPct val="0"/>
              </a:spcBef>
              <a:spcAft>
                <a:spcPct val="0"/>
              </a:spcAft>
              <a:defRPr>
                <a:solidFill>
                  <a:schemeClr val="tx1"/>
                </a:solidFill>
                <a:latin typeface="Arial" charset="0"/>
              </a:defRPr>
            </a:lvl8pPr>
            <a:lvl9pPr marL="3886200" indent="-228600" defTabSz="855663" eaLnBrk="0" fontAlgn="base" hangingPunct="0">
              <a:spcBef>
                <a:spcPct val="0"/>
              </a:spcBef>
              <a:spcAft>
                <a:spcPct val="0"/>
              </a:spcAft>
              <a:defRPr>
                <a:solidFill>
                  <a:schemeClr val="tx1"/>
                </a:solidFill>
                <a:latin typeface="Arial" charset="0"/>
              </a:defRPr>
            </a:lvl9pPr>
          </a:lstStyle>
          <a:p>
            <a:pPr>
              <a:spcBef>
                <a:spcPct val="50000"/>
              </a:spcBef>
            </a:pPr>
            <a:r>
              <a:rPr lang="en-US" sz="2200" b="1" dirty="0">
                <a:solidFill>
                  <a:srgbClr val="FF0000"/>
                </a:solidFill>
                <a:latin typeface="Times New Roman" pitchFamily="18" charset="0"/>
              </a:rPr>
              <a:t>+KØ</a:t>
            </a:r>
          </a:p>
        </p:txBody>
      </p:sp>
      <p:sp>
        <p:nvSpPr>
          <p:cNvPr id="193566" name="Text Box 30"/>
          <p:cNvSpPr txBox="1">
            <a:spLocks noChangeArrowheads="1"/>
          </p:cNvSpPr>
          <p:nvPr/>
        </p:nvSpPr>
        <p:spPr bwMode="auto">
          <a:xfrm>
            <a:off x="7311708" y="3710847"/>
            <a:ext cx="782773" cy="424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42" tIns="42770" rIns="85542" bIns="42770">
            <a:spAutoFit/>
          </a:bodyPr>
          <a:lstStyle>
            <a:lvl1pPr defTabSz="855663">
              <a:defRPr>
                <a:solidFill>
                  <a:schemeClr val="tx1"/>
                </a:solidFill>
                <a:latin typeface="Arial" charset="0"/>
              </a:defRPr>
            </a:lvl1pPr>
            <a:lvl2pPr marL="742950" indent="-285750" defTabSz="855663">
              <a:defRPr>
                <a:solidFill>
                  <a:schemeClr val="tx1"/>
                </a:solidFill>
                <a:latin typeface="Arial" charset="0"/>
              </a:defRPr>
            </a:lvl2pPr>
            <a:lvl3pPr marL="1143000" indent="-228600" defTabSz="855663">
              <a:defRPr>
                <a:solidFill>
                  <a:schemeClr val="tx1"/>
                </a:solidFill>
                <a:latin typeface="Arial" charset="0"/>
              </a:defRPr>
            </a:lvl3pPr>
            <a:lvl4pPr marL="1600200" indent="-228600" defTabSz="855663">
              <a:defRPr>
                <a:solidFill>
                  <a:schemeClr val="tx1"/>
                </a:solidFill>
                <a:latin typeface="Arial" charset="0"/>
              </a:defRPr>
            </a:lvl4pPr>
            <a:lvl5pPr marL="2057400" indent="-228600" defTabSz="855663">
              <a:defRPr>
                <a:solidFill>
                  <a:schemeClr val="tx1"/>
                </a:solidFill>
                <a:latin typeface="Arial" charset="0"/>
              </a:defRPr>
            </a:lvl5pPr>
            <a:lvl6pPr marL="2514600" indent="-228600" defTabSz="855663" eaLnBrk="0" fontAlgn="base" hangingPunct="0">
              <a:spcBef>
                <a:spcPct val="0"/>
              </a:spcBef>
              <a:spcAft>
                <a:spcPct val="0"/>
              </a:spcAft>
              <a:defRPr>
                <a:solidFill>
                  <a:schemeClr val="tx1"/>
                </a:solidFill>
                <a:latin typeface="Arial" charset="0"/>
              </a:defRPr>
            </a:lvl6pPr>
            <a:lvl7pPr marL="2971800" indent="-228600" defTabSz="855663" eaLnBrk="0" fontAlgn="base" hangingPunct="0">
              <a:spcBef>
                <a:spcPct val="0"/>
              </a:spcBef>
              <a:spcAft>
                <a:spcPct val="0"/>
              </a:spcAft>
              <a:defRPr>
                <a:solidFill>
                  <a:schemeClr val="tx1"/>
                </a:solidFill>
                <a:latin typeface="Arial" charset="0"/>
              </a:defRPr>
            </a:lvl7pPr>
            <a:lvl8pPr marL="3429000" indent="-228600" defTabSz="855663" eaLnBrk="0" fontAlgn="base" hangingPunct="0">
              <a:spcBef>
                <a:spcPct val="0"/>
              </a:spcBef>
              <a:spcAft>
                <a:spcPct val="0"/>
              </a:spcAft>
              <a:defRPr>
                <a:solidFill>
                  <a:schemeClr val="tx1"/>
                </a:solidFill>
                <a:latin typeface="Arial" charset="0"/>
              </a:defRPr>
            </a:lvl8pPr>
            <a:lvl9pPr marL="3886200" indent="-228600" defTabSz="855663" eaLnBrk="0" fontAlgn="base" hangingPunct="0">
              <a:spcBef>
                <a:spcPct val="0"/>
              </a:spcBef>
              <a:spcAft>
                <a:spcPct val="0"/>
              </a:spcAft>
              <a:defRPr>
                <a:solidFill>
                  <a:schemeClr val="tx1"/>
                </a:solidFill>
                <a:latin typeface="Arial" charset="0"/>
              </a:defRPr>
            </a:lvl9pPr>
          </a:lstStyle>
          <a:p>
            <a:pPr>
              <a:spcBef>
                <a:spcPct val="50000"/>
              </a:spcBef>
            </a:pPr>
            <a:r>
              <a:rPr lang="en-US" sz="2200" b="1" dirty="0">
                <a:solidFill>
                  <a:srgbClr val="0000FF"/>
                </a:solidFill>
                <a:latin typeface="Times New Roman" pitchFamily="18" charset="0"/>
              </a:rPr>
              <a:t>-KØ</a:t>
            </a:r>
          </a:p>
        </p:txBody>
      </p:sp>
      <p:sp>
        <p:nvSpPr>
          <p:cNvPr id="8223" name="Line 31"/>
          <p:cNvSpPr>
            <a:spLocks noChangeShapeType="1"/>
          </p:cNvSpPr>
          <p:nvPr/>
        </p:nvSpPr>
        <p:spPr bwMode="auto">
          <a:xfrm flipH="1" flipV="1">
            <a:off x="1376602" y="3429795"/>
            <a:ext cx="457279" cy="1197252"/>
          </a:xfrm>
          <a:prstGeom prst="line">
            <a:avLst/>
          </a:prstGeom>
          <a:noFill/>
          <a:ln w="28575">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193568" name="Text Box 32"/>
          <p:cNvSpPr txBox="1">
            <a:spLocks noChangeArrowheads="1"/>
          </p:cNvSpPr>
          <p:nvPr/>
        </p:nvSpPr>
        <p:spPr bwMode="auto">
          <a:xfrm>
            <a:off x="4115514" y="2021356"/>
            <a:ext cx="522379" cy="328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42" tIns="42770" rIns="85542" bIns="42770">
            <a:spAutoFit/>
          </a:bodyPr>
          <a:lstStyle>
            <a:lvl1pPr defTabSz="855663">
              <a:defRPr>
                <a:solidFill>
                  <a:schemeClr val="tx1"/>
                </a:solidFill>
                <a:latin typeface="Arial" charset="0"/>
              </a:defRPr>
            </a:lvl1pPr>
            <a:lvl2pPr marL="742950" indent="-285750" defTabSz="855663">
              <a:defRPr>
                <a:solidFill>
                  <a:schemeClr val="tx1"/>
                </a:solidFill>
                <a:latin typeface="Arial" charset="0"/>
              </a:defRPr>
            </a:lvl2pPr>
            <a:lvl3pPr marL="1143000" indent="-228600" defTabSz="855663">
              <a:defRPr>
                <a:solidFill>
                  <a:schemeClr val="tx1"/>
                </a:solidFill>
                <a:latin typeface="Arial" charset="0"/>
              </a:defRPr>
            </a:lvl3pPr>
            <a:lvl4pPr marL="1600200" indent="-228600" defTabSz="855663">
              <a:defRPr>
                <a:solidFill>
                  <a:schemeClr val="tx1"/>
                </a:solidFill>
                <a:latin typeface="Arial" charset="0"/>
              </a:defRPr>
            </a:lvl4pPr>
            <a:lvl5pPr marL="2057400" indent="-228600" defTabSz="855663">
              <a:defRPr>
                <a:solidFill>
                  <a:schemeClr val="tx1"/>
                </a:solidFill>
                <a:latin typeface="Arial" charset="0"/>
              </a:defRPr>
            </a:lvl5pPr>
            <a:lvl6pPr marL="2514600" indent="-228600" defTabSz="855663" eaLnBrk="0" fontAlgn="base" hangingPunct="0">
              <a:spcBef>
                <a:spcPct val="0"/>
              </a:spcBef>
              <a:spcAft>
                <a:spcPct val="0"/>
              </a:spcAft>
              <a:defRPr>
                <a:solidFill>
                  <a:schemeClr val="tx1"/>
                </a:solidFill>
                <a:latin typeface="Arial" charset="0"/>
              </a:defRPr>
            </a:lvl6pPr>
            <a:lvl7pPr marL="2971800" indent="-228600" defTabSz="855663" eaLnBrk="0" fontAlgn="base" hangingPunct="0">
              <a:spcBef>
                <a:spcPct val="0"/>
              </a:spcBef>
              <a:spcAft>
                <a:spcPct val="0"/>
              </a:spcAft>
              <a:defRPr>
                <a:solidFill>
                  <a:schemeClr val="tx1"/>
                </a:solidFill>
                <a:latin typeface="Arial" charset="0"/>
              </a:defRPr>
            </a:lvl7pPr>
            <a:lvl8pPr marL="3429000" indent="-228600" defTabSz="855663" eaLnBrk="0" fontAlgn="base" hangingPunct="0">
              <a:spcBef>
                <a:spcPct val="0"/>
              </a:spcBef>
              <a:spcAft>
                <a:spcPct val="0"/>
              </a:spcAft>
              <a:defRPr>
                <a:solidFill>
                  <a:schemeClr val="tx1"/>
                </a:solidFill>
                <a:latin typeface="Arial" charset="0"/>
              </a:defRPr>
            </a:lvl8pPr>
            <a:lvl9pPr marL="3886200" indent="-228600" defTabSz="855663" eaLnBrk="0" fontAlgn="base" hangingPunct="0">
              <a:spcBef>
                <a:spcPct val="0"/>
              </a:spcBef>
              <a:spcAft>
                <a:spcPct val="0"/>
              </a:spcAft>
              <a:defRPr>
                <a:solidFill>
                  <a:schemeClr val="tx1"/>
                </a:solidFill>
                <a:latin typeface="Arial" charset="0"/>
              </a:defRPr>
            </a:lvl9pPr>
          </a:lstStyle>
          <a:p>
            <a:pPr>
              <a:spcBef>
                <a:spcPct val="50000"/>
              </a:spcBef>
            </a:pPr>
            <a:r>
              <a:rPr lang="en-US" sz="1500" dirty="0">
                <a:solidFill>
                  <a:srgbClr val="FF0000"/>
                </a:solidFill>
                <a:latin typeface="Times New Roman" pitchFamily="18" charset="0"/>
              </a:rPr>
              <a:t>+</a:t>
            </a:r>
            <a:r>
              <a:rPr lang="en-US" sz="1500" dirty="0" err="1">
                <a:solidFill>
                  <a:srgbClr val="FF0000"/>
                </a:solidFill>
                <a:latin typeface="Times New Roman" pitchFamily="18" charset="0"/>
              </a:rPr>
              <a:t>kø</a:t>
            </a:r>
            <a:endParaRPr lang="en-US" sz="1500" dirty="0">
              <a:solidFill>
                <a:srgbClr val="FF0000"/>
              </a:solidFill>
              <a:latin typeface="Times New Roman" pitchFamily="18" charset="0"/>
            </a:endParaRPr>
          </a:p>
        </p:txBody>
      </p:sp>
      <p:sp>
        <p:nvSpPr>
          <p:cNvPr id="193569" name="Text Box 33"/>
          <p:cNvSpPr txBox="1">
            <a:spLocks noChangeArrowheads="1"/>
          </p:cNvSpPr>
          <p:nvPr/>
        </p:nvSpPr>
        <p:spPr bwMode="auto">
          <a:xfrm>
            <a:off x="5420667" y="2585049"/>
            <a:ext cx="847872" cy="328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42" tIns="42770" rIns="85542" bIns="42770">
            <a:spAutoFit/>
          </a:bodyPr>
          <a:lstStyle>
            <a:lvl1pPr defTabSz="855663">
              <a:defRPr>
                <a:solidFill>
                  <a:schemeClr val="tx1"/>
                </a:solidFill>
                <a:latin typeface="Arial" charset="0"/>
              </a:defRPr>
            </a:lvl1pPr>
            <a:lvl2pPr marL="742950" indent="-285750" defTabSz="855663">
              <a:defRPr>
                <a:solidFill>
                  <a:schemeClr val="tx1"/>
                </a:solidFill>
                <a:latin typeface="Arial" charset="0"/>
              </a:defRPr>
            </a:lvl2pPr>
            <a:lvl3pPr marL="1143000" indent="-228600" defTabSz="855663">
              <a:defRPr>
                <a:solidFill>
                  <a:schemeClr val="tx1"/>
                </a:solidFill>
                <a:latin typeface="Arial" charset="0"/>
              </a:defRPr>
            </a:lvl3pPr>
            <a:lvl4pPr marL="1600200" indent="-228600" defTabSz="855663">
              <a:defRPr>
                <a:solidFill>
                  <a:schemeClr val="tx1"/>
                </a:solidFill>
                <a:latin typeface="Arial" charset="0"/>
              </a:defRPr>
            </a:lvl4pPr>
            <a:lvl5pPr marL="2057400" indent="-228600" defTabSz="855663">
              <a:defRPr>
                <a:solidFill>
                  <a:schemeClr val="tx1"/>
                </a:solidFill>
                <a:latin typeface="Arial" charset="0"/>
              </a:defRPr>
            </a:lvl5pPr>
            <a:lvl6pPr marL="2514600" indent="-228600" defTabSz="855663" eaLnBrk="0" fontAlgn="base" hangingPunct="0">
              <a:spcBef>
                <a:spcPct val="0"/>
              </a:spcBef>
              <a:spcAft>
                <a:spcPct val="0"/>
              </a:spcAft>
              <a:defRPr>
                <a:solidFill>
                  <a:schemeClr val="tx1"/>
                </a:solidFill>
                <a:latin typeface="Arial" charset="0"/>
              </a:defRPr>
            </a:lvl6pPr>
            <a:lvl7pPr marL="2971800" indent="-228600" defTabSz="855663" eaLnBrk="0" fontAlgn="base" hangingPunct="0">
              <a:spcBef>
                <a:spcPct val="0"/>
              </a:spcBef>
              <a:spcAft>
                <a:spcPct val="0"/>
              </a:spcAft>
              <a:defRPr>
                <a:solidFill>
                  <a:schemeClr val="tx1"/>
                </a:solidFill>
                <a:latin typeface="Arial" charset="0"/>
              </a:defRPr>
            </a:lvl7pPr>
            <a:lvl8pPr marL="3429000" indent="-228600" defTabSz="855663" eaLnBrk="0" fontAlgn="base" hangingPunct="0">
              <a:spcBef>
                <a:spcPct val="0"/>
              </a:spcBef>
              <a:spcAft>
                <a:spcPct val="0"/>
              </a:spcAft>
              <a:defRPr>
                <a:solidFill>
                  <a:schemeClr val="tx1"/>
                </a:solidFill>
                <a:latin typeface="Arial" charset="0"/>
              </a:defRPr>
            </a:lvl8pPr>
            <a:lvl9pPr marL="3886200" indent="-228600" defTabSz="855663" eaLnBrk="0" fontAlgn="base" hangingPunct="0">
              <a:spcBef>
                <a:spcPct val="0"/>
              </a:spcBef>
              <a:spcAft>
                <a:spcPct val="0"/>
              </a:spcAft>
              <a:defRPr>
                <a:solidFill>
                  <a:schemeClr val="tx1"/>
                </a:solidFill>
                <a:latin typeface="Arial" charset="0"/>
              </a:defRPr>
            </a:lvl9pPr>
          </a:lstStyle>
          <a:p>
            <a:pPr>
              <a:spcBef>
                <a:spcPct val="50000"/>
              </a:spcBef>
            </a:pPr>
            <a:r>
              <a:rPr lang="en-US" sz="1500" dirty="0">
                <a:solidFill>
                  <a:srgbClr val="0000FF"/>
                </a:solidFill>
                <a:latin typeface="Times New Roman" pitchFamily="18" charset="0"/>
              </a:rPr>
              <a:t>-</a:t>
            </a:r>
            <a:r>
              <a:rPr lang="en-US" sz="1500" dirty="0" err="1">
                <a:solidFill>
                  <a:srgbClr val="0000FF"/>
                </a:solidFill>
                <a:latin typeface="Times New Roman" pitchFamily="18" charset="0"/>
              </a:rPr>
              <a:t>kø</a:t>
            </a:r>
            <a:endParaRPr lang="en-US" sz="1500" dirty="0">
              <a:solidFill>
                <a:srgbClr val="0000FF"/>
              </a:solidFill>
              <a:latin typeface="Times New Roman" pitchFamily="18" charset="0"/>
            </a:endParaRPr>
          </a:p>
        </p:txBody>
      </p:sp>
      <p:sp>
        <p:nvSpPr>
          <p:cNvPr id="8226" name="Text Box 34"/>
          <p:cNvSpPr txBox="1">
            <a:spLocks noChangeArrowheads="1"/>
          </p:cNvSpPr>
          <p:nvPr/>
        </p:nvSpPr>
        <p:spPr bwMode="auto">
          <a:xfrm>
            <a:off x="1768783" y="4560356"/>
            <a:ext cx="4499756" cy="9241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42" tIns="42770" rIns="85542" bIns="42770">
            <a:spAutoFit/>
          </a:bodyPr>
          <a:lstStyle>
            <a:lvl1pPr defTabSz="855663">
              <a:defRPr>
                <a:solidFill>
                  <a:schemeClr val="tx1"/>
                </a:solidFill>
                <a:latin typeface="Arial" charset="0"/>
              </a:defRPr>
            </a:lvl1pPr>
            <a:lvl2pPr marL="742950" indent="-285750" defTabSz="855663">
              <a:defRPr>
                <a:solidFill>
                  <a:schemeClr val="tx1"/>
                </a:solidFill>
                <a:latin typeface="Arial" charset="0"/>
              </a:defRPr>
            </a:lvl2pPr>
            <a:lvl3pPr marL="1143000" indent="-228600" defTabSz="855663">
              <a:defRPr>
                <a:solidFill>
                  <a:schemeClr val="tx1"/>
                </a:solidFill>
                <a:latin typeface="Arial" charset="0"/>
              </a:defRPr>
            </a:lvl3pPr>
            <a:lvl4pPr marL="1600200" indent="-228600" defTabSz="855663">
              <a:defRPr>
                <a:solidFill>
                  <a:schemeClr val="tx1"/>
                </a:solidFill>
                <a:latin typeface="Arial" charset="0"/>
              </a:defRPr>
            </a:lvl4pPr>
            <a:lvl5pPr marL="2057400" indent="-228600" defTabSz="855663">
              <a:defRPr>
                <a:solidFill>
                  <a:schemeClr val="tx1"/>
                </a:solidFill>
                <a:latin typeface="Arial" charset="0"/>
              </a:defRPr>
            </a:lvl5pPr>
            <a:lvl6pPr marL="2514600" indent="-228600" defTabSz="855663" eaLnBrk="0" fontAlgn="base" hangingPunct="0">
              <a:spcBef>
                <a:spcPct val="0"/>
              </a:spcBef>
              <a:spcAft>
                <a:spcPct val="0"/>
              </a:spcAft>
              <a:defRPr>
                <a:solidFill>
                  <a:schemeClr val="tx1"/>
                </a:solidFill>
                <a:latin typeface="Arial" charset="0"/>
              </a:defRPr>
            </a:lvl6pPr>
            <a:lvl7pPr marL="2971800" indent="-228600" defTabSz="855663" eaLnBrk="0" fontAlgn="base" hangingPunct="0">
              <a:spcBef>
                <a:spcPct val="0"/>
              </a:spcBef>
              <a:spcAft>
                <a:spcPct val="0"/>
              </a:spcAft>
              <a:defRPr>
                <a:solidFill>
                  <a:schemeClr val="tx1"/>
                </a:solidFill>
                <a:latin typeface="Arial" charset="0"/>
              </a:defRPr>
            </a:lvl7pPr>
            <a:lvl8pPr marL="3429000" indent="-228600" defTabSz="855663" eaLnBrk="0" fontAlgn="base" hangingPunct="0">
              <a:spcBef>
                <a:spcPct val="0"/>
              </a:spcBef>
              <a:spcAft>
                <a:spcPct val="0"/>
              </a:spcAft>
              <a:defRPr>
                <a:solidFill>
                  <a:schemeClr val="tx1"/>
                </a:solidFill>
                <a:latin typeface="Arial" charset="0"/>
              </a:defRPr>
            </a:lvl8pPr>
            <a:lvl9pPr marL="3886200" indent="-228600" defTabSz="855663" eaLnBrk="0" fontAlgn="base" hangingPunct="0">
              <a:spcBef>
                <a:spcPct val="0"/>
              </a:spcBef>
              <a:spcAft>
                <a:spcPct val="0"/>
              </a:spcAft>
              <a:defRPr>
                <a:solidFill>
                  <a:schemeClr val="tx1"/>
                </a:solidFill>
                <a:latin typeface="Arial" charset="0"/>
              </a:defRPr>
            </a:lvl9pPr>
          </a:lstStyle>
          <a:p>
            <a:pPr>
              <a:spcBef>
                <a:spcPct val="50000"/>
              </a:spcBef>
            </a:pPr>
            <a:r>
              <a:rPr lang="en-US" sz="2200">
                <a:latin typeface="Times New Roman" pitchFamily="18" charset="0"/>
              </a:rPr>
              <a:t>Trafikkavvikling ved kø (ut av køen)</a:t>
            </a:r>
          </a:p>
          <a:p>
            <a:pPr>
              <a:spcBef>
                <a:spcPct val="50000"/>
              </a:spcBef>
            </a:pPr>
            <a:r>
              <a:rPr lang="en-US" sz="2200">
                <a:latin typeface="Times New Roman" pitchFamily="18" charset="0"/>
              </a:rPr>
              <a:t>(Queue discharge flow)</a:t>
            </a:r>
          </a:p>
        </p:txBody>
      </p:sp>
      <p:sp>
        <p:nvSpPr>
          <p:cNvPr id="8227" name="Text Box 35"/>
          <p:cNvSpPr txBox="1">
            <a:spLocks noChangeArrowheads="1"/>
          </p:cNvSpPr>
          <p:nvPr/>
        </p:nvSpPr>
        <p:spPr bwMode="auto">
          <a:xfrm>
            <a:off x="724026" y="5589294"/>
            <a:ext cx="393768" cy="424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42" tIns="42770" rIns="85542" bIns="42770">
            <a:spAutoFit/>
          </a:bodyPr>
          <a:lstStyle>
            <a:lvl1pPr defTabSz="855663">
              <a:defRPr>
                <a:solidFill>
                  <a:schemeClr val="tx1"/>
                </a:solidFill>
                <a:latin typeface="Arial" charset="0"/>
              </a:defRPr>
            </a:lvl1pPr>
            <a:lvl2pPr marL="742950" indent="-285750" defTabSz="855663">
              <a:defRPr>
                <a:solidFill>
                  <a:schemeClr val="tx1"/>
                </a:solidFill>
                <a:latin typeface="Arial" charset="0"/>
              </a:defRPr>
            </a:lvl2pPr>
            <a:lvl3pPr marL="1143000" indent="-228600" defTabSz="855663">
              <a:defRPr>
                <a:solidFill>
                  <a:schemeClr val="tx1"/>
                </a:solidFill>
                <a:latin typeface="Arial" charset="0"/>
              </a:defRPr>
            </a:lvl3pPr>
            <a:lvl4pPr marL="1600200" indent="-228600" defTabSz="855663">
              <a:defRPr>
                <a:solidFill>
                  <a:schemeClr val="tx1"/>
                </a:solidFill>
                <a:latin typeface="Arial" charset="0"/>
              </a:defRPr>
            </a:lvl4pPr>
            <a:lvl5pPr marL="2057400" indent="-228600" defTabSz="855663">
              <a:defRPr>
                <a:solidFill>
                  <a:schemeClr val="tx1"/>
                </a:solidFill>
                <a:latin typeface="Arial" charset="0"/>
              </a:defRPr>
            </a:lvl5pPr>
            <a:lvl6pPr marL="2514600" indent="-228600" defTabSz="855663" eaLnBrk="0" fontAlgn="base" hangingPunct="0">
              <a:spcBef>
                <a:spcPct val="0"/>
              </a:spcBef>
              <a:spcAft>
                <a:spcPct val="0"/>
              </a:spcAft>
              <a:defRPr>
                <a:solidFill>
                  <a:schemeClr val="tx1"/>
                </a:solidFill>
                <a:latin typeface="Arial" charset="0"/>
              </a:defRPr>
            </a:lvl6pPr>
            <a:lvl7pPr marL="2971800" indent="-228600" defTabSz="855663" eaLnBrk="0" fontAlgn="base" hangingPunct="0">
              <a:spcBef>
                <a:spcPct val="0"/>
              </a:spcBef>
              <a:spcAft>
                <a:spcPct val="0"/>
              </a:spcAft>
              <a:defRPr>
                <a:solidFill>
                  <a:schemeClr val="tx1"/>
                </a:solidFill>
                <a:latin typeface="Arial" charset="0"/>
              </a:defRPr>
            </a:lvl7pPr>
            <a:lvl8pPr marL="3429000" indent="-228600" defTabSz="855663" eaLnBrk="0" fontAlgn="base" hangingPunct="0">
              <a:spcBef>
                <a:spcPct val="0"/>
              </a:spcBef>
              <a:spcAft>
                <a:spcPct val="0"/>
              </a:spcAft>
              <a:defRPr>
                <a:solidFill>
                  <a:schemeClr val="tx1"/>
                </a:solidFill>
                <a:latin typeface="Arial" charset="0"/>
              </a:defRPr>
            </a:lvl8pPr>
            <a:lvl9pPr marL="3886200" indent="-228600" defTabSz="855663" eaLnBrk="0" fontAlgn="base" hangingPunct="0">
              <a:spcBef>
                <a:spcPct val="0"/>
              </a:spcBef>
              <a:spcAft>
                <a:spcPct val="0"/>
              </a:spcAft>
              <a:defRPr>
                <a:solidFill>
                  <a:schemeClr val="tx1"/>
                </a:solidFill>
                <a:latin typeface="Arial" charset="0"/>
              </a:defRPr>
            </a:lvl9pPr>
          </a:lstStyle>
          <a:p>
            <a:pPr>
              <a:spcBef>
                <a:spcPct val="50000"/>
              </a:spcBef>
            </a:pPr>
            <a:r>
              <a:rPr lang="en-US" sz="2200">
                <a:latin typeface="Times New Roman" pitchFamily="18" charset="0"/>
              </a:rPr>
              <a:t>0</a:t>
            </a:r>
          </a:p>
        </p:txBody>
      </p:sp>
      <p:sp>
        <p:nvSpPr>
          <p:cNvPr id="8228" name="Rectangle 36"/>
          <p:cNvSpPr>
            <a:spLocks noGrp="1" noChangeArrowheads="1"/>
          </p:cNvSpPr>
          <p:nvPr>
            <p:ph type="title"/>
          </p:nvPr>
        </p:nvSpPr>
        <p:spPr>
          <a:xfrm>
            <a:off x="1329267" y="189434"/>
            <a:ext cx="5979831" cy="838394"/>
          </a:xfrm>
        </p:spPr>
        <p:txBody>
          <a:bodyPr>
            <a:noAutofit/>
          </a:bodyPr>
          <a:lstStyle/>
          <a:p>
            <a:pPr defTabSz="814469"/>
            <a:r>
              <a:rPr lang="en-US" sz="2400" b="1" dirty="0" err="1">
                <a:solidFill>
                  <a:schemeClr val="tx2"/>
                </a:solidFill>
                <a:latin typeface="+mn-lt"/>
              </a:rPr>
              <a:t>Forbedringspotensial</a:t>
            </a:r>
            <a:r>
              <a:rPr lang="en-US" sz="2400" b="1" dirty="0">
                <a:solidFill>
                  <a:schemeClr val="tx2"/>
                </a:solidFill>
                <a:latin typeface="+mn-lt"/>
              </a:rPr>
              <a:t> </a:t>
            </a:r>
            <a:r>
              <a:rPr lang="en-US" sz="2400" b="1" dirty="0" err="1">
                <a:solidFill>
                  <a:schemeClr val="tx2"/>
                </a:solidFill>
                <a:latin typeface="+mn-lt"/>
              </a:rPr>
              <a:t>ved</a:t>
            </a:r>
            <a:r>
              <a:rPr lang="en-US" sz="2400" b="1" dirty="0">
                <a:solidFill>
                  <a:schemeClr val="tx2"/>
                </a:solidFill>
                <a:latin typeface="+mn-lt"/>
              </a:rPr>
              <a:t> </a:t>
            </a:r>
            <a:r>
              <a:rPr lang="en-US" sz="2400" b="1" dirty="0" err="1">
                <a:solidFill>
                  <a:schemeClr val="tx2"/>
                </a:solidFill>
                <a:latin typeface="+mn-lt"/>
              </a:rPr>
              <a:t>mer</a:t>
            </a:r>
            <a:r>
              <a:rPr lang="en-US" sz="2400" b="1" dirty="0">
                <a:solidFill>
                  <a:schemeClr val="tx2"/>
                </a:solidFill>
                <a:latin typeface="+mn-lt"/>
              </a:rPr>
              <a:t> </a:t>
            </a:r>
            <a:r>
              <a:rPr lang="en-US" sz="2400" b="1" dirty="0" err="1">
                <a:solidFill>
                  <a:schemeClr val="tx2"/>
                </a:solidFill>
                <a:latin typeface="+mn-lt"/>
              </a:rPr>
              <a:t>effektiv</a:t>
            </a:r>
            <a:r>
              <a:rPr lang="en-US" sz="2400" b="1" dirty="0">
                <a:solidFill>
                  <a:schemeClr val="tx2"/>
                </a:solidFill>
                <a:latin typeface="+mn-lt"/>
              </a:rPr>
              <a:t> </a:t>
            </a:r>
            <a:r>
              <a:rPr lang="en-US" sz="2400" b="1" dirty="0" err="1">
                <a:solidFill>
                  <a:schemeClr val="tx2"/>
                </a:solidFill>
                <a:latin typeface="+mn-lt"/>
              </a:rPr>
              <a:t>kjøring</a:t>
            </a:r>
            <a:r>
              <a:rPr lang="en-US" sz="2400" b="1" dirty="0">
                <a:solidFill>
                  <a:schemeClr val="tx2"/>
                </a:solidFill>
                <a:latin typeface="+mn-lt"/>
              </a:rPr>
              <a:t>,  </a:t>
            </a:r>
            <a:r>
              <a:rPr lang="en-US" sz="2400" b="1" dirty="0" err="1">
                <a:solidFill>
                  <a:schemeClr val="tx2"/>
                </a:solidFill>
                <a:latin typeface="+mn-lt"/>
              </a:rPr>
              <a:t>eksempel</a:t>
            </a:r>
            <a:r>
              <a:rPr lang="en-US" sz="2400" b="1" dirty="0">
                <a:solidFill>
                  <a:schemeClr val="tx2"/>
                </a:solidFill>
                <a:latin typeface="+mn-lt"/>
              </a:rPr>
              <a:t> </a:t>
            </a:r>
            <a:r>
              <a:rPr lang="en-US" sz="2400" b="1" dirty="0" err="1">
                <a:solidFill>
                  <a:schemeClr val="tx2"/>
                </a:solidFill>
                <a:latin typeface="+mn-lt"/>
              </a:rPr>
              <a:t>fra</a:t>
            </a:r>
            <a:r>
              <a:rPr lang="en-US" sz="2400" b="1" dirty="0">
                <a:solidFill>
                  <a:schemeClr val="tx2"/>
                </a:solidFill>
                <a:latin typeface="+mn-lt"/>
              </a:rPr>
              <a:t> E6 </a:t>
            </a:r>
            <a:r>
              <a:rPr lang="en-US" sz="2400" b="1" dirty="0" err="1">
                <a:solidFill>
                  <a:schemeClr val="tx2"/>
                </a:solidFill>
                <a:latin typeface="+mn-lt"/>
              </a:rPr>
              <a:t>ved</a:t>
            </a:r>
            <a:r>
              <a:rPr lang="en-US" sz="2400" b="1" dirty="0">
                <a:solidFill>
                  <a:schemeClr val="tx2"/>
                </a:solidFill>
                <a:latin typeface="+mn-lt"/>
              </a:rPr>
              <a:t> </a:t>
            </a:r>
            <a:r>
              <a:rPr lang="en-US" sz="2400" b="1" dirty="0" err="1">
                <a:solidFill>
                  <a:schemeClr val="tx2"/>
                </a:solidFill>
                <a:latin typeface="+mn-lt"/>
              </a:rPr>
              <a:t>Kolomoen</a:t>
            </a:r>
            <a:r>
              <a:rPr lang="en-US" sz="2400" b="1" dirty="0">
                <a:solidFill>
                  <a:schemeClr val="tx2"/>
                </a:solidFill>
                <a:latin typeface="+mn-lt"/>
              </a:rPr>
              <a:t> </a:t>
            </a:r>
            <a:r>
              <a:rPr lang="en-US" sz="2400" b="1" dirty="0" err="1">
                <a:solidFill>
                  <a:schemeClr val="tx2"/>
                </a:solidFill>
                <a:latin typeface="+mn-lt"/>
              </a:rPr>
              <a:t>på</a:t>
            </a:r>
            <a:r>
              <a:rPr lang="en-US" sz="2400" b="1" dirty="0">
                <a:solidFill>
                  <a:schemeClr val="tx2"/>
                </a:solidFill>
                <a:latin typeface="+mn-lt"/>
              </a:rPr>
              <a:t> </a:t>
            </a:r>
            <a:r>
              <a:rPr lang="en-US" sz="2400" b="1" dirty="0" err="1" smtClean="0">
                <a:solidFill>
                  <a:schemeClr val="tx2"/>
                </a:solidFill>
                <a:latin typeface="+mn-lt"/>
              </a:rPr>
              <a:t>søndager</a:t>
            </a:r>
            <a:r>
              <a:rPr lang="en-US" sz="2400" b="1" dirty="0" smtClean="0">
                <a:solidFill>
                  <a:schemeClr val="tx2"/>
                </a:solidFill>
                <a:latin typeface="+mn-lt"/>
              </a:rPr>
              <a:t> </a:t>
            </a:r>
            <a:r>
              <a:rPr lang="en-US" sz="2400" b="1" dirty="0" err="1" smtClean="0">
                <a:solidFill>
                  <a:schemeClr val="tx2"/>
                </a:solidFill>
                <a:latin typeface="+mn-lt"/>
              </a:rPr>
              <a:t>i</a:t>
            </a:r>
            <a:r>
              <a:rPr lang="en-US" sz="2400" b="1" dirty="0" smtClean="0">
                <a:solidFill>
                  <a:schemeClr val="tx2"/>
                </a:solidFill>
                <a:latin typeface="+mn-lt"/>
              </a:rPr>
              <a:t> 2000:</a:t>
            </a:r>
            <a:endParaRPr lang="en-US" sz="2400" b="1" dirty="0">
              <a:solidFill>
                <a:schemeClr val="tx2"/>
              </a:solidFill>
              <a:latin typeface="+mn-lt"/>
            </a:endParaRPr>
          </a:p>
        </p:txBody>
      </p:sp>
    </p:spTree>
    <p:extLst>
      <p:ext uri="{BB962C8B-B14F-4D97-AF65-F5344CB8AC3E}">
        <p14:creationId xmlns:p14="http://schemas.microsoft.com/office/powerpoint/2010/main" val="89248429"/>
      </p:ext>
    </p:extLst>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3559"/>
                                        </p:tgtEl>
                                        <p:attrNameLst>
                                          <p:attrName>style.visibility</p:attrName>
                                        </p:attrNameLst>
                                      </p:cBhvr>
                                      <p:to>
                                        <p:strVal val="visible"/>
                                      </p:to>
                                    </p:set>
                                    <p:anim calcmode="lin" valueType="num">
                                      <p:cBhvr additive="base">
                                        <p:cTn id="7" dur="500" fill="hold"/>
                                        <p:tgtEl>
                                          <p:spTgt spid="193559"/>
                                        </p:tgtEl>
                                        <p:attrNameLst>
                                          <p:attrName>ppt_x</p:attrName>
                                        </p:attrNameLst>
                                      </p:cBhvr>
                                      <p:tavLst>
                                        <p:tav tm="0">
                                          <p:val>
                                            <p:strVal val="#ppt_x"/>
                                          </p:val>
                                        </p:tav>
                                        <p:tav tm="100000">
                                          <p:val>
                                            <p:strVal val="#ppt_x"/>
                                          </p:val>
                                        </p:tav>
                                      </p:tavLst>
                                    </p:anim>
                                    <p:anim calcmode="lin" valueType="num">
                                      <p:cBhvr additive="base">
                                        <p:cTn id="8" dur="500" fill="hold"/>
                                        <p:tgtEl>
                                          <p:spTgt spid="19355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93552"/>
                                        </p:tgtEl>
                                        <p:attrNameLst>
                                          <p:attrName>style.visibility</p:attrName>
                                        </p:attrNameLst>
                                      </p:cBhvr>
                                      <p:to>
                                        <p:strVal val="visible"/>
                                      </p:to>
                                    </p:set>
                                    <p:anim calcmode="lin" valueType="num">
                                      <p:cBhvr additive="base">
                                        <p:cTn id="11" dur="500" fill="hold"/>
                                        <p:tgtEl>
                                          <p:spTgt spid="193552"/>
                                        </p:tgtEl>
                                        <p:attrNameLst>
                                          <p:attrName>ppt_x</p:attrName>
                                        </p:attrNameLst>
                                      </p:cBhvr>
                                      <p:tavLst>
                                        <p:tav tm="0">
                                          <p:val>
                                            <p:strVal val="#ppt_x"/>
                                          </p:val>
                                        </p:tav>
                                        <p:tav tm="100000">
                                          <p:val>
                                            <p:strVal val="#ppt_x"/>
                                          </p:val>
                                        </p:tav>
                                      </p:tavLst>
                                    </p:anim>
                                    <p:anim calcmode="lin" valueType="num">
                                      <p:cBhvr additive="base">
                                        <p:cTn id="12" dur="500" fill="hold"/>
                                        <p:tgtEl>
                                          <p:spTgt spid="19355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93565"/>
                                        </p:tgtEl>
                                        <p:attrNameLst>
                                          <p:attrName>style.visibility</p:attrName>
                                        </p:attrNameLst>
                                      </p:cBhvr>
                                      <p:to>
                                        <p:strVal val="visible"/>
                                      </p:to>
                                    </p:set>
                                    <p:anim calcmode="lin" valueType="num">
                                      <p:cBhvr additive="base">
                                        <p:cTn id="15" dur="500" fill="hold"/>
                                        <p:tgtEl>
                                          <p:spTgt spid="193565"/>
                                        </p:tgtEl>
                                        <p:attrNameLst>
                                          <p:attrName>ppt_x</p:attrName>
                                        </p:attrNameLst>
                                      </p:cBhvr>
                                      <p:tavLst>
                                        <p:tav tm="0">
                                          <p:val>
                                            <p:strVal val="#ppt_x"/>
                                          </p:val>
                                        </p:tav>
                                        <p:tav tm="100000">
                                          <p:val>
                                            <p:strVal val="#ppt_x"/>
                                          </p:val>
                                        </p:tav>
                                      </p:tavLst>
                                    </p:anim>
                                    <p:anim calcmode="lin" valueType="num">
                                      <p:cBhvr additive="base">
                                        <p:cTn id="16" dur="500" fill="hold"/>
                                        <p:tgtEl>
                                          <p:spTgt spid="19356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93566"/>
                                        </p:tgtEl>
                                        <p:attrNameLst>
                                          <p:attrName>style.visibility</p:attrName>
                                        </p:attrNameLst>
                                      </p:cBhvr>
                                      <p:to>
                                        <p:strVal val="visible"/>
                                      </p:to>
                                    </p:set>
                                    <p:anim calcmode="lin" valueType="num">
                                      <p:cBhvr additive="base">
                                        <p:cTn id="19" dur="500" fill="hold"/>
                                        <p:tgtEl>
                                          <p:spTgt spid="193566"/>
                                        </p:tgtEl>
                                        <p:attrNameLst>
                                          <p:attrName>ppt_x</p:attrName>
                                        </p:attrNameLst>
                                      </p:cBhvr>
                                      <p:tavLst>
                                        <p:tav tm="0">
                                          <p:val>
                                            <p:strVal val="#ppt_x"/>
                                          </p:val>
                                        </p:tav>
                                        <p:tav tm="100000">
                                          <p:val>
                                            <p:strVal val="#ppt_x"/>
                                          </p:val>
                                        </p:tav>
                                      </p:tavLst>
                                    </p:anim>
                                    <p:anim calcmode="lin" valueType="num">
                                      <p:cBhvr additive="base">
                                        <p:cTn id="20" dur="500" fill="hold"/>
                                        <p:tgtEl>
                                          <p:spTgt spid="193566"/>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93560"/>
                                        </p:tgtEl>
                                        <p:attrNameLst>
                                          <p:attrName>style.visibility</p:attrName>
                                        </p:attrNameLst>
                                      </p:cBhvr>
                                      <p:to>
                                        <p:strVal val="visible"/>
                                      </p:to>
                                    </p:set>
                                    <p:anim calcmode="lin" valueType="num">
                                      <p:cBhvr additive="base">
                                        <p:cTn id="25" dur="500" fill="hold"/>
                                        <p:tgtEl>
                                          <p:spTgt spid="193560"/>
                                        </p:tgtEl>
                                        <p:attrNameLst>
                                          <p:attrName>ppt_x</p:attrName>
                                        </p:attrNameLst>
                                      </p:cBhvr>
                                      <p:tavLst>
                                        <p:tav tm="0">
                                          <p:val>
                                            <p:strVal val="#ppt_x"/>
                                          </p:val>
                                        </p:tav>
                                        <p:tav tm="100000">
                                          <p:val>
                                            <p:strVal val="#ppt_x"/>
                                          </p:val>
                                        </p:tav>
                                      </p:tavLst>
                                    </p:anim>
                                    <p:anim calcmode="lin" valueType="num">
                                      <p:cBhvr additive="base">
                                        <p:cTn id="26" dur="500" fill="hold"/>
                                        <p:tgtEl>
                                          <p:spTgt spid="19356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93568"/>
                                        </p:tgtEl>
                                        <p:attrNameLst>
                                          <p:attrName>style.visibility</p:attrName>
                                        </p:attrNameLst>
                                      </p:cBhvr>
                                      <p:to>
                                        <p:strVal val="visible"/>
                                      </p:to>
                                    </p:set>
                                    <p:anim calcmode="lin" valueType="num">
                                      <p:cBhvr additive="base">
                                        <p:cTn id="29" dur="500" fill="hold"/>
                                        <p:tgtEl>
                                          <p:spTgt spid="193568"/>
                                        </p:tgtEl>
                                        <p:attrNameLst>
                                          <p:attrName>ppt_x</p:attrName>
                                        </p:attrNameLst>
                                      </p:cBhvr>
                                      <p:tavLst>
                                        <p:tav tm="0">
                                          <p:val>
                                            <p:strVal val="#ppt_x"/>
                                          </p:val>
                                        </p:tav>
                                        <p:tav tm="100000">
                                          <p:val>
                                            <p:strVal val="#ppt_x"/>
                                          </p:val>
                                        </p:tav>
                                      </p:tavLst>
                                    </p:anim>
                                    <p:anim calcmode="lin" valueType="num">
                                      <p:cBhvr additive="base">
                                        <p:cTn id="30" dur="500" fill="hold"/>
                                        <p:tgtEl>
                                          <p:spTgt spid="193568"/>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93569"/>
                                        </p:tgtEl>
                                        <p:attrNameLst>
                                          <p:attrName>style.visibility</p:attrName>
                                        </p:attrNameLst>
                                      </p:cBhvr>
                                      <p:to>
                                        <p:strVal val="visible"/>
                                      </p:to>
                                    </p:set>
                                    <p:anim calcmode="lin" valueType="num">
                                      <p:cBhvr additive="base">
                                        <p:cTn id="33" dur="500" fill="hold"/>
                                        <p:tgtEl>
                                          <p:spTgt spid="193569"/>
                                        </p:tgtEl>
                                        <p:attrNameLst>
                                          <p:attrName>ppt_x</p:attrName>
                                        </p:attrNameLst>
                                      </p:cBhvr>
                                      <p:tavLst>
                                        <p:tav tm="0">
                                          <p:val>
                                            <p:strVal val="#ppt_x"/>
                                          </p:val>
                                        </p:tav>
                                        <p:tav tm="100000">
                                          <p:val>
                                            <p:strVal val="#ppt_x"/>
                                          </p:val>
                                        </p:tav>
                                      </p:tavLst>
                                    </p:anim>
                                    <p:anim calcmode="lin" valueType="num">
                                      <p:cBhvr additive="base">
                                        <p:cTn id="34" dur="500" fill="hold"/>
                                        <p:tgtEl>
                                          <p:spTgt spid="193569"/>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93563"/>
                                        </p:tgtEl>
                                        <p:attrNameLst>
                                          <p:attrName>style.visibility</p:attrName>
                                        </p:attrNameLst>
                                      </p:cBhvr>
                                      <p:to>
                                        <p:strVal val="visible"/>
                                      </p:to>
                                    </p:set>
                                    <p:anim calcmode="lin" valueType="num">
                                      <p:cBhvr additive="base">
                                        <p:cTn id="37" dur="500" fill="hold"/>
                                        <p:tgtEl>
                                          <p:spTgt spid="193563"/>
                                        </p:tgtEl>
                                        <p:attrNameLst>
                                          <p:attrName>ppt_x</p:attrName>
                                        </p:attrNameLst>
                                      </p:cBhvr>
                                      <p:tavLst>
                                        <p:tav tm="0">
                                          <p:val>
                                            <p:strVal val="#ppt_x"/>
                                          </p:val>
                                        </p:tav>
                                        <p:tav tm="100000">
                                          <p:val>
                                            <p:strVal val="#ppt_x"/>
                                          </p:val>
                                        </p:tav>
                                      </p:tavLst>
                                    </p:anim>
                                    <p:anim calcmode="lin" valueType="num">
                                      <p:cBhvr additive="base">
                                        <p:cTn id="38" dur="500" fill="hold"/>
                                        <p:tgtEl>
                                          <p:spTgt spid="193563"/>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93561"/>
                                        </p:tgtEl>
                                        <p:attrNameLst>
                                          <p:attrName>style.visibility</p:attrName>
                                        </p:attrNameLst>
                                      </p:cBhvr>
                                      <p:to>
                                        <p:strVal val="visible"/>
                                      </p:to>
                                    </p:set>
                                    <p:anim calcmode="lin" valueType="num">
                                      <p:cBhvr additive="base">
                                        <p:cTn id="41" dur="500" fill="hold"/>
                                        <p:tgtEl>
                                          <p:spTgt spid="193561"/>
                                        </p:tgtEl>
                                        <p:attrNameLst>
                                          <p:attrName>ppt_x</p:attrName>
                                        </p:attrNameLst>
                                      </p:cBhvr>
                                      <p:tavLst>
                                        <p:tav tm="0">
                                          <p:val>
                                            <p:strVal val="#ppt_x"/>
                                          </p:val>
                                        </p:tav>
                                        <p:tav tm="100000">
                                          <p:val>
                                            <p:strVal val="#ppt_x"/>
                                          </p:val>
                                        </p:tav>
                                      </p:tavLst>
                                    </p:anim>
                                    <p:anim calcmode="lin" valueType="num">
                                      <p:cBhvr additive="base">
                                        <p:cTn id="42" dur="500" fill="hold"/>
                                        <p:tgtEl>
                                          <p:spTgt spid="193561"/>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8220"/>
                                        </p:tgtEl>
                                        <p:attrNameLst>
                                          <p:attrName>style.visibility</p:attrName>
                                        </p:attrNameLst>
                                      </p:cBhvr>
                                      <p:to>
                                        <p:strVal val="visible"/>
                                      </p:to>
                                    </p:set>
                                    <p:anim calcmode="lin" valueType="num">
                                      <p:cBhvr additive="base">
                                        <p:cTn id="45" dur="500" fill="hold"/>
                                        <p:tgtEl>
                                          <p:spTgt spid="8220"/>
                                        </p:tgtEl>
                                        <p:attrNameLst>
                                          <p:attrName>ppt_x</p:attrName>
                                        </p:attrNameLst>
                                      </p:cBhvr>
                                      <p:tavLst>
                                        <p:tav tm="0">
                                          <p:val>
                                            <p:strVal val="#ppt_x"/>
                                          </p:val>
                                        </p:tav>
                                        <p:tav tm="100000">
                                          <p:val>
                                            <p:strVal val="#ppt_x"/>
                                          </p:val>
                                        </p:tav>
                                      </p:tavLst>
                                    </p:anim>
                                    <p:anim calcmode="lin" valueType="num">
                                      <p:cBhvr additive="base">
                                        <p:cTn id="46" dur="500" fill="hold"/>
                                        <p:tgtEl>
                                          <p:spTgt spid="82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552" grpId="0"/>
      <p:bldP spid="193559" grpId="0" animBg="1"/>
      <p:bldP spid="193560" grpId="0" animBg="1"/>
      <p:bldP spid="193561" grpId="0"/>
      <p:bldP spid="193563" grpId="0" animBg="1"/>
      <p:bldP spid="8220" grpId="0" animBg="1"/>
      <p:bldP spid="193565" grpId="0"/>
      <p:bldP spid="193566" grpId="0"/>
      <p:bldP spid="193568" grpId="0"/>
      <p:bldP spid="19356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214531" y="144715"/>
            <a:ext cx="6742639" cy="836807"/>
          </a:xfrm>
        </p:spPr>
        <p:txBody>
          <a:bodyPr>
            <a:normAutofit/>
          </a:bodyPr>
          <a:lstStyle/>
          <a:p>
            <a:pPr defTabSz="814469"/>
            <a:r>
              <a:rPr lang="en-US" sz="2400" b="1" dirty="0" err="1" smtClean="0">
                <a:solidFill>
                  <a:srgbClr val="0033CC"/>
                </a:solidFill>
              </a:rPr>
              <a:t>Typiske</a:t>
            </a:r>
            <a:r>
              <a:rPr lang="en-US" sz="2400" b="1" dirty="0" smtClean="0">
                <a:solidFill>
                  <a:srgbClr val="0033CC"/>
                </a:solidFill>
              </a:rPr>
              <a:t> </a:t>
            </a:r>
            <a:r>
              <a:rPr lang="en-US" sz="2400" b="1" dirty="0" err="1" smtClean="0">
                <a:solidFill>
                  <a:srgbClr val="0033CC"/>
                </a:solidFill>
              </a:rPr>
              <a:t>forsinkelser</a:t>
            </a:r>
            <a:r>
              <a:rPr lang="en-US" sz="2400" b="1" dirty="0" smtClean="0">
                <a:solidFill>
                  <a:srgbClr val="0033CC"/>
                </a:solidFill>
              </a:rPr>
              <a:t> </a:t>
            </a:r>
            <a:r>
              <a:rPr lang="en-US" sz="2400" b="1" dirty="0" err="1" smtClean="0">
                <a:solidFill>
                  <a:schemeClr val="tx2"/>
                </a:solidFill>
              </a:rPr>
              <a:t>sydover</a:t>
            </a:r>
            <a:r>
              <a:rPr lang="en-US" sz="2400" b="1" dirty="0" smtClean="0">
                <a:solidFill>
                  <a:schemeClr val="tx2"/>
                </a:solidFill>
              </a:rPr>
              <a:t> </a:t>
            </a:r>
            <a:r>
              <a:rPr lang="en-US" sz="2400" b="1" dirty="0" err="1" smtClean="0">
                <a:solidFill>
                  <a:schemeClr val="tx2"/>
                </a:solidFill>
              </a:rPr>
              <a:t>på</a:t>
            </a:r>
            <a:r>
              <a:rPr lang="en-US" sz="2400" b="1" dirty="0" smtClean="0">
                <a:solidFill>
                  <a:schemeClr val="tx2"/>
                </a:solidFill>
              </a:rPr>
              <a:t> E6 </a:t>
            </a:r>
            <a:r>
              <a:rPr lang="en-US" sz="2400" b="1" dirty="0" err="1" smtClean="0">
                <a:solidFill>
                  <a:schemeClr val="tx2"/>
                </a:solidFill>
              </a:rPr>
              <a:t>ved</a:t>
            </a:r>
            <a:r>
              <a:rPr lang="en-US" sz="2400" b="1" dirty="0" smtClean="0">
                <a:solidFill>
                  <a:schemeClr val="tx2"/>
                </a:solidFill>
              </a:rPr>
              <a:t> </a:t>
            </a:r>
            <a:r>
              <a:rPr lang="en-US" sz="2400" b="1" dirty="0" err="1" smtClean="0">
                <a:solidFill>
                  <a:schemeClr val="tx2"/>
                </a:solidFill>
              </a:rPr>
              <a:t>Kolomoen</a:t>
            </a:r>
            <a:r>
              <a:rPr lang="en-US" sz="2400" b="1" dirty="0" smtClean="0">
                <a:solidFill>
                  <a:schemeClr val="tx2"/>
                </a:solidFill>
              </a:rPr>
              <a:t>, her </a:t>
            </a:r>
            <a:r>
              <a:rPr lang="en-US" sz="2400" b="1" dirty="0" err="1" smtClean="0">
                <a:solidFill>
                  <a:schemeClr val="tx2"/>
                </a:solidFill>
              </a:rPr>
              <a:t>fra</a:t>
            </a:r>
            <a:r>
              <a:rPr lang="en-US" sz="2400" b="1" dirty="0" smtClean="0">
                <a:solidFill>
                  <a:schemeClr val="tx2"/>
                </a:solidFill>
              </a:rPr>
              <a:t> </a:t>
            </a:r>
            <a:r>
              <a:rPr lang="en-US" sz="2400" b="1" dirty="0" err="1" smtClean="0">
                <a:solidFill>
                  <a:schemeClr val="tx2"/>
                </a:solidFill>
              </a:rPr>
              <a:t>søndag</a:t>
            </a:r>
            <a:r>
              <a:rPr lang="en-US" sz="2400" b="1" dirty="0" smtClean="0">
                <a:solidFill>
                  <a:schemeClr val="tx2"/>
                </a:solidFill>
              </a:rPr>
              <a:t>  20.08.2000</a:t>
            </a:r>
          </a:p>
        </p:txBody>
      </p:sp>
      <p:sp>
        <p:nvSpPr>
          <p:cNvPr id="16387" name="Rectangle 3"/>
          <p:cNvSpPr>
            <a:spLocks noGrp="1" noChangeArrowheads="1"/>
          </p:cNvSpPr>
          <p:nvPr>
            <p:ph type="body" idx="1"/>
          </p:nvPr>
        </p:nvSpPr>
        <p:spPr/>
        <p:txBody>
          <a:bodyPr/>
          <a:lstStyle/>
          <a:p>
            <a:pPr marL="366750" indent="-366750" defTabSz="814469"/>
            <a:endParaRPr lang="en-US" smtClean="0"/>
          </a:p>
        </p:txBody>
      </p:sp>
      <p:pic>
        <p:nvPicPr>
          <p:cNvPr id="16388" name="Picture 4" descr="kolo-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39" y="940018"/>
            <a:ext cx="9137649" cy="5943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6854" name="Text Box 6"/>
          <p:cNvSpPr txBox="1">
            <a:spLocks noChangeArrowheads="1"/>
          </p:cNvSpPr>
          <p:nvPr/>
        </p:nvSpPr>
        <p:spPr bwMode="auto">
          <a:xfrm>
            <a:off x="5485765" y="1387797"/>
            <a:ext cx="3326390" cy="886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42" tIns="42770" rIns="85542" bIns="42770">
            <a:spAutoFit/>
          </a:bodyPr>
          <a:lstStyle>
            <a:lvl1pPr defTabSz="855663">
              <a:defRPr>
                <a:solidFill>
                  <a:schemeClr val="tx1"/>
                </a:solidFill>
                <a:latin typeface="Arial" charset="0"/>
              </a:defRPr>
            </a:lvl1pPr>
            <a:lvl2pPr marL="742950" indent="-285750" defTabSz="855663">
              <a:defRPr>
                <a:solidFill>
                  <a:schemeClr val="tx1"/>
                </a:solidFill>
                <a:latin typeface="Arial" charset="0"/>
              </a:defRPr>
            </a:lvl2pPr>
            <a:lvl3pPr marL="1143000" indent="-228600" defTabSz="855663">
              <a:defRPr>
                <a:solidFill>
                  <a:schemeClr val="tx1"/>
                </a:solidFill>
                <a:latin typeface="Arial" charset="0"/>
              </a:defRPr>
            </a:lvl3pPr>
            <a:lvl4pPr marL="1600200" indent="-228600" defTabSz="855663">
              <a:defRPr>
                <a:solidFill>
                  <a:schemeClr val="tx1"/>
                </a:solidFill>
                <a:latin typeface="Arial" charset="0"/>
              </a:defRPr>
            </a:lvl4pPr>
            <a:lvl5pPr marL="2057400" indent="-228600" defTabSz="855663">
              <a:defRPr>
                <a:solidFill>
                  <a:schemeClr val="tx1"/>
                </a:solidFill>
                <a:latin typeface="Arial" charset="0"/>
              </a:defRPr>
            </a:lvl5pPr>
            <a:lvl6pPr marL="2514600" indent="-228600" defTabSz="855663" eaLnBrk="0" fontAlgn="base" hangingPunct="0">
              <a:spcBef>
                <a:spcPct val="0"/>
              </a:spcBef>
              <a:spcAft>
                <a:spcPct val="0"/>
              </a:spcAft>
              <a:defRPr>
                <a:solidFill>
                  <a:schemeClr val="tx1"/>
                </a:solidFill>
                <a:latin typeface="Arial" charset="0"/>
              </a:defRPr>
            </a:lvl6pPr>
            <a:lvl7pPr marL="2971800" indent="-228600" defTabSz="855663" eaLnBrk="0" fontAlgn="base" hangingPunct="0">
              <a:spcBef>
                <a:spcPct val="0"/>
              </a:spcBef>
              <a:spcAft>
                <a:spcPct val="0"/>
              </a:spcAft>
              <a:defRPr>
                <a:solidFill>
                  <a:schemeClr val="tx1"/>
                </a:solidFill>
                <a:latin typeface="Arial" charset="0"/>
              </a:defRPr>
            </a:lvl7pPr>
            <a:lvl8pPr marL="3429000" indent="-228600" defTabSz="855663" eaLnBrk="0" fontAlgn="base" hangingPunct="0">
              <a:spcBef>
                <a:spcPct val="0"/>
              </a:spcBef>
              <a:spcAft>
                <a:spcPct val="0"/>
              </a:spcAft>
              <a:defRPr>
                <a:solidFill>
                  <a:schemeClr val="tx1"/>
                </a:solidFill>
                <a:latin typeface="Arial" charset="0"/>
              </a:defRPr>
            </a:lvl8pPr>
            <a:lvl9pPr marL="3886200" indent="-228600" defTabSz="855663" eaLnBrk="0" fontAlgn="base" hangingPunct="0">
              <a:spcBef>
                <a:spcPct val="0"/>
              </a:spcBef>
              <a:spcAft>
                <a:spcPct val="0"/>
              </a:spcAft>
              <a:defRPr>
                <a:solidFill>
                  <a:schemeClr val="tx1"/>
                </a:solidFill>
                <a:latin typeface="Arial" charset="0"/>
              </a:defRPr>
            </a:lvl9pPr>
          </a:lstStyle>
          <a:p>
            <a:pPr>
              <a:spcBef>
                <a:spcPct val="50000"/>
              </a:spcBef>
            </a:pPr>
            <a:r>
              <a:rPr lang="en-US" sz="2600" b="1" dirty="0" err="1">
                <a:solidFill>
                  <a:srgbClr val="C00000"/>
                </a:solidFill>
                <a:latin typeface="Times New Roman" pitchFamily="18" charset="0"/>
              </a:rPr>
              <a:t>Forsinkelse</a:t>
            </a:r>
            <a:r>
              <a:rPr lang="en-US" sz="2600" b="1" dirty="0">
                <a:solidFill>
                  <a:srgbClr val="C00000"/>
                </a:solidFill>
                <a:latin typeface="Times New Roman" pitchFamily="18" charset="0"/>
              </a:rPr>
              <a:t> for </a:t>
            </a:r>
            <a:r>
              <a:rPr lang="en-US" sz="2600" b="1" dirty="0" err="1">
                <a:solidFill>
                  <a:srgbClr val="C00000"/>
                </a:solidFill>
                <a:latin typeface="Times New Roman" pitchFamily="18" charset="0"/>
              </a:rPr>
              <a:t>trafikanter</a:t>
            </a:r>
            <a:r>
              <a:rPr lang="en-US" sz="2600" b="1" dirty="0">
                <a:solidFill>
                  <a:srgbClr val="C00000"/>
                </a:solidFill>
                <a:latin typeface="Times New Roman" pitchFamily="18" charset="0"/>
              </a:rPr>
              <a:t> </a:t>
            </a:r>
            <a:r>
              <a:rPr lang="en-US" sz="2600" b="1" u="sng" dirty="0" err="1">
                <a:solidFill>
                  <a:srgbClr val="C00000"/>
                </a:solidFill>
                <a:latin typeface="Times New Roman" pitchFamily="18" charset="0"/>
              </a:rPr>
              <a:t>fra</a:t>
            </a:r>
            <a:r>
              <a:rPr lang="en-US" sz="2600" b="1" u="sng" dirty="0">
                <a:solidFill>
                  <a:srgbClr val="C00000"/>
                </a:solidFill>
                <a:latin typeface="Times New Roman" pitchFamily="18" charset="0"/>
              </a:rPr>
              <a:t> </a:t>
            </a:r>
            <a:r>
              <a:rPr lang="en-US" sz="2600" b="1" u="sng" dirty="0" err="1">
                <a:solidFill>
                  <a:srgbClr val="C00000"/>
                </a:solidFill>
                <a:latin typeface="Times New Roman" pitchFamily="18" charset="0"/>
              </a:rPr>
              <a:t>Hamar</a:t>
            </a:r>
            <a:r>
              <a:rPr lang="en-US" sz="2600" b="1" dirty="0">
                <a:solidFill>
                  <a:srgbClr val="C00000"/>
                </a:solidFill>
                <a:latin typeface="Times New Roman" pitchFamily="18" charset="0"/>
              </a:rPr>
              <a:t> </a:t>
            </a:r>
          </a:p>
        </p:txBody>
      </p:sp>
      <p:sp>
        <p:nvSpPr>
          <p:cNvPr id="206855" name="Line 7"/>
          <p:cNvSpPr>
            <a:spLocks noChangeShapeType="1"/>
          </p:cNvSpPr>
          <p:nvPr/>
        </p:nvSpPr>
        <p:spPr bwMode="auto">
          <a:xfrm flipH="1">
            <a:off x="5225371" y="2302408"/>
            <a:ext cx="782773" cy="352507"/>
          </a:xfrm>
          <a:prstGeom prst="line">
            <a:avLst/>
          </a:prstGeom>
          <a:noFill/>
          <a:ln w="57150">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206856" name="Text Box 8"/>
          <p:cNvSpPr txBox="1">
            <a:spLocks noChangeArrowheads="1"/>
          </p:cNvSpPr>
          <p:nvPr/>
        </p:nvSpPr>
        <p:spPr bwMode="auto">
          <a:xfrm>
            <a:off x="0" y="2443729"/>
            <a:ext cx="3332742" cy="879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42" tIns="42770" rIns="85542" bIns="42770">
            <a:spAutoFit/>
          </a:bodyPr>
          <a:lstStyle>
            <a:lvl1pPr defTabSz="855663">
              <a:defRPr>
                <a:solidFill>
                  <a:schemeClr val="tx1"/>
                </a:solidFill>
                <a:latin typeface="Arial" charset="0"/>
              </a:defRPr>
            </a:lvl1pPr>
            <a:lvl2pPr marL="742950" indent="-285750" defTabSz="855663">
              <a:defRPr>
                <a:solidFill>
                  <a:schemeClr val="tx1"/>
                </a:solidFill>
                <a:latin typeface="Arial" charset="0"/>
              </a:defRPr>
            </a:lvl2pPr>
            <a:lvl3pPr marL="1143000" indent="-228600" defTabSz="855663">
              <a:defRPr>
                <a:solidFill>
                  <a:schemeClr val="tx1"/>
                </a:solidFill>
                <a:latin typeface="Arial" charset="0"/>
              </a:defRPr>
            </a:lvl3pPr>
            <a:lvl4pPr marL="1600200" indent="-228600" defTabSz="855663">
              <a:defRPr>
                <a:solidFill>
                  <a:schemeClr val="tx1"/>
                </a:solidFill>
                <a:latin typeface="Arial" charset="0"/>
              </a:defRPr>
            </a:lvl4pPr>
            <a:lvl5pPr marL="2057400" indent="-228600" defTabSz="855663">
              <a:defRPr>
                <a:solidFill>
                  <a:schemeClr val="tx1"/>
                </a:solidFill>
                <a:latin typeface="Arial" charset="0"/>
              </a:defRPr>
            </a:lvl5pPr>
            <a:lvl6pPr marL="2514600" indent="-228600" defTabSz="855663" eaLnBrk="0" fontAlgn="base" hangingPunct="0">
              <a:spcBef>
                <a:spcPct val="0"/>
              </a:spcBef>
              <a:spcAft>
                <a:spcPct val="0"/>
              </a:spcAft>
              <a:defRPr>
                <a:solidFill>
                  <a:schemeClr val="tx1"/>
                </a:solidFill>
                <a:latin typeface="Arial" charset="0"/>
              </a:defRPr>
            </a:lvl6pPr>
            <a:lvl7pPr marL="2971800" indent="-228600" defTabSz="855663" eaLnBrk="0" fontAlgn="base" hangingPunct="0">
              <a:spcBef>
                <a:spcPct val="0"/>
              </a:spcBef>
              <a:spcAft>
                <a:spcPct val="0"/>
              </a:spcAft>
              <a:defRPr>
                <a:solidFill>
                  <a:schemeClr val="tx1"/>
                </a:solidFill>
                <a:latin typeface="Arial" charset="0"/>
              </a:defRPr>
            </a:lvl7pPr>
            <a:lvl8pPr marL="3429000" indent="-228600" defTabSz="855663" eaLnBrk="0" fontAlgn="base" hangingPunct="0">
              <a:spcBef>
                <a:spcPct val="0"/>
              </a:spcBef>
              <a:spcAft>
                <a:spcPct val="0"/>
              </a:spcAft>
              <a:defRPr>
                <a:solidFill>
                  <a:schemeClr val="tx1"/>
                </a:solidFill>
                <a:latin typeface="Arial" charset="0"/>
              </a:defRPr>
            </a:lvl8pPr>
            <a:lvl9pPr marL="3886200" indent="-228600" defTabSz="855663" eaLnBrk="0" fontAlgn="base" hangingPunct="0">
              <a:spcBef>
                <a:spcPct val="0"/>
              </a:spcBef>
              <a:spcAft>
                <a:spcPct val="0"/>
              </a:spcAft>
              <a:defRPr>
                <a:solidFill>
                  <a:schemeClr val="tx1"/>
                </a:solidFill>
                <a:latin typeface="Arial" charset="0"/>
              </a:defRPr>
            </a:lvl9pPr>
          </a:lstStyle>
          <a:p>
            <a:pPr>
              <a:spcBef>
                <a:spcPct val="50000"/>
              </a:spcBef>
            </a:pPr>
            <a:r>
              <a:rPr lang="en-US" sz="2600" b="1" dirty="0" err="1">
                <a:solidFill>
                  <a:srgbClr val="0000FF"/>
                </a:solidFill>
                <a:latin typeface="Times New Roman" pitchFamily="18" charset="0"/>
              </a:rPr>
              <a:t>Forsinkelse</a:t>
            </a:r>
            <a:r>
              <a:rPr lang="en-US" sz="2600" b="1" dirty="0">
                <a:solidFill>
                  <a:srgbClr val="0000FF"/>
                </a:solidFill>
                <a:latin typeface="Times New Roman" pitchFamily="18" charset="0"/>
              </a:rPr>
              <a:t> </a:t>
            </a:r>
            <a:r>
              <a:rPr lang="en-US" sz="2600" b="1" u="sng" dirty="0" err="1">
                <a:solidFill>
                  <a:srgbClr val="0000FF"/>
                </a:solidFill>
                <a:latin typeface="Times New Roman" pitchFamily="18" charset="0"/>
              </a:rPr>
              <a:t>på</a:t>
            </a:r>
            <a:r>
              <a:rPr lang="en-US" sz="2600" b="1" u="sng" dirty="0">
                <a:solidFill>
                  <a:srgbClr val="0000FF"/>
                </a:solidFill>
                <a:latin typeface="Times New Roman" pitchFamily="18" charset="0"/>
              </a:rPr>
              <a:t> E6</a:t>
            </a:r>
            <a:r>
              <a:rPr lang="en-US" sz="2600" b="1" dirty="0">
                <a:solidFill>
                  <a:srgbClr val="0000FF"/>
                </a:solidFill>
                <a:latin typeface="Times New Roman" pitchFamily="18" charset="0"/>
              </a:rPr>
              <a:t> for </a:t>
            </a:r>
            <a:r>
              <a:rPr lang="en-US" sz="2600" b="1" dirty="0" err="1">
                <a:solidFill>
                  <a:srgbClr val="0000FF"/>
                </a:solidFill>
                <a:latin typeface="Times New Roman" pitchFamily="18" charset="0"/>
              </a:rPr>
              <a:t>trafikanter</a:t>
            </a:r>
            <a:r>
              <a:rPr lang="en-US" sz="2600" b="1" dirty="0">
                <a:solidFill>
                  <a:srgbClr val="0000FF"/>
                </a:solidFill>
                <a:latin typeface="Times New Roman" pitchFamily="18" charset="0"/>
              </a:rPr>
              <a:t> </a:t>
            </a:r>
            <a:r>
              <a:rPr lang="en-US" sz="2600" b="1" u="sng" dirty="0" err="1">
                <a:solidFill>
                  <a:srgbClr val="0000FF"/>
                </a:solidFill>
                <a:latin typeface="Times New Roman" pitchFamily="18" charset="0"/>
              </a:rPr>
              <a:t>fra</a:t>
            </a:r>
            <a:r>
              <a:rPr lang="en-US" sz="2600" b="1" u="sng" dirty="0">
                <a:solidFill>
                  <a:srgbClr val="0000FF"/>
                </a:solidFill>
                <a:latin typeface="Times New Roman" pitchFamily="18" charset="0"/>
              </a:rPr>
              <a:t> rv.3</a:t>
            </a:r>
          </a:p>
        </p:txBody>
      </p:sp>
      <p:sp>
        <p:nvSpPr>
          <p:cNvPr id="206857" name="Line 9"/>
          <p:cNvSpPr>
            <a:spLocks noChangeShapeType="1"/>
          </p:cNvSpPr>
          <p:nvPr/>
        </p:nvSpPr>
        <p:spPr bwMode="auto">
          <a:xfrm>
            <a:off x="2942150" y="3218609"/>
            <a:ext cx="1240052" cy="1691078"/>
          </a:xfrm>
          <a:prstGeom prst="line">
            <a:avLst/>
          </a:prstGeom>
          <a:noFill/>
          <a:ln w="5715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16394" name="Text Box 10"/>
          <p:cNvSpPr txBox="1">
            <a:spLocks noChangeArrowheads="1"/>
          </p:cNvSpPr>
          <p:nvPr/>
        </p:nvSpPr>
        <p:spPr bwMode="auto">
          <a:xfrm>
            <a:off x="8023031" y="4463497"/>
            <a:ext cx="1311503" cy="424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42" tIns="42770" rIns="85542" bIns="42770">
            <a:spAutoFit/>
          </a:bodyPr>
          <a:lstStyle>
            <a:lvl1pPr defTabSz="855663">
              <a:defRPr>
                <a:solidFill>
                  <a:schemeClr val="tx1"/>
                </a:solidFill>
                <a:latin typeface="Arial" charset="0"/>
              </a:defRPr>
            </a:lvl1pPr>
            <a:lvl2pPr marL="742950" indent="-285750" defTabSz="855663">
              <a:defRPr>
                <a:solidFill>
                  <a:schemeClr val="tx1"/>
                </a:solidFill>
                <a:latin typeface="Arial" charset="0"/>
              </a:defRPr>
            </a:lvl2pPr>
            <a:lvl3pPr marL="1143000" indent="-228600" defTabSz="855663">
              <a:defRPr>
                <a:solidFill>
                  <a:schemeClr val="tx1"/>
                </a:solidFill>
                <a:latin typeface="Arial" charset="0"/>
              </a:defRPr>
            </a:lvl3pPr>
            <a:lvl4pPr marL="1600200" indent="-228600" defTabSz="855663">
              <a:defRPr>
                <a:solidFill>
                  <a:schemeClr val="tx1"/>
                </a:solidFill>
                <a:latin typeface="Arial" charset="0"/>
              </a:defRPr>
            </a:lvl4pPr>
            <a:lvl5pPr marL="2057400" indent="-228600" defTabSz="855663">
              <a:defRPr>
                <a:solidFill>
                  <a:schemeClr val="tx1"/>
                </a:solidFill>
                <a:latin typeface="Arial" charset="0"/>
              </a:defRPr>
            </a:lvl5pPr>
            <a:lvl6pPr marL="2514600" indent="-228600" defTabSz="855663" eaLnBrk="0" fontAlgn="base" hangingPunct="0">
              <a:spcBef>
                <a:spcPct val="0"/>
              </a:spcBef>
              <a:spcAft>
                <a:spcPct val="0"/>
              </a:spcAft>
              <a:defRPr>
                <a:solidFill>
                  <a:schemeClr val="tx1"/>
                </a:solidFill>
                <a:latin typeface="Arial" charset="0"/>
              </a:defRPr>
            </a:lvl6pPr>
            <a:lvl7pPr marL="2971800" indent="-228600" defTabSz="855663" eaLnBrk="0" fontAlgn="base" hangingPunct="0">
              <a:spcBef>
                <a:spcPct val="0"/>
              </a:spcBef>
              <a:spcAft>
                <a:spcPct val="0"/>
              </a:spcAft>
              <a:defRPr>
                <a:solidFill>
                  <a:schemeClr val="tx1"/>
                </a:solidFill>
                <a:latin typeface="Arial" charset="0"/>
              </a:defRPr>
            </a:lvl7pPr>
            <a:lvl8pPr marL="3429000" indent="-228600" defTabSz="855663" eaLnBrk="0" fontAlgn="base" hangingPunct="0">
              <a:spcBef>
                <a:spcPct val="0"/>
              </a:spcBef>
              <a:spcAft>
                <a:spcPct val="0"/>
              </a:spcAft>
              <a:defRPr>
                <a:solidFill>
                  <a:schemeClr val="tx1"/>
                </a:solidFill>
                <a:latin typeface="Arial" charset="0"/>
              </a:defRPr>
            </a:lvl8pPr>
            <a:lvl9pPr marL="3886200" indent="-228600" defTabSz="855663" eaLnBrk="0" fontAlgn="base" hangingPunct="0">
              <a:spcBef>
                <a:spcPct val="0"/>
              </a:spcBef>
              <a:spcAft>
                <a:spcPct val="0"/>
              </a:spcAft>
              <a:defRPr>
                <a:solidFill>
                  <a:schemeClr val="tx1"/>
                </a:solidFill>
                <a:latin typeface="Arial" charset="0"/>
              </a:defRPr>
            </a:lvl9pPr>
          </a:lstStyle>
          <a:p>
            <a:pPr>
              <a:spcBef>
                <a:spcPct val="50000"/>
              </a:spcBef>
            </a:pPr>
            <a:r>
              <a:rPr lang="en-US" sz="2200" b="1">
                <a:latin typeface="Times New Roman" pitchFamily="18" charset="0"/>
              </a:rPr>
              <a:t>10 min.</a:t>
            </a:r>
          </a:p>
        </p:txBody>
      </p:sp>
      <p:sp>
        <p:nvSpPr>
          <p:cNvPr id="16395" name="Text Box 11"/>
          <p:cNvSpPr txBox="1">
            <a:spLocks noChangeArrowheads="1"/>
          </p:cNvSpPr>
          <p:nvPr/>
        </p:nvSpPr>
        <p:spPr bwMode="auto">
          <a:xfrm>
            <a:off x="7703888" y="3334522"/>
            <a:ext cx="1108267" cy="424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42" tIns="42770" rIns="85542" bIns="42770">
            <a:spAutoFit/>
          </a:bodyPr>
          <a:lstStyle>
            <a:lvl1pPr defTabSz="855663">
              <a:defRPr>
                <a:solidFill>
                  <a:schemeClr val="tx1"/>
                </a:solidFill>
                <a:latin typeface="Arial" charset="0"/>
              </a:defRPr>
            </a:lvl1pPr>
            <a:lvl2pPr marL="742950" indent="-285750" defTabSz="855663">
              <a:defRPr>
                <a:solidFill>
                  <a:schemeClr val="tx1"/>
                </a:solidFill>
                <a:latin typeface="Arial" charset="0"/>
              </a:defRPr>
            </a:lvl2pPr>
            <a:lvl3pPr marL="1143000" indent="-228600" defTabSz="855663">
              <a:defRPr>
                <a:solidFill>
                  <a:schemeClr val="tx1"/>
                </a:solidFill>
                <a:latin typeface="Arial" charset="0"/>
              </a:defRPr>
            </a:lvl3pPr>
            <a:lvl4pPr marL="1600200" indent="-228600" defTabSz="855663">
              <a:defRPr>
                <a:solidFill>
                  <a:schemeClr val="tx1"/>
                </a:solidFill>
                <a:latin typeface="Arial" charset="0"/>
              </a:defRPr>
            </a:lvl4pPr>
            <a:lvl5pPr marL="2057400" indent="-228600" defTabSz="855663">
              <a:defRPr>
                <a:solidFill>
                  <a:schemeClr val="tx1"/>
                </a:solidFill>
                <a:latin typeface="Arial" charset="0"/>
              </a:defRPr>
            </a:lvl5pPr>
            <a:lvl6pPr marL="2514600" indent="-228600" defTabSz="855663" eaLnBrk="0" fontAlgn="base" hangingPunct="0">
              <a:spcBef>
                <a:spcPct val="0"/>
              </a:spcBef>
              <a:spcAft>
                <a:spcPct val="0"/>
              </a:spcAft>
              <a:defRPr>
                <a:solidFill>
                  <a:schemeClr val="tx1"/>
                </a:solidFill>
                <a:latin typeface="Arial" charset="0"/>
              </a:defRPr>
            </a:lvl6pPr>
            <a:lvl7pPr marL="2971800" indent="-228600" defTabSz="855663" eaLnBrk="0" fontAlgn="base" hangingPunct="0">
              <a:spcBef>
                <a:spcPct val="0"/>
              </a:spcBef>
              <a:spcAft>
                <a:spcPct val="0"/>
              </a:spcAft>
              <a:defRPr>
                <a:solidFill>
                  <a:schemeClr val="tx1"/>
                </a:solidFill>
                <a:latin typeface="Arial" charset="0"/>
              </a:defRPr>
            </a:lvl7pPr>
            <a:lvl8pPr marL="3429000" indent="-228600" defTabSz="855663" eaLnBrk="0" fontAlgn="base" hangingPunct="0">
              <a:spcBef>
                <a:spcPct val="0"/>
              </a:spcBef>
              <a:spcAft>
                <a:spcPct val="0"/>
              </a:spcAft>
              <a:defRPr>
                <a:solidFill>
                  <a:schemeClr val="tx1"/>
                </a:solidFill>
                <a:latin typeface="Arial" charset="0"/>
              </a:defRPr>
            </a:lvl8pPr>
            <a:lvl9pPr marL="3886200" indent="-228600" defTabSz="855663" eaLnBrk="0" fontAlgn="base" hangingPunct="0">
              <a:spcBef>
                <a:spcPct val="0"/>
              </a:spcBef>
              <a:spcAft>
                <a:spcPct val="0"/>
              </a:spcAft>
              <a:defRPr>
                <a:solidFill>
                  <a:schemeClr val="tx1"/>
                </a:solidFill>
                <a:latin typeface="Arial" charset="0"/>
              </a:defRPr>
            </a:lvl9pPr>
          </a:lstStyle>
          <a:p>
            <a:pPr>
              <a:spcBef>
                <a:spcPct val="50000"/>
              </a:spcBef>
            </a:pPr>
            <a:r>
              <a:rPr lang="en-US" sz="2200" b="1">
                <a:latin typeface="Times New Roman" pitchFamily="18" charset="0"/>
              </a:rPr>
              <a:t>20 min.</a:t>
            </a:r>
          </a:p>
        </p:txBody>
      </p:sp>
      <p:sp>
        <p:nvSpPr>
          <p:cNvPr id="16396" name="Text Box 12"/>
          <p:cNvSpPr txBox="1">
            <a:spLocks noChangeArrowheads="1"/>
          </p:cNvSpPr>
          <p:nvPr/>
        </p:nvSpPr>
        <p:spPr bwMode="auto">
          <a:xfrm>
            <a:off x="3137445" y="1151205"/>
            <a:ext cx="1174954" cy="424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42" tIns="42770" rIns="85542" bIns="42770">
            <a:spAutoFit/>
          </a:bodyPr>
          <a:lstStyle>
            <a:lvl1pPr defTabSz="855663">
              <a:defRPr>
                <a:solidFill>
                  <a:schemeClr val="tx1"/>
                </a:solidFill>
                <a:latin typeface="Arial" charset="0"/>
              </a:defRPr>
            </a:lvl1pPr>
            <a:lvl2pPr marL="742950" indent="-285750" defTabSz="855663">
              <a:defRPr>
                <a:solidFill>
                  <a:schemeClr val="tx1"/>
                </a:solidFill>
                <a:latin typeface="Arial" charset="0"/>
              </a:defRPr>
            </a:lvl2pPr>
            <a:lvl3pPr marL="1143000" indent="-228600" defTabSz="855663">
              <a:defRPr>
                <a:solidFill>
                  <a:schemeClr val="tx1"/>
                </a:solidFill>
                <a:latin typeface="Arial" charset="0"/>
              </a:defRPr>
            </a:lvl3pPr>
            <a:lvl4pPr marL="1600200" indent="-228600" defTabSz="855663">
              <a:defRPr>
                <a:solidFill>
                  <a:schemeClr val="tx1"/>
                </a:solidFill>
                <a:latin typeface="Arial" charset="0"/>
              </a:defRPr>
            </a:lvl4pPr>
            <a:lvl5pPr marL="2057400" indent="-228600" defTabSz="855663">
              <a:defRPr>
                <a:solidFill>
                  <a:schemeClr val="tx1"/>
                </a:solidFill>
                <a:latin typeface="Arial" charset="0"/>
              </a:defRPr>
            </a:lvl5pPr>
            <a:lvl6pPr marL="2514600" indent="-228600" defTabSz="855663" eaLnBrk="0" fontAlgn="base" hangingPunct="0">
              <a:spcBef>
                <a:spcPct val="0"/>
              </a:spcBef>
              <a:spcAft>
                <a:spcPct val="0"/>
              </a:spcAft>
              <a:defRPr>
                <a:solidFill>
                  <a:schemeClr val="tx1"/>
                </a:solidFill>
                <a:latin typeface="Arial" charset="0"/>
              </a:defRPr>
            </a:lvl6pPr>
            <a:lvl7pPr marL="2971800" indent="-228600" defTabSz="855663" eaLnBrk="0" fontAlgn="base" hangingPunct="0">
              <a:spcBef>
                <a:spcPct val="0"/>
              </a:spcBef>
              <a:spcAft>
                <a:spcPct val="0"/>
              </a:spcAft>
              <a:defRPr>
                <a:solidFill>
                  <a:schemeClr val="tx1"/>
                </a:solidFill>
                <a:latin typeface="Arial" charset="0"/>
              </a:defRPr>
            </a:lvl7pPr>
            <a:lvl8pPr marL="3429000" indent="-228600" defTabSz="855663" eaLnBrk="0" fontAlgn="base" hangingPunct="0">
              <a:spcBef>
                <a:spcPct val="0"/>
              </a:spcBef>
              <a:spcAft>
                <a:spcPct val="0"/>
              </a:spcAft>
              <a:defRPr>
                <a:solidFill>
                  <a:schemeClr val="tx1"/>
                </a:solidFill>
                <a:latin typeface="Arial" charset="0"/>
              </a:defRPr>
            </a:lvl8pPr>
            <a:lvl9pPr marL="3886200" indent="-228600" defTabSz="855663" eaLnBrk="0" fontAlgn="base" hangingPunct="0">
              <a:spcBef>
                <a:spcPct val="0"/>
              </a:spcBef>
              <a:spcAft>
                <a:spcPct val="0"/>
              </a:spcAft>
              <a:defRPr>
                <a:solidFill>
                  <a:schemeClr val="tx1"/>
                </a:solidFill>
                <a:latin typeface="Arial" charset="0"/>
              </a:defRPr>
            </a:lvl9pPr>
          </a:lstStyle>
          <a:p>
            <a:pPr>
              <a:spcBef>
                <a:spcPct val="50000"/>
              </a:spcBef>
            </a:pPr>
            <a:r>
              <a:rPr lang="en-US" sz="2200" b="1" dirty="0">
                <a:solidFill>
                  <a:srgbClr val="C00000"/>
                </a:solidFill>
                <a:latin typeface="Times New Roman" pitchFamily="18" charset="0"/>
              </a:rPr>
              <a:t>37 min.</a:t>
            </a:r>
          </a:p>
        </p:txBody>
      </p:sp>
      <p:sp>
        <p:nvSpPr>
          <p:cNvPr id="16397" name="Line 13"/>
          <p:cNvSpPr>
            <a:spLocks noChangeShapeType="1"/>
          </p:cNvSpPr>
          <p:nvPr/>
        </p:nvSpPr>
        <p:spPr bwMode="auto">
          <a:xfrm>
            <a:off x="4182202" y="1387796"/>
            <a:ext cx="390593" cy="69866"/>
          </a:xfrm>
          <a:prstGeom prst="line">
            <a:avLst/>
          </a:prstGeom>
          <a:noFill/>
          <a:ln w="38100">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16398" name="Text Box 14"/>
          <p:cNvSpPr txBox="1">
            <a:spLocks noChangeArrowheads="1"/>
          </p:cNvSpPr>
          <p:nvPr/>
        </p:nvSpPr>
        <p:spPr bwMode="auto">
          <a:xfrm>
            <a:off x="71451" y="4696913"/>
            <a:ext cx="1305152" cy="4249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5542" tIns="42770" rIns="85542" bIns="42770">
            <a:spAutoFit/>
          </a:bodyPr>
          <a:lstStyle>
            <a:lvl1pPr defTabSz="855663">
              <a:defRPr>
                <a:solidFill>
                  <a:schemeClr val="tx1"/>
                </a:solidFill>
                <a:latin typeface="Arial" charset="0"/>
              </a:defRPr>
            </a:lvl1pPr>
            <a:lvl2pPr marL="742950" indent="-285750" defTabSz="855663">
              <a:defRPr>
                <a:solidFill>
                  <a:schemeClr val="tx1"/>
                </a:solidFill>
                <a:latin typeface="Arial" charset="0"/>
              </a:defRPr>
            </a:lvl2pPr>
            <a:lvl3pPr marL="1143000" indent="-228600" defTabSz="855663">
              <a:defRPr>
                <a:solidFill>
                  <a:schemeClr val="tx1"/>
                </a:solidFill>
                <a:latin typeface="Arial" charset="0"/>
              </a:defRPr>
            </a:lvl3pPr>
            <a:lvl4pPr marL="1600200" indent="-228600" defTabSz="855663">
              <a:defRPr>
                <a:solidFill>
                  <a:schemeClr val="tx1"/>
                </a:solidFill>
                <a:latin typeface="Arial" charset="0"/>
              </a:defRPr>
            </a:lvl4pPr>
            <a:lvl5pPr marL="2057400" indent="-228600" defTabSz="855663">
              <a:defRPr>
                <a:solidFill>
                  <a:schemeClr val="tx1"/>
                </a:solidFill>
                <a:latin typeface="Arial" charset="0"/>
              </a:defRPr>
            </a:lvl5pPr>
            <a:lvl6pPr marL="2514600" indent="-228600" defTabSz="855663" eaLnBrk="0" fontAlgn="base" hangingPunct="0">
              <a:spcBef>
                <a:spcPct val="0"/>
              </a:spcBef>
              <a:spcAft>
                <a:spcPct val="0"/>
              </a:spcAft>
              <a:defRPr>
                <a:solidFill>
                  <a:schemeClr val="tx1"/>
                </a:solidFill>
                <a:latin typeface="Arial" charset="0"/>
              </a:defRPr>
            </a:lvl6pPr>
            <a:lvl7pPr marL="2971800" indent="-228600" defTabSz="855663" eaLnBrk="0" fontAlgn="base" hangingPunct="0">
              <a:spcBef>
                <a:spcPct val="0"/>
              </a:spcBef>
              <a:spcAft>
                <a:spcPct val="0"/>
              </a:spcAft>
              <a:defRPr>
                <a:solidFill>
                  <a:schemeClr val="tx1"/>
                </a:solidFill>
                <a:latin typeface="Arial" charset="0"/>
              </a:defRPr>
            </a:lvl7pPr>
            <a:lvl8pPr marL="3429000" indent="-228600" defTabSz="855663" eaLnBrk="0" fontAlgn="base" hangingPunct="0">
              <a:spcBef>
                <a:spcPct val="0"/>
              </a:spcBef>
              <a:spcAft>
                <a:spcPct val="0"/>
              </a:spcAft>
              <a:defRPr>
                <a:solidFill>
                  <a:schemeClr val="tx1"/>
                </a:solidFill>
                <a:latin typeface="Arial" charset="0"/>
              </a:defRPr>
            </a:lvl8pPr>
            <a:lvl9pPr marL="3886200" indent="-228600" defTabSz="855663" eaLnBrk="0" fontAlgn="base" hangingPunct="0">
              <a:spcBef>
                <a:spcPct val="0"/>
              </a:spcBef>
              <a:spcAft>
                <a:spcPct val="0"/>
              </a:spcAft>
              <a:defRPr>
                <a:solidFill>
                  <a:schemeClr val="tx1"/>
                </a:solidFill>
                <a:latin typeface="Arial" charset="0"/>
              </a:defRPr>
            </a:lvl9pPr>
          </a:lstStyle>
          <a:p>
            <a:pPr>
              <a:spcBef>
                <a:spcPct val="50000"/>
              </a:spcBef>
            </a:pPr>
            <a:r>
              <a:rPr lang="en-US" sz="2200" b="1" dirty="0">
                <a:solidFill>
                  <a:srgbClr val="0000FF"/>
                </a:solidFill>
                <a:latin typeface="Times New Roman" pitchFamily="18" charset="0"/>
              </a:rPr>
              <a:t>7-8 min.</a:t>
            </a:r>
          </a:p>
        </p:txBody>
      </p:sp>
      <p:sp>
        <p:nvSpPr>
          <p:cNvPr id="16399" name="Line 15"/>
          <p:cNvSpPr>
            <a:spLocks noChangeShapeType="1"/>
          </p:cNvSpPr>
          <p:nvPr/>
        </p:nvSpPr>
        <p:spPr bwMode="auto">
          <a:xfrm>
            <a:off x="1181305" y="4979553"/>
            <a:ext cx="260395" cy="0"/>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16400" name="Line 16"/>
          <p:cNvSpPr>
            <a:spLocks noChangeShapeType="1"/>
          </p:cNvSpPr>
          <p:nvPr/>
        </p:nvSpPr>
        <p:spPr bwMode="auto">
          <a:xfrm>
            <a:off x="3724922" y="3564763"/>
            <a:ext cx="3978966" cy="6351"/>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
        <p:nvSpPr>
          <p:cNvPr id="16401" name="Line 17"/>
          <p:cNvSpPr>
            <a:spLocks noChangeShapeType="1"/>
          </p:cNvSpPr>
          <p:nvPr/>
        </p:nvSpPr>
        <p:spPr bwMode="auto">
          <a:xfrm>
            <a:off x="7116411" y="4696912"/>
            <a:ext cx="847872" cy="0"/>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9" tIns="45725" rIns="91449" bIns="45725"/>
          <a:lstStyle/>
          <a:p>
            <a:endParaRPr lang="nb-NO"/>
          </a:p>
        </p:txBody>
      </p:sp>
    </p:spTree>
    <p:extLst>
      <p:ext uri="{BB962C8B-B14F-4D97-AF65-F5344CB8AC3E}">
        <p14:creationId xmlns:p14="http://schemas.microsoft.com/office/powerpoint/2010/main" val="34482088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6854"/>
                                        </p:tgtEl>
                                        <p:attrNameLst>
                                          <p:attrName>style.visibility</p:attrName>
                                        </p:attrNameLst>
                                      </p:cBhvr>
                                      <p:to>
                                        <p:strVal val="visible"/>
                                      </p:to>
                                    </p:set>
                                    <p:anim calcmode="lin" valueType="num">
                                      <p:cBhvr additive="base">
                                        <p:cTn id="7" dur="500" fill="hold"/>
                                        <p:tgtEl>
                                          <p:spTgt spid="206854"/>
                                        </p:tgtEl>
                                        <p:attrNameLst>
                                          <p:attrName>ppt_x</p:attrName>
                                        </p:attrNameLst>
                                      </p:cBhvr>
                                      <p:tavLst>
                                        <p:tav tm="0">
                                          <p:val>
                                            <p:strVal val="#ppt_x"/>
                                          </p:val>
                                        </p:tav>
                                        <p:tav tm="100000">
                                          <p:val>
                                            <p:strVal val="#ppt_x"/>
                                          </p:val>
                                        </p:tav>
                                      </p:tavLst>
                                    </p:anim>
                                    <p:anim calcmode="lin" valueType="num">
                                      <p:cBhvr additive="base">
                                        <p:cTn id="8" dur="500" fill="hold"/>
                                        <p:tgtEl>
                                          <p:spTgt spid="20685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06855"/>
                                        </p:tgtEl>
                                        <p:attrNameLst>
                                          <p:attrName>style.visibility</p:attrName>
                                        </p:attrNameLst>
                                      </p:cBhvr>
                                      <p:to>
                                        <p:strVal val="visible"/>
                                      </p:to>
                                    </p:set>
                                    <p:anim calcmode="lin" valueType="num">
                                      <p:cBhvr additive="base">
                                        <p:cTn id="11" dur="500" fill="hold"/>
                                        <p:tgtEl>
                                          <p:spTgt spid="206855"/>
                                        </p:tgtEl>
                                        <p:attrNameLst>
                                          <p:attrName>ppt_x</p:attrName>
                                        </p:attrNameLst>
                                      </p:cBhvr>
                                      <p:tavLst>
                                        <p:tav tm="0">
                                          <p:val>
                                            <p:strVal val="#ppt_x"/>
                                          </p:val>
                                        </p:tav>
                                        <p:tav tm="100000">
                                          <p:val>
                                            <p:strVal val="#ppt_x"/>
                                          </p:val>
                                        </p:tav>
                                      </p:tavLst>
                                    </p:anim>
                                    <p:anim calcmode="lin" valueType="num">
                                      <p:cBhvr additive="base">
                                        <p:cTn id="12" dur="500" fill="hold"/>
                                        <p:tgtEl>
                                          <p:spTgt spid="206855"/>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0685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68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6854" grpId="0"/>
      <p:bldP spid="206855" grpId="0" animBg="1"/>
      <p:bldP spid="206856" grpId="0"/>
      <p:bldP spid="206857" grpId="0" animBg="1"/>
    </p:bldLst>
  </p:timing>
</p:sld>
</file>

<file path=ppt/theme/theme1.xml><?xml version="1.0" encoding="utf-8"?>
<a:theme xmlns:a="http://schemas.openxmlformats.org/drawingml/2006/main" name="Presentasjonsmal_for_Statens_vegvesen_(norsk_4-3)[1]">
  <a:themeElements>
    <a:clrScheme name="SVV">
      <a:dk1>
        <a:sysClr val="windowText" lastClr="000000"/>
      </a:dk1>
      <a:lt1>
        <a:sysClr val="window" lastClr="FFFFFF"/>
      </a:lt1>
      <a:dk2>
        <a:srgbClr val="ED9300"/>
      </a:dk2>
      <a:lt2>
        <a:srgbClr val="E1E1E1"/>
      </a:lt2>
      <a:accent1>
        <a:srgbClr val="ED9300"/>
      </a:accent1>
      <a:accent2>
        <a:srgbClr val="3F505A"/>
      </a:accent2>
      <a:accent3>
        <a:srgbClr val="DADADA"/>
      </a:accent3>
      <a:accent4>
        <a:srgbClr val="58B02C"/>
      </a:accent4>
      <a:accent5>
        <a:srgbClr val="75450B"/>
      </a:accent5>
      <a:accent6>
        <a:srgbClr val="1F282D"/>
      </a:accent6>
      <a:hlink>
        <a:srgbClr val="0000FF"/>
      </a:hlink>
      <a:folHlink>
        <a:srgbClr val="800080"/>
      </a:folHlink>
    </a:clrScheme>
    <a:fontScheme name="Custom 1">
      <a:majorFont>
        <a:latin typeface="Lucida Sans Unicode"/>
        <a:ea typeface=""/>
        <a:cs typeface=""/>
      </a:majorFont>
      <a:minorFont>
        <a:latin typeface="Lucida Sans Unico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Presentasjonsmal_for_Statens_vegvesen_(norsk_4-3)[1]</Template>
  <TotalTime>8816</TotalTime>
  <Words>1948</Words>
  <Application>Microsoft Office PowerPoint</Application>
  <PresentationFormat>Egendefinert</PresentationFormat>
  <Paragraphs>187</Paragraphs>
  <Slides>16</Slides>
  <Notes>5</Notes>
  <HiddenSlides>0</HiddenSlides>
  <MMClips>0</MMClips>
  <ScaleCrop>false</ScaleCrop>
  <HeadingPairs>
    <vt:vector size="6" baseType="variant">
      <vt:variant>
        <vt:lpstr>Brukte skrifter</vt:lpstr>
      </vt:variant>
      <vt:variant>
        <vt:i4>6</vt:i4>
      </vt:variant>
      <vt:variant>
        <vt:lpstr>Tema</vt:lpstr>
      </vt:variant>
      <vt:variant>
        <vt:i4>1</vt:i4>
      </vt:variant>
      <vt:variant>
        <vt:lpstr>Lysbildetitler</vt:lpstr>
      </vt:variant>
      <vt:variant>
        <vt:i4>16</vt:i4>
      </vt:variant>
    </vt:vector>
  </HeadingPairs>
  <TitlesOfParts>
    <vt:vector size="23" baseType="lpstr">
      <vt:lpstr>Arial</vt:lpstr>
      <vt:lpstr>Calibri</vt:lpstr>
      <vt:lpstr>Lucida Sans Unicode</vt:lpstr>
      <vt:lpstr>Times New Roman</vt:lpstr>
      <vt:lpstr>Verdana</vt:lpstr>
      <vt:lpstr>Wingdings</vt:lpstr>
      <vt:lpstr>Presentasjonsmal_for_Statens_vegvesen_(norsk_4-3)[1]</vt:lpstr>
      <vt:lpstr>PowerPoint-presentasjon</vt:lpstr>
      <vt:lpstr>PowerPoint-presentasjon</vt:lpstr>
      <vt:lpstr>PowerPoint-presentasjon</vt:lpstr>
      <vt:lpstr>Test av effektiv kjøring ved Heimdal</vt:lpstr>
      <vt:lpstr>Hva skjer i en kø-propp?</vt:lpstr>
      <vt:lpstr>PowerPoint-presentasjon</vt:lpstr>
      <vt:lpstr>Eksempel på tilfartskontroll ved Kolomoen  </vt:lpstr>
      <vt:lpstr>Forbedringspotensial ved mer effektiv kjøring,  eksempel fra E6 ved Kolomoen på søndager i 2000:</vt:lpstr>
      <vt:lpstr>Typiske forsinkelser sydover på E6 ved Kolomoen, her fra søndag  20.08.2000</vt:lpstr>
      <vt:lpstr>Forsinkelser ved Kolomoen på søndager</vt:lpstr>
      <vt:lpstr>Mindre vellykket tilfartskontroll søndagen etter:</vt:lpstr>
      <vt:lpstr>NB: En flaskehals beskytter ned- strøms vegnett mot overbelastning  </vt:lpstr>
      <vt:lpstr>Eksempel fra E18 gjennom Oslo fra vest:</vt:lpstr>
      <vt:lpstr>Registreringer på E18 gjennom Oslo fra vest:</vt:lpstr>
      <vt:lpstr>Elbiler i kollektivfelt</vt:lpstr>
      <vt:lpstr>Trafikktekniker – gled deg !</vt:lpstr>
    </vt:vector>
  </TitlesOfParts>
  <Company>Statens vegvesen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PowerPoint-presentasjon</dc:title>
  <dc:creator>Kristian Wærsted</dc:creator>
  <dc:description>Template by addpoint.no</dc:description>
  <cp:lastModifiedBy>Wærsted Kristian</cp:lastModifiedBy>
  <cp:revision>65</cp:revision>
  <cp:lastPrinted>2017-06-06T13:53:12Z</cp:lastPrinted>
  <dcterms:created xsi:type="dcterms:W3CDTF">2013-05-21T14:18:56Z</dcterms:created>
  <dcterms:modified xsi:type="dcterms:W3CDTF">2017-06-07T13:42:07Z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 by">
    <vt:lpwstr>addpoint.no</vt:lpwstr>
  </property>
</Properties>
</file>