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wmf" ContentType="image/x-wmf"/>
  <Default Extension="rels" ContentType="application/vnd.openxmlformats-package.relationships+xml"/>
  <Default Extension="xml" ContentType="application/xml"/>
  <Default Extension="vml" ContentType="application/vnd.openxmlformats-officedocument.vmlDrawing"/>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8"/>
  </p:notesMasterIdLst>
  <p:handoutMasterIdLst>
    <p:handoutMasterId r:id="rId39"/>
  </p:handoutMasterIdLst>
  <p:sldIdLst>
    <p:sldId id="629" r:id="rId2"/>
    <p:sldId id="628" r:id="rId3"/>
    <p:sldId id="620" r:id="rId4"/>
    <p:sldId id="579" r:id="rId5"/>
    <p:sldId id="622" r:id="rId6"/>
    <p:sldId id="619" r:id="rId7"/>
    <p:sldId id="599" r:id="rId8"/>
    <p:sldId id="600" r:id="rId9"/>
    <p:sldId id="609" r:id="rId10"/>
    <p:sldId id="610" r:id="rId11"/>
    <p:sldId id="611" r:id="rId12"/>
    <p:sldId id="612" r:id="rId13"/>
    <p:sldId id="613" r:id="rId14"/>
    <p:sldId id="606" r:id="rId15"/>
    <p:sldId id="618" r:id="rId16"/>
    <p:sldId id="634" r:id="rId17"/>
    <p:sldId id="616" r:id="rId18"/>
    <p:sldId id="617" r:id="rId19"/>
    <p:sldId id="607" r:id="rId20"/>
    <p:sldId id="608" r:id="rId21"/>
    <p:sldId id="513" r:id="rId22"/>
    <p:sldId id="615" r:id="rId23"/>
    <p:sldId id="632" r:id="rId24"/>
    <p:sldId id="636" r:id="rId25"/>
    <p:sldId id="637" r:id="rId26"/>
    <p:sldId id="485" r:id="rId27"/>
    <p:sldId id="604" r:id="rId28"/>
    <p:sldId id="482" r:id="rId29"/>
    <p:sldId id="635" r:id="rId30"/>
    <p:sldId id="623" r:id="rId31"/>
    <p:sldId id="624" r:id="rId32"/>
    <p:sldId id="625" r:id="rId33"/>
    <p:sldId id="626" r:id="rId34"/>
    <p:sldId id="627" r:id="rId35"/>
    <p:sldId id="630" r:id="rId36"/>
    <p:sldId id="491" r:id="rId37"/>
  </p:sldIdLst>
  <p:sldSz cx="9144000" cy="6858000" type="overhead"/>
  <p:notesSz cx="6797675" cy="9926638"/>
  <p:defaultTextStyle>
    <a:defPPr>
      <a:defRPr lang="nb-NO"/>
    </a:defPPr>
    <a:lvl1pPr algn="l" rtl="0" eaLnBrk="0" fontAlgn="base" hangingPunct="0">
      <a:spcBef>
        <a:spcPct val="0"/>
      </a:spcBef>
      <a:spcAft>
        <a:spcPct val="0"/>
      </a:spcAft>
      <a:defRPr sz="4400" b="1" kern="1200">
        <a:solidFill>
          <a:schemeClr val="tx1"/>
        </a:solidFill>
        <a:latin typeface="Times New Roman" panose="02020603050405020304" pitchFamily="18" charset="0"/>
        <a:ea typeface="+mn-ea"/>
        <a:cs typeface="+mn-cs"/>
      </a:defRPr>
    </a:lvl1pPr>
    <a:lvl2pPr marL="457200" algn="l" rtl="0" eaLnBrk="0" fontAlgn="base" hangingPunct="0">
      <a:spcBef>
        <a:spcPct val="0"/>
      </a:spcBef>
      <a:spcAft>
        <a:spcPct val="0"/>
      </a:spcAft>
      <a:defRPr sz="4400" b="1" kern="1200">
        <a:solidFill>
          <a:schemeClr val="tx1"/>
        </a:solidFill>
        <a:latin typeface="Times New Roman" panose="02020603050405020304" pitchFamily="18" charset="0"/>
        <a:ea typeface="+mn-ea"/>
        <a:cs typeface="+mn-cs"/>
      </a:defRPr>
    </a:lvl2pPr>
    <a:lvl3pPr marL="914400" algn="l" rtl="0" eaLnBrk="0" fontAlgn="base" hangingPunct="0">
      <a:spcBef>
        <a:spcPct val="0"/>
      </a:spcBef>
      <a:spcAft>
        <a:spcPct val="0"/>
      </a:spcAft>
      <a:defRPr sz="4400" b="1" kern="1200">
        <a:solidFill>
          <a:schemeClr val="tx1"/>
        </a:solidFill>
        <a:latin typeface="Times New Roman" panose="02020603050405020304" pitchFamily="18" charset="0"/>
        <a:ea typeface="+mn-ea"/>
        <a:cs typeface="+mn-cs"/>
      </a:defRPr>
    </a:lvl3pPr>
    <a:lvl4pPr marL="1371600" algn="l" rtl="0" eaLnBrk="0" fontAlgn="base" hangingPunct="0">
      <a:spcBef>
        <a:spcPct val="0"/>
      </a:spcBef>
      <a:spcAft>
        <a:spcPct val="0"/>
      </a:spcAft>
      <a:defRPr sz="4400" b="1" kern="1200">
        <a:solidFill>
          <a:schemeClr val="tx1"/>
        </a:solidFill>
        <a:latin typeface="Times New Roman" panose="02020603050405020304" pitchFamily="18" charset="0"/>
        <a:ea typeface="+mn-ea"/>
        <a:cs typeface="+mn-cs"/>
      </a:defRPr>
    </a:lvl4pPr>
    <a:lvl5pPr marL="1828800" algn="l" rtl="0" eaLnBrk="0" fontAlgn="base" hangingPunct="0">
      <a:spcBef>
        <a:spcPct val="0"/>
      </a:spcBef>
      <a:spcAft>
        <a:spcPct val="0"/>
      </a:spcAft>
      <a:defRPr sz="4400" b="1" kern="1200">
        <a:solidFill>
          <a:schemeClr val="tx1"/>
        </a:solidFill>
        <a:latin typeface="Times New Roman" panose="02020603050405020304" pitchFamily="18" charset="0"/>
        <a:ea typeface="+mn-ea"/>
        <a:cs typeface="+mn-cs"/>
      </a:defRPr>
    </a:lvl5pPr>
    <a:lvl6pPr marL="2286000" algn="l" defTabSz="914400" rtl="0" eaLnBrk="1" latinLnBrk="0" hangingPunct="1">
      <a:defRPr sz="4400" b="1" kern="1200">
        <a:solidFill>
          <a:schemeClr val="tx1"/>
        </a:solidFill>
        <a:latin typeface="Times New Roman" panose="02020603050405020304" pitchFamily="18" charset="0"/>
        <a:ea typeface="+mn-ea"/>
        <a:cs typeface="+mn-cs"/>
      </a:defRPr>
    </a:lvl6pPr>
    <a:lvl7pPr marL="2743200" algn="l" defTabSz="914400" rtl="0" eaLnBrk="1" latinLnBrk="0" hangingPunct="1">
      <a:defRPr sz="4400" b="1" kern="1200">
        <a:solidFill>
          <a:schemeClr val="tx1"/>
        </a:solidFill>
        <a:latin typeface="Times New Roman" panose="02020603050405020304" pitchFamily="18" charset="0"/>
        <a:ea typeface="+mn-ea"/>
        <a:cs typeface="+mn-cs"/>
      </a:defRPr>
    </a:lvl7pPr>
    <a:lvl8pPr marL="3200400" algn="l" defTabSz="914400" rtl="0" eaLnBrk="1" latinLnBrk="0" hangingPunct="1">
      <a:defRPr sz="4400" b="1" kern="1200">
        <a:solidFill>
          <a:schemeClr val="tx1"/>
        </a:solidFill>
        <a:latin typeface="Times New Roman" panose="02020603050405020304" pitchFamily="18" charset="0"/>
        <a:ea typeface="+mn-ea"/>
        <a:cs typeface="+mn-cs"/>
      </a:defRPr>
    </a:lvl8pPr>
    <a:lvl9pPr marL="3657600" algn="l" defTabSz="914400" rtl="0" eaLnBrk="1" latinLnBrk="0" hangingPunct="1">
      <a:defRPr sz="4400" b="1" kern="1200">
        <a:solidFill>
          <a:schemeClr val="tx1"/>
        </a:solidFill>
        <a:latin typeface="Times New Roman" panose="02020603050405020304" pitchFamily="18"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127" userDrawn="1">
          <p15:clr>
            <a:srgbClr val="A4A3A4"/>
          </p15:clr>
        </p15:guide>
        <p15:guide id="2" pos="2141" userDrawn="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chemeClr val="tx1"/>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9900"/>
    <a:srgbClr val="008000"/>
    <a:srgbClr val="A5F89C"/>
    <a:srgbClr val="FFFF00"/>
    <a:srgbClr val="66CCFF"/>
    <a:srgbClr val="0099FF"/>
    <a:srgbClr val="FBE8D9"/>
    <a:srgbClr val="CEFBC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3265" autoAdjust="0"/>
    <p:restoredTop sz="94400" autoAdjust="0"/>
  </p:normalViewPr>
  <p:slideViewPr>
    <p:cSldViewPr snapToGrid="0">
      <p:cViewPr varScale="1">
        <p:scale>
          <a:sx n="173" d="100"/>
          <a:sy n="173" d="100"/>
        </p:scale>
        <p:origin x="1614" y="14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snapToGrid="0">
      <p:cViewPr varScale="1">
        <p:scale>
          <a:sx n="77" d="100"/>
          <a:sy n="77" d="100"/>
        </p:scale>
        <p:origin x="-2142" y="-96"/>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handoutMaster" Target="handoutMasters/handoutMaster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6.pn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5.png"/></Relationships>
</file>

<file path=ppt/drawings/_rels/vmlDrawing3.vml.rels><?xml version="1.0" encoding="UTF-8" standalone="yes"?>
<Relationships xmlns="http://schemas.openxmlformats.org/package/2006/relationships"><Relationship Id="rId8" Type="http://schemas.openxmlformats.org/officeDocument/2006/relationships/image" Target="../media/image34.emf"/><Relationship Id="rId3" Type="http://schemas.openxmlformats.org/officeDocument/2006/relationships/image" Target="../media/image29.emf"/><Relationship Id="rId7" Type="http://schemas.openxmlformats.org/officeDocument/2006/relationships/image" Target="../media/image33.emf"/><Relationship Id="rId2" Type="http://schemas.openxmlformats.org/officeDocument/2006/relationships/image" Target="../media/image28.emf"/><Relationship Id="rId1" Type="http://schemas.openxmlformats.org/officeDocument/2006/relationships/image" Target="../media/image27.emf"/><Relationship Id="rId6" Type="http://schemas.openxmlformats.org/officeDocument/2006/relationships/image" Target="../media/image32.emf"/><Relationship Id="rId5" Type="http://schemas.openxmlformats.org/officeDocument/2006/relationships/image" Target="../media/image31.emf"/><Relationship Id="rId4" Type="http://schemas.openxmlformats.org/officeDocument/2006/relationships/image" Target="../media/image30.w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33.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6322" name="Rectangle 2"/>
          <p:cNvSpPr>
            <a:spLocks noChangeArrowheads="1"/>
          </p:cNvSpPr>
          <p:nvPr/>
        </p:nvSpPr>
        <p:spPr bwMode="auto">
          <a:xfrm>
            <a:off x="6103939" y="9510780"/>
            <a:ext cx="301625" cy="2126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334" tIns="44374" rIns="90334" bIns="44374">
            <a:spAutoFit/>
          </a:bodyPr>
          <a:lstStyle>
            <a:lvl1pPr defTabSz="760413">
              <a:defRPr sz="4400" b="1">
                <a:solidFill>
                  <a:schemeClr val="tx1"/>
                </a:solidFill>
                <a:latin typeface="Times New Roman" panose="02020603050405020304" pitchFamily="18" charset="0"/>
              </a:defRPr>
            </a:lvl1pPr>
            <a:lvl2pPr marL="742950" indent="-285750" defTabSz="760413">
              <a:defRPr sz="4400" b="1">
                <a:solidFill>
                  <a:schemeClr val="tx1"/>
                </a:solidFill>
                <a:latin typeface="Times New Roman" panose="02020603050405020304" pitchFamily="18" charset="0"/>
              </a:defRPr>
            </a:lvl2pPr>
            <a:lvl3pPr marL="1143000" indent="-228600" defTabSz="760413">
              <a:defRPr sz="4400" b="1">
                <a:solidFill>
                  <a:schemeClr val="tx1"/>
                </a:solidFill>
                <a:latin typeface="Times New Roman" panose="02020603050405020304" pitchFamily="18" charset="0"/>
              </a:defRPr>
            </a:lvl3pPr>
            <a:lvl4pPr marL="1600200" indent="-228600" defTabSz="760413">
              <a:defRPr sz="4400" b="1">
                <a:solidFill>
                  <a:schemeClr val="tx1"/>
                </a:solidFill>
                <a:latin typeface="Times New Roman" panose="02020603050405020304" pitchFamily="18" charset="0"/>
              </a:defRPr>
            </a:lvl4pPr>
            <a:lvl5pPr marL="2057400" indent="-228600" defTabSz="760413">
              <a:defRPr sz="4400" b="1">
                <a:solidFill>
                  <a:schemeClr val="tx1"/>
                </a:solidFill>
                <a:latin typeface="Times New Roman" panose="02020603050405020304" pitchFamily="18" charset="0"/>
              </a:defRPr>
            </a:lvl5pPr>
            <a:lvl6pPr marL="2514600" indent="-228600" defTabSz="760413" eaLnBrk="0" fontAlgn="base" hangingPunct="0">
              <a:spcBef>
                <a:spcPct val="0"/>
              </a:spcBef>
              <a:spcAft>
                <a:spcPct val="0"/>
              </a:spcAft>
              <a:defRPr sz="4400" b="1">
                <a:solidFill>
                  <a:schemeClr val="tx1"/>
                </a:solidFill>
                <a:latin typeface="Times New Roman" panose="02020603050405020304" pitchFamily="18" charset="0"/>
              </a:defRPr>
            </a:lvl6pPr>
            <a:lvl7pPr marL="2971800" indent="-228600" defTabSz="760413" eaLnBrk="0" fontAlgn="base" hangingPunct="0">
              <a:spcBef>
                <a:spcPct val="0"/>
              </a:spcBef>
              <a:spcAft>
                <a:spcPct val="0"/>
              </a:spcAft>
              <a:defRPr sz="4400" b="1">
                <a:solidFill>
                  <a:schemeClr val="tx1"/>
                </a:solidFill>
                <a:latin typeface="Times New Roman" panose="02020603050405020304" pitchFamily="18" charset="0"/>
              </a:defRPr>
            </a:lvl7pPr>
            <a:lvl8pPr marL="3429000" indent="-228600" defTabSz="760413" eaLnBrk="0" fontAlgn="base" hangingPunct="0">
              <a:spcBef>
                <a:spcPct val="0"/>
              </a:spcBef>
              <a:spcAft>
                <a:spcPct val="0"/>
              </a:spcAft>
              <a:defRPr sz="4400" b="1">
                <a:solidFill>
                  <a:schemeClr val="tx1"/>
                </a:solidFill>
                <a:latin typeface="Times New Roman" panose="02020603050405020304" pitchFamily="18" charset="0"/>
              </a:defRPr>
            </a:lvl8pPr>
            <a:lvl9pPr marL="3886200" indent="-228600" defTabSz="760413" eaLnBrk="0" fontAlgn="base" hangingPunct="0">
              <a:spcBef>
                <a:spcPct val="0"/>
              </a:spcBef>
              <a:spcAft>
                <a:spcPct val="0"/>
              </a:spcAft>
              <a:defRPr sz="4400" b="1">
                <a:solidFill>
                  <a:schemeClr val="tx1"/>
                </a:solidFill>
                <a:latin typeface="Times New Roman" panose="02020603050405020304" pitchFamily="18" charset="0"/>
              </a:defRPr>
            </a:lvl9pPr>
          </a:lstStyle>
          <a:p>
            <a:fld id="{794413AD-98ED-4367-8D12-8B64237A09E9}" type="slidenum">
              <a:rPr lang="nb-NO" altLang="nb-NO" sz="800" b="0"/>
              <a:pPr/>
              <a:t>‹#›</a:t>
            </a:fld>
            <a:endParaRPr lang="nb-NO" altLang="nb-NO" sz="800" b="0"/>
          </a:p>
        </p:txBody>
      </p:sp>
      <p:sp>
        <p:nvSpPr>
          <p:cNvPr id="56323" name="Rectangle 3"/>
          <p:cNvSpPr>
            <a:spLocks noChangeArrowheads="1"/>
          </p:cNvSpPr>
          <p:nvPr/>
        </p:nvSpPr>
        <p:spPr bwMode="auto">
          <a:xfrm>
            <a:off x="2716214" y="9479035"/>
            <a:ext cx="1366837" cy="21427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334" tIns="44374" rIns="90334" bIns="44374">
            <a:spAutoFit/>
          </a:bodyPr>
          <a:lstStyle>
            <a:lvl1pPr defTabSz="760413">
              <a:defRPr sz="4400" b="1">
                <a:solidFill>
                  <a:schemeClr val="tx1"/>
                </a:solidFill>
                <a:latin typeface="Times New Roman" panose="02020603050405020304" pitchFamily="18" charset="0"/>
              </a:defRPr>
            </a:lvl1pPr>
            <a:lvl2pPr marL="742950" indent="-285750" defTabSz="760413">
              <a:defRPr sz="4400" b="1">
                <a:solidFill>
                  <a:schemeClr val="tx1"/>
                </a:solidFill>
                <a:latin typeface="Times New Roman" panose="02020603050405020304" pitchFamily="18" charset="0"/>
              </a:defRPr>
            </a:lvl2pPr>
            <a:lvl3pPr marL="1143000" indent="-228600" defTabSz="760413">
              <a:defRPr sz="4400" b="1">
                <a:solidFill>
                  <a:schemeClr val="tx1"/>
                </a:solidFill>
                <a:latin typeface="Times New Roman" panose="02020603050405020304" pitchFamily="18" charset="0"/>
              </a:defRPr>
            </a:lvl3pPr>
            <a:lvl4pPr marL="1600200" indent="-228600" defTabSz="760413">
              <a:defRPr sz="4400" b="1">
                <a:solidFill>
                  <a:schemeClr val="tx1"/>
                </a:solidFill>
                <a:latin typeface="Times New Roman" panose="02020603050405020304" pitchFamily="18" charset="0"/>
              </a:defRPr>
            </a:lvl4pPr>
            <a:lvl5pPr marL="2057400" indent="-228600" defTabSz="760413">
              <a:defRPr sz="4400" b="1">
                <a:solidFill>
                  <a:schemeClr val="tx1"/>
                </a:solidFill>
                <a:latin typeface="Times New Roman" panose="02020603050405020304" pitchFamily="18" charset="0"/>
              </a:defRPr>
            </a:lvl5pPr>
            <a:lvl6pPr marL="2514600" indent="-228600" defTabSz="760413" eaLnBrk="0" fontAlgn="base" hangingPunct="0">
              <a:spcBef>
                <a:spcPct val="0"/>
              </a:spcBef>
              <a:spcAft>
                <a:spcPct val="0"/>
              </a:spcAft>
              <a:defRPr sz="4400" b="1">
                <a:solidFill>
                  <a:schemeClr val="tx1"/>
                </a:solidFill>
                <a:latin typeface="Times New Roman" panose="02020603050405020304" pitchFamily="18" charset="0"/>
              </a:defRPr>
            </a:lvl6pPr>
            <a:lvl7pPr marL="2971800" indent="-228600" defTabSz="760413" eaLnBrk="0" fontAlgn="base" hangingPunct="0">
              <a:spcBef>
                <a:spcPct val="0"/>
              </a:spcBef>
              <a:spcAft>
                <a:spcPct val="0"/>
              </a:spcAft>
              <a:defRPr sz="4400" b="1">
                <a:solidFill>
                  <a:schemeClr val="tx1"/>
                </a:solidFill>
                <a:latin typeface="Times New Roman" panose="02020603050405020304" pitchFamily="18" charset="0"/>
              </a:defRPr>
            </a:lvl7pPr>
            <a:lvl8pPr marL="3429000" indent="-228600" defTabSz="760413" eaLnBrk="0" fontAlgn="base" hangingPunct="0">
              <a:spcBef>
                <a:spcPct val="0"/>
              </a:spcBef>
              <a:spcAft>
                <a:spcPct val="0"/>
              </a:spcAft>
              <a:defRPr sz="4400" b="1">
                <a:solidFill>
                  <a:schemeClr val="tx1"/>
                </a:solidFill>
                <a:latin typeface="Times New Roman" panose="02020603050405020304" pitchFamily="18" charset="0"/>
              </a:defRPr>
            </a:lvl8pPr>
            <a:lvl9pPr marL="3886200" indent="-228600" defTabSz="760413" eaLnBrk="0" fontAlgn="base" hangingPunct="0">
              <a:spcBef>
                <a:spcPct val="0"/>
              </a:spcBef>
              <a:spcAft>
                <a:spcPct val="0"/>
              </a:spcAft>
              <a:defRPr sz="4400" b="1">
                <a:solidFill>
                  <a:schemeClr val="tx1"/>
                </a:solidFill>
                <a:latin typeface="Times New Roman" panose="02020603050405020304" pitchFamily="18" charset="0"/>
              </a:defRPr>
            </a:lvl9pPr>
          </a:lstStyle>
          <a:p>
            <a:pPr algn="ctr"/>
            <a:fld id="{F2BEB0FF-0175-4993-905E-495E1461D215}" type="datetime1">
              <a:rPr lang="nb-NO" altLang="nb-NO" sz="800" b="0"/>
              <a:pPr algn="ctr"/>
              <a:t>09.06.2017</a:t>
            </a:fld>
            <a:endParaRPr lang="nb-NO" altLang="nb-NO" sz="800" b="0"/>
          </a:p>
        </p:txBody>
      </p:sp>
    </p:spTree>
    <p:extLst>
      <p:ext uri="{BB962C8B-B14F-4D97-AF65-F5344CB8AC3E}">
        <p14:creationId xmlns:p14="http://schemas.microsoft.com/office/powerpoint/2010/main" val="107124413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body" sz="quarter" idx="3"/>
          </p:nvPr>
        </p:nvSpPr>
        <p:spPr bwMode="auto">
          <a:xfrm>
            <a:off x="908050" y="4742692"/>
            <a:ext cx="4981575" cy="44125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0334" tIns="44374" rIns="90334" bIns="44374" numCol="1" anchor="t" anchorCtr="0" compatLnSpc="1">
            <a:prstTxWarp prst="textNoShape">
              <a:avLst/>
            </a:prstTxWarp>
          </a:bodyPr>
          <a:lstStyle/>
          <a:p>
            <a:pPr lvl="0"/>
            <a:r>
              <a:rPr lang="nb-NO" noProof="0" smtClean="0"/>
              <a:t>Klikk for å redigere tekststiler i malen</a:t>
            </a:r>
          </a:p>
          <a:p>
            <a:pPr lvl="1"/>
            <a:r>
              <a:rPr lang="nb-NO" noProof="0" smtClean="0"/>
              <a:t>Andre nivå</a:t>
            </a:r>
          </a:p>
          <a:p>
            <a:pPr lvl="2"/>
            <a:r>
              <a:rPr lang="nb-NO" noProof="0" smtClean="0"/>
              <a:t>Tredje nivå</a:t>
            </a:r>
          </a:p>
          <a:p>
            <a:pPr lvl="3"/>
            <a:r>
              <a:rPr lang="nb-NO" noProof="0" smtClean="0"/>
              <a:t>Fjerde nivå</a:t>
            </a:r>
          </a:p>
          <a:p>
            <a:pPr lvl="4"/>
            <a:r>
              <a:rPr lang="nb-NO" noProof="0" smtClean="0"/>
              <a:t>Femte nivå</a:t>
            </a:r>
          </a:p>
        </p:txBody>
      </p:sp>
      <p:sp>
        <p:nvSpPr>
          <p:cNvPr id="39939" name="Rectangle 3"/>
          <p:cNvSpPr>
            <a:spLocks noGrp="1" noRot="1" noChangeAspect="1" noChangeArrowheads="1" noTextEdit="1"/>
          </p:cNvSpPr>
          <p:nvPr>
            <p:ph type="sldImg" idx="2"/>
          </p:nvPr>
        </p:nvSpPr>
        <p:spPr bwMode="auto">
          <a:xfrm>
            <a:off x="1079500" y="893763"/>
            <a:ext cx="4638675" cy="3478212"/>
          </a:xfrm>
          <a:prstGeom prst="rect">
            <a:avLst/>
          </a:prstGeom>
          <a:noFill/>
          <a:ln w="12700">
            <a:solidFill>
              <a:schemeClr val="tx1"/>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39940" name="Rectangle 4"/>
          <p:cNvSpPr>
            <a:spLocks noChangeArrowheads="1"/>
          </p:cNvSpPr>
          <p:nvPr/>
        </p:nvSpPr>
        <p:spPr bwMode="auto">
          <a:xfrm>
            <a:off x="6103939" y="9510780"/>
            <a:ext cx="301625" cy="2126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334" tIns="44374" rIns="90334" bIns="44374">
            <a:spAutoFit/>
          </a:bodyPr>
          <a:lstStyle>
            <a:lvl1pPr defTabSz="760413">
              <a:defRPr sz="4400" b="1">
                <a:solidFill>
                  <a:schemeClr val="tx1"/>
                </a:solidFill>
                <a:latin typeface="Times New Roman" panose="02020603050405020304" pitchFamily="18" charset="0"/>
              </a:defRPr>
            </a:lvl1pPr>
            <a:lvl2pPr marL="742950" indent="-285750" defTabSz="760413">
              <a:defRPr sz="4400" b="1">
                <a:solidFill>
                  <a:schemeClr val="tx1"/>
                </a:solidFill>
                <a:latin typeface="Times New Roman" panose="02020603050405020304" pitchFamily="18" charset="0"/>
              </a:defRPr>
            </a:lvl2pPr>
            <a:lvl3pPr marL="1143000" indent="-228600" defTabSz="760413">
              <a:defRPr sz="4400" b="1">
                <a:solidFill>
                  <a:schemeClr val="tx1"/>
                </a:solidFill>
                <a:latin typeface="Times New Roman" panose="02020603050405020304" pitchFamily="18" charset="0"/>
              </a:defRPr>
            </a:lvl3pPr>
            <a:lvl4pPr marL="1600200" indent="-228600" defTabSz="760413">
              <a:defRPr sz="4400" b="1">
                <a:solidFill>
                  <a:schemeClr val="tx1"/>
                </a:solidFill>
                <a:latin typeface="Times New Roman" panose="02020603050405020304" pitchFamily="18" charset="0"/>
              </a:defRPr>
            </a:lvl4pPr>
            <a:lvl5pPr marL="2057400" indent="-228600" defTabSz="760413">
              <a:defRPr sz="4400" b="1">
                <a:solidFill>
                  <a:schemeClr val="tx1"/>
                </a:solidFill>
                <a:latin typeface="Times New Roman" panose="02020603050405020304" pitchFamily="18" charset="0"/>
              </a:defRPr>
            </a:lvl5pPr>
            <a:lvl6pPr marL="2514600" indent="-228600" defTabSz="760413" eaLnBrk="0" fontAlgn="base" hangingPunct="0">
              <a:spcBef>
                <a:spcPct val="0"/>
              </a:spcBef>
              <a:spcAft>
                <a:spcPct val="0"/>
              </a:spcAft>
              <a:defRPr sz="4400" b="1">
                <a:solidFill>
                  <a:schemeClr val="tx1"/>
                </a:solidFill>
                <a:latin typeface="Times New Roman" panose="02020603050405020304" pitchFamily="18" charset="0"/>
              </a:defRPr>
            </a:lvl6pPr>
            <a:lvl7pPr marL="2971800" indent="-228600" defTabSz="760413" eaLnBrk="0" fontAlgn="base" hangingPunct="0">
              <a:spcBef>
                <a:spcPct val="0"/>
              </a:spcBef>
              <a:spcAft>
                <a:spcPct val="0"/>
              </a:spcAft>
              <a:defRPr sz="4400" b="1">
                <a:solidFill>
                  <a:schemeClr val="tx1"/>
                </a:solidFill>
                <a:latin typeface="Times New Roman" panose="02020603050405020304" pitchFamily="18" charset="0"/>
              </a:defRPr>
            </a:lvl7pPr>
            <a:lvl8pPr marL="3429000" indent="-228600" defTabSz="760413" eaLnBrk="0" fontAlgn="base" hangingPunct="0">
              <a:spcBef>
                <a:spcPct val="0"/>
              </a:spcBef>
              <a:spcAft>
                <a:spcPct val="0"/>
              </a:spcAft>
              <a:defRPr sz="4400" b="1">
                <a:solidFill>
                  <a:schemeClr val="tx1"/>
                </a:solidFill>
                <a:latin typeface="Times New Roman" panose="02020603050405020304" pitchFamily="18" charset="0"/>
              </a:defRPr>
            </a:lvl8pPr>
            <a:lvl9pPr marL="3886200" indent="-228600" defTabSz="760413" eaLnBrk="0" fontAlgn="base" hangingPunct="0">
              <a:spcBef>
                <a:spcPct val="0"/>
              </a:spcBef>
              <a:spcAft>
                <a:spcPct val="0"/>
              </a:spcAft>
              <a:defRPr sz="4400" b="1">
                <a:solidFill>
                  <a:schemeClr val="tx1"/>
                </a:solidFill>
                <a:latin typeface="Times New Roman" panose="02020603050405020304" pitchFamily="18" charset="0"/>
              </a:defRPr>
            </a:lvl9pPr>
          </a:lstStyle>
          <a:p>
            <a:fld id="{7DA5B3F7-A438-45E1-84D7-FB5C09BA5024}" type="slidenum">
              <a:rPr lang="nb-NO" altLang="nb-NO" sz="800" b="0"/>
              <a:pPr/>
              <a:t>‹#›</a:t>
            </a:fld>
            <a:endParaRPr lang="nb-NO" altLang="nb-NO" sz="800" b="0"/>
          </a:p>
        </p:txBody>
      </p:sp>
      <p:sp>
        <p:nvSpPr>
          <p:cNvPr id="39941" name="Rectangle 5"/>
          <p:cNvSpPr>
            <a:spLocks noChangeArrowheads="1"/>
          </p:cNvSpPr>
          <p:nvPr/>
        </p:nvSpPr>
        <p:spPr bwMode="auto">
          <a:xfrm>
            <a:off x="2816225" y="9402847"/>
            <a:ext cx="1165225" cy="2126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334" tIns="44374" rIns="90334" bIns="44374">
            <a:spAutoFit/>
          </a:bodyPr>
          <a:lstStyle>
            <a:lvl1pPr defTabSz="760413">
              <a:defRPr sz="4400" b="1">
                <a:solidFill>
                  <a:schemeClr val="tx1"/>
                </a:solidFill>
                <a:latin typeface="Times New Roman" panose="02020603050405020304" pitchFamily="18" charset="0"/>
              </a:defRPr>
            </a:lvl1pPr>
            <a:lvl2pPr marL="742950" indent="-285750" defTabSz="760413">
              <a:defRPr sz="4400" b="1">
                <a:solidFill>
                  <a:schemeClr val="tx1"/>
                </a:solidFill>
                <a:latin typeface="Times New Roman" panose="02020603050405020304" pitchFamily="18" charset="0"/>
              </a:defRPr>
            </a:lvl2pPr>
            <a:lvl3pPr marL="1143000" indent="-228600" defTabSz="760413">
              <a:defRPr sz="4400" b="1">
                <a:solidFill>
                  <a:schemeClr val="tx1"/>
                </a:solidFill>
                <a:latin typeface="Times New Roman" panose="02020603050405020304" pitchFamily="18" charset="0"/>
              </a:defRPr>
            </a:lvl3pPr>
            <a:lvl4pPr marL="1600200" indent="-228600" defTabSz="760413">
              <a:defRPr sz="4400" b="1">
                <a:solidFill>
                  <a:schemeClr val="tx1"/>
                </a:solidFill>
                <a:latin typeface="Times New Roman" panose="02020603050405020304" pitchFamily="18" charset="0"/>
              </a:defRPr>
            </a:lvl4pPr>
            <a:lvl5pPr marL="2057400" indent="-228600" defTabSz="760413">
              <a:defRPr sz="4400" b="1">
                <a:solidFill>
                  <a:schemeClr val="tx1"/>
                </a:solidFill>
                <a:latin typeface="Times New Roman" panose="02020603050405020304" pitchFamily="18" charset="0"/>
              </a:defRPr>
            </a:lvl5pPr>
            <a:lvl6pPr marL="2514600" indent="-228600" defTabSz="760413" eaLnBrk="0" fontAlgn="base" hangingPunct="0">
              <a:spcBef>
                <a:spcPct val="0"/>
              </a:spcBef>
              <a:spcAft>
                <a:spcPct val="0"/>
              </a:spcAft>
              <a:defRPr sz="4400" b="1">
                <a:solidFill>
                  <a:schemeClr val="tx1"/>
                </a:solidFill>
                <a:latin typeface="Times New Roman" panose="02020603050405020304" pitchFamily="18" charset="0"/>
              </a:defRPr>
            </a:lvl6pPr>
            <a:lvl7pPr marL="2971800" indent="-228600" defTabSz="760413" eaLnBrk="0" fontAlgn="base" hangingPunct="0">
              <a:spcBef>
                <a:spcPct val="0"/>
              </a:spcBef>
              <a:spcAft>
                <a:spcPct val="0"/>
              </a:spcAft>
              <a:defRPr sz="4400" b="1">
                <a:solidFill>
                  <a:schemeClr val="tx1"/>
                </a:solidFill>
                <a:latin typeface="Times New Roman" panose="02020603050405020304" pitchFamily="18" charset="0"/>
              </a:defRPr>
            </a:lvl7pPr>
            <a:lvl8pPr marL="3429000" indent="-228600" defTabSz="760413" eaLnBrk="0" fontAlgn="base" hangingPunct="0">
              <a:spcBef>
                <a:spcPct val="0"/>
              </a:spcBef>
              <a:spcAft>
                <a:spcPct val="0"/>
              </a:spcAft>
              <a:defRPr sz="4400" b="1">
                <a:solidFill>
                  <a:schemeClr val="tx1"/>
                </a:solidFill>
                <a:latin typeface="Times New Roman" panose="02020603050405020304" pitchFamily="18" charset="0"/>
              </a:defRPr>
            </a:lvl8pPr>
            <a:lvl9pPr marL="3886200" indent="-228600" defTabSz="760413" eaLnBrk="0" fontAlgn="base" hangingPunct="0">
              <a:spcBef>
                <a:spcPct val="0"/>
              </a:spcBef>
              <a:spcAft>
                <a:spcPct val="0"/>
              </a:spcAft>
              <a:defRPr sz="4400" b="1">
                <a:solidFill>
                  <a:schemeClr val="tx1"/>
                </a:solidFill>
                <a:latin typeface="Times New Roman" panose="02020603050405020304" pitchFamily="18" charset="0"/>
              </a:defRPr>
            </a:lvl9pPr>
          </a:lstStyle>
          <a:p>
            <a:pPr algn="ctr"/>
            <a:fld id="{0D3C8CB1-AC79-42BA-BD76-1A06D495F282}" type="datetime1">
              <a:rPr lang="nb-NO" altLang="nb-NO" sz="800" b="0"/>
              <a:pPr algn="ctr"/>
              <a:t>09.06.2017</a:t>
            </a:fld>
            <a:endParaRPr lang="nb-NO" altLang="nb-NO" sz="800" b="0"/>
          </a:p>
        </p:txBody>
      </p:sp>
    </p:spTree>
    <p:extLst>
      <p:ext uri="{BB962C8B-B14F-4D97-AF65-F5344CB8AC3E}">
        <p14:creationId xmlns:p14="http://schemas.microsoft.com/office/powerpoint/2010/main" val="1954666957"/>
      </p:ext>
    </p:extLst>
  </p:cSld>
  <p:clrMap bg1="lt1" tx1="dk1" bg2="lt2" tx2="dk2" accent1="accent1" accent2="accent2" accent3="accent3" accent4="accent4" accent5="accent5" accent6="accent6" hlink="hlink" folHlink="folHlink"/>
  <p:notesStyle>
    <a:lvl1pPr algn="l" defTabSz="762000"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defTabSz="762000"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defTabSz="762000"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defTabSz="762000"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defTabSz="762000"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noRot="1" noChangeAspect="1" noChangeArrowheads="1" noTextEdit="1"/>
          </p:cNvSpPr>
          <p:nvPr>
            <p:ph type="sldImg"/>
          </p:nvPr>
        </p:nvSpPr>
        <p:spPr>
          <a:xfrm>
            <a:off x="1082675" y="893763"/>
            <a:ext cx="4637088" cy="3478212"/>
          </a:xfrm>
          <a:ln/>
        </p:spPr>
      </p:sp>
      <p:sp>
        <p:nvSpPr>
          <p:cNvPr id="40963" name="Rectangle 3"/>
          <p:cNvSpPr>
            <a:spLocks noGrp="1" noChangeArrowheads="1"/>
          </p:cNvSpPr>
          <p:nvPr>
            <p:ph type="body" idx="1"/>
          </p:nvPr>
        </p:nvSpPr>
        <p:spPr>
          <a:noFill/>
        </p:spPr>
        <p:txBody>
          <a:bodyPr/>
          <a:lstStyle/>
          <a:p>
            <a:endParaRPr lang="en-US" altLang="nb-NO" smtClean="0"/>
          </a:p>
        </p:txBody>
      </p:sp>
    </p:spTree>
    <p:extLst>
      <p:ext uri="{BB962C8B-B14F-4D97-AF65-F5344CB8AC3E}">
        <p14:creationId xmlns:p14="http://schemas.microsoft.com/office/powerpoint/2010/main" val="58480535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2"/>
          <p:cNvSpPr>
            <a:spLocks noGrp="1" noRot="1" noChangeAspect="1" noChangeArrowheads="1" noTextEdit="1"/>
          </p:cNvSpPr>
          <p:nvPr>
            <p:ph type="sldImg"/>
          </p:nvPr>
        </p:nvSpPr>
        <p:spPr>
          <a:xfrm>
            <a:off x="1082675" y="893763"/>
            <a:ext cx="4637088" cy="3478212"/>
          </a:xfrm>
          <a:ln/>
        </p:spPr>
      </p:sp>
      <p:sp>
        <p:nvSpPr>
          <p:cNvPr id="47107" name="Rectangle 3"/>
          <p:cNvSpPr>
            <a:spLocks noGrp="1" noChangeArrowheads="1"/>
          </p:cNvSpPr>
          <p:nvPr>
            <p:ph type="body" idx="1"/>
          </p:nvPr>
        </p:nvSpPr>
        <p:spPr>
          <a:noFill/>
        </p:spPr>
        <p:txBody>
          <a:bodyPr/>
          <a:lstStyle/>
          <a:p>
            <a:endParaRPr lang="en-US" altLang="nb-NO" smtClean="0"/>
          </a:p>
        </p:txBody>
      </p:sp>
    </p:spTree>
    <p:extLst>
      <p:ext uri="{BB962C8B-B14F-4D97-AF65-F5344CB8AC3E}">
        <p14:creationId xmlns:p14="http://schemas.microsoft.com/office/powerpoint/2010/main" val="224946052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2"/>
          <p:cNvSpPr>
            <a:spLocks noGrp="1" noRot="1" noChangeAspect="1" noChangeArrowheads="1" noTextEdit="1"/>
          </p:cNvSpPr>
          <p:nvPr>
            <p:ph type="sldImg"/>
          </p:nvPr>
        </p:nvSpPr>
        <p:spPr>
          <a:xfrm>
            <a:off x="1081088" y="893763"/>
            <a:ext cx="4640262" cy="3479800"/>
          </a:xfrm>
          <a:ln/>
        </p:spPr>
      </p:sp>
      <p:sp>
        <p:nvSpPr>
          <p:cNvPr id="48131" name="Rectangle 3"/>
          <p:cNvSpPr>
            <a:spLocks noGrp="1" noChangeArrowheads="1"/>
          </p:cNvSpPr>
          <p:nvPr>
            <p:ph type="body" idx="1"/>
          </p:nvPr>
        </p:nvSpPr>
        <p:spPr>
          <a:noFill/>
        </p:spPr>
        <p:txBody>
          <a:bodyPr/>
          <a:lstStyle/>
          <a:p>
            <a:endParaRPr lang="en-US" altLang="nb-NO" smtClean="0"/>
          </a:p>
        </p:txBody>
      </p:sp>
    </p:spTree>
    <p:extLst>
      <p:ext uri="{BB962C8B-B14F-4D97-AF65-F5344CB8AC3E}">
        <p14:creationId xmlns:p14="http://schemas.microsoft.com/office/powerpoint/2010/main" val="244041220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Grp="1" noRot="1" noChangeAspect="1" noChangeArrowheads="1" noTextEdit="1"/>
          </p:cNvSpPr>
          <p:nvPr>
            <p:ph type="sldImg"/>
          </p:nvPr>
        </p:nvSpPr>
        <p:spPr>
          <a:xfrm>
            <a:off x="1082675" y="893763"/>
            <a:ext cx="4637088" cy="3478212"/>
          </a:xfrm>
          <a:ln/>
        </p:spPr>
      </p:sp>
      <p:sp>
        <p:nvSpPr>
          <p:cNvPr id="49155" name="Rectangle 3"/>
          <p:cNvSpPr>
            <a:spLocks noGrp="1" noChangeArrowheads="1"/>
          </p:cNvSpPr>
          <p:nvPr>
            <p:ph type="body" idx="1"/>
          </p:nvPr>
        </p:nvSpPr>
        <p:spPr>
          <a:noFill/>
        </p:spPr>
        <p:txBody>
          <a:bodyPr/>
          <a:lstStyle/>
          <a:p>
            <a:endParaRPr lang="en-US" altLang="nb-NO" smtClean="0"/>
          </a:p>
        </p:txBody>
      </p:sp>
    </p:spTree>
    <p:extLst>
      <p:ext uri="{BB962C8B-B14F-4D97-AF65-F5344CB8AC3E}">
        <p14:creationId xmlns:p14="http://schemas.microsoft.com/office/powerpoint/2010/main" val="97696582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Grp="1" noRot="1" noChangeAspect="1" noChangeArrowheads="1" noTextEdit="1"/>
          </p:cNvSpPr>
          <p:nvPr>
            <p:ph type="sldImg"/>
          </p:nvPr>
        </p:nvSpPr>
        <p:spPr>
          <a:xfrm>
            <a:off x="1082675" y="893763"/>
            <a:ext cx="4637088" cy="3478212"/>
          </a:xfrm>
          <a:ln/>
        </p:spPr>
      </p:sp>
      <p:sp>
        <p:nvSpPr>
          <p:cNvPr id="50179" name="Rectangle 3"/>
          <p:cNvSpPr>
            <a:spLocks noGrp="1" noChangeArrowheads="1"/>
          </p:cNvSpPr>
          <p:nvPr>
            <p:ph type="body" idx="1"/>
          </p:nvPr>
        </p:nvSpPr>
        <p:spPr>
          <a:noFill/>
        </p:spPr>
        <p:txBody>
          <a:bodyPr/>
          <a:lstStyle/>
          <a:p>
            <a:endParaRPr lang="en-US" altLang="nb-NO" smtClean="0"/>
          </a:p>
        </p:txBody>
      </p:sp>
    </p:spTree>
    <p:extLst>
      <p:ext uri="{BB962C8B-B14F-4D97-AF65-F5344CB8AC3E}">
        <p14:creationId xmlns:p14="http://schemas.microsoft.com/office/powerpoint/2010/main" val="155495518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noRot="1" noChangeAspect="1" noChangeArrowheads="1" noTextEdit="1"/>
          </p:cNvSpPr>
          <p:nvPr>
            <p:ph type="sldImg"/>
          </p:nvPr>
        </p:nvSpPr>
        <p:spPr>
          <a:xfrm>
            <a:off x="1079500" y="893763"/>
            <a:ext cx="4640263" cy="3479800"/>
          </a:xfrm>
          <a:ln/>
        </p:spPr>
      </p:sp>
      <p:sp>
        <p:nvSpPr>
          <p:cNvPr id="43011" name="Rectangle 3"/>
          <p:cNvSpPr>
            <a:spLocks noGrp="1" noChangeArrowheads="1"/>
          </p:cNvSpPr>
          <p:nvPr>
            <p:ph type="body" idx="1"/>
          </p:nvPr>
        </p:nvSpPr>
        <p:spPr>
          <a:xfrm>
            <a:off x="908050" y="4741106"/>
            <a:ext cx="4981575" cy="4414131"/>
          </a:xfrm>
          <a:noFill/>
        </p:spPr>
        <p:txBody>
          <a:bodyPr/>
          <a:lstStyle/>
          <a:p>
            <a:r>
              <a:rPr lang="en-GB" altLang="ja-JP" smtClean="0"/>
              <a:t>A new Nordic EFC tolling service has so far been the main outcome of the NORITS project. The new interoperable EFC service has been called EasyGo. From March 2007 it has been offered in the EFC systems shown on the map. </a:t>
            </a:r>
            <a:endParaRPr lang="en-GB" altLang="nb-NO" smtClean="0"/>
          </a:p>
          <a:p>
            <a:endParaRPr lang="en-GB" altLang="nb-NO" smtClean="0"/>
          </a:p>
        </p:txBody>
      </p:sp>
    </p:spTree>
    <p:extLst>
      <p:ext uri="{BB962C8B-B14F-4D97-AF65-F5344CB8AC3E}">
        <p14:creationId xmlns:p14="http://schemas.microsoft.com/office/powerpoint/2010/main" val="414786039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p:cNvSpPr>
            <a:spLocks noGrp="1" noRot="1" noChangeAspect="1" noChangeArrowheads="1" noTextEdit="1"/>
          </p:cNvSpPr>
          <p:nvPr>
            <p:ph type="sldImg"/>
          </p:nvPr>
        </p:nvSpPr>
        <p:spPr>
          <a:xfrm>
            <a:off x="1081088" y="893763"/>
            <a:ext cx="4640262" cy="3479800"/>
          </a:xfrm>
          <a:ln/>
        </p:spPr>
      </p:sp>
      <p:sp>
        <p:nvSpPr>
          <p:cNvPr id="44035" name="Rectangle 3"/>
          <p:cNvSpPr>
            <a:spLocks noGrp="1" noChangeArrowheads="1"/>
          </p:cNvSpPr>
          <p:nvPr>
            <p:ph type="body" idx="1"/>
          </p:nvPr>
        </p:nvSpPr>
        <p:spPr>
          <a:noFill/>
        </p:spPr>
        <p:txBody>
          <a:bodyPr/>
          <a:lstStyle/>
          <a:p>
            <a:endParaRPr lang="en-US" altLang="nb-NO" smtClean="0"/>
          </a:p>
        </p:txBody>
      </p:sp>
    </p:spTree>
    <p:extLst>
      <p:ext uri="{BB962C8B-B14F-4D97-AF65-F5344CB8AC3E}">
        <p14:creationId xmlns:p14="http://schemas.microsoft.com/office/powerpoint/2010/main" val="357150909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Plassholder for lysbilde 1"/>
          <p:cNvSpPr>
            <a:spLocks noGrp="1" noRot="1" noChangeAspect="1" noTextEdit="1"/>
          </p:cNvSpPr>
          <p:nvPr>
            <p:ph type="sldImg"/>
          </p:nvPr>
        </p:nvSpPr>
        <p:spPr>
          <a:ln/>
        </p:spPr>
      </p:sp>
      <p:sp>
        <p:nvSpPr>
          <p:cNvPr id="3" name="Plassholder for notater 2"/>
          <p:cNvSpPr>
            <a:spLocks noGrp="1"/>
          </p:cNvSpPr>
          <p:nvPr>
            <p:ph type="body" idx="1"/>
          </p:nvPr>
        </p:nvSpPr>
        <p:spPr/>
        <p:txBody>
          <a:bodyPr/>
          <a:lstStyle/>
          <a:p>
            <a:pPr marL="381000" indent="-381000">
              <a:lnSpc>
                <a:spcPct val="90000"/>
              </a:lnSpc>
              <a:spcBef>
                <a:spcPct val="20000"/>
              </a:spcBef>
              <a:spcAft>
                <a:spcPct val="50000"/>
              </a:spcAft>
              <a:buClr>
                <a:schemeClr val="tx1"/>
              </a:buClr>
              <a:buSzPct val="100000"/>
              <a:defRPr/>
            </a:pPr>
            <a:r>
              <a:rPr lang="nb-NO" dirty="0" smtClean="0">
                <a:solidFill>
                  <a:srgbClr val="FF3300"/>
                </a:solidFill>
                <a:latin typeface="Verdana" pitchFamily="34" charset="0"/>
              </a:rPr>
              <a:t>more toll </a:t>
            </a:r>
            <a:r>
              <a:rPr lang="nb-NO" dirty="0" err="1" smtClean="0">
                <a:solidFill>
                  <a:srgbClr val="FF3300"/>
                </a:solidFill>
                <a:latin typeface="Verdana" pitchFamily="34" charset="0"/>
              </a:rPr>
              <a:t>plazas</a:t>
            </a:r>
            <a:r>
              <a:rPr lang="nb-NO" dirty="0" smtClean="0">
                <a:solidFill>
                  <a:srgbClr val="FF3300"/>
                </a:solidFill>
                <a:latin typeface="Verdana" pitchFamily="34" charset="0"/>
              </a:rPr>
              <a:t> and </a:t>
            </a:r>
            <a:r>
              <a:rPr lang="nb-NO" dirty="0" err="1" smtClean="0">
                <a:solidFill>
                  <a:srgbClr val="FF3300"/>
                </a:solidFill>
                <a:latin typeface="Verdana" pitchFamily="34" charset="0"/>
              </a:rPr>
              <a:t>higher</a:t>
            </a:r>
            <a:r>
              <a:rPr lang="nb-NO" dirty="0" smtClean="0">
                <a:solidFill>
                  <a:srgbClr val="FF3300"/>
                </a:solidFill>
                <a:latin typeface="Verdana" pitchFamily="34" charset="0"/>
              </a:rPr>
              <a:t> </a:t>
            </a:r>
            <a:r>
              <a:rPr lang="nb-NO" dirty="0" err="1" smtClean="0">
                <a:solidFill>
                  <a:srgbClr val="FF3300"/>
                </a:solidFill>
                <a:latin typeface="Verdana" pitchFamily="34" charset="0"/>
              </a:rPr>
              <a:t>fees</a:t>
            </a:r>
            <a:r>
              <a:rPr lang="nb-NO" dirty="0" smtClean="0">
                <a:solidFill>
                  <a:srgbClr val="FF3300"/>
                </a:solidFill>
                <a:latin typeface="Verdana" pitchFamily="34" charset="0"/>
              </a:rPr>
              <a:t>                                                                           (from NOK 4,100/y to NOK 14,400 /y for </a:t>
            </a:r>
            <a:r>
              <a:rPr lang="nb-NO" dirty="0" err="1" smtClean="0">
                <a:solidFill>
                  <a:srgbClr val="FF3300"/>
                </a:solidFill>
                <a:latin typeface="Verdana" pitchFamily="34" charset="0"/>
              </a:rPr>
              <a:t>very</a:t>
            </a:r>
            <a:r>
              <a:rPr lang="nb-NO" dirty="0" smtClean="0">
                <a:solidFill>
                  <a:srgbClr val="FF3300"/>
                </a:solidFill>
                <a:latin typeface="Verdana" pitchFamily="34" charset="0"/>
              </a:rPr>
              <a:t> </a:t>
            </a:r>
            <a:r>
              <a:rPr lang="nb-NO" dirty="0" err="1" smtClean="0">
                <a:solidFill>
                  <a:srgbClr val="FF3300"/>
                </a:solidFill>
                <a:latin typeface="Verdana" pitchFamily="34" charset="0"/>
              </a:rPr>
              <a:t>frequent</a:t>
            </a:r>
            <a:r>
              <a:rPr lang="nb-NO" dirty="0" smtClean="0">
                <a:solidFill>
                  <a:srgbClr val="FF3300"/>
                </a:solidFill>
                <a:latin typeface="Verdana" pitchFamily="34" charset="0"/>
              </a:rPr>
              <a:t> drivers)</a:t>
            </a:r>
          </a:p>
          <a:p>
            <a:pPr marL="381000" indent="-381000">
              <a:lnSpc>
                <a:spcPct val="90000"/>
              </a:lnSpc>
              <a:spcBef>
                <a:spcPct val="20000"/>
              </a:spcBef>
              <a:spcAft>
                <a:spcPct val="50000"/>
              </a:spcAft>
              <a:buClr>
                <a:schemeClr val="tx1"/>
              </a:buClr>
              <a:buSzPct val="100000"/>
              <a:defRPr/>
            </a:pPr>
            <a:r>
              <a:rPr lang="nb-NO" dirty="0" smtClean="0">
                <a:solidFill>
                  <a:srgbClr val="FF3300"/>
                </a:solidFill>
                <a:latin typeface="Verdana" pitchFamily="34" charset="0"/>
              </a:rPr>
              <a:t>    </a:t>
            </a:r>
          </a:p>
          <a:p>
            <a:pPr>
              <a:defRPr/>
            </a:pPr>
            <a:endParaRPr lang="en-GB" dirty="0"/>
          </a:p>
        </p:txBody>
      </p:sp>
    </p:spTree>
    <p:extLst>
      <p:ext uri="{BB962C8B-B14F-4D97-AF65-F5344CB8AC3E}">
        <p14:creationId xmlns:p14="http://schemas.microsoft.com/office/powerpoint/2010/main" val="386607864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p:cNvSpPr>
            <a:spLocks noGrp="1" noRot="1" noChangeAspect="1" noChangeArrowheads="1" noTextEdit="1"/>
          </p:cNvSpPr>
          <p:nvPr>
            <p:ph type="sldImg"/>
          </p:nvPr>
        </p:nvSpPr>
        <p:spPr>
          <a:xfrm>
            <a:off x="1082675" y="893763"/>
            <a:ext cx="4637088" cy="3478212"/>
          </a:xfrm>
          <a:ln/>
        </p:spPr>
      </p:sp>
      <p:sp>
        <p:nvSpPr>
          <p:cNvPr id="46083" name="Rectangle 3"/>
          <p:cNvSpPr>
            <a:spLocks noGrp="1" noChangeArrowheads="1"/>
          </p:cNvSpPr>
          <p:nvPr>
            <p:ph type="body" idx="1"/>
          </p:nvPr>
        </p:nvSpPr>
        <p:spPr>
          <a:noFill/>
        </p:spPr>
        <p:txBody>
          <a:bodyPr/>
          <a:lstStyle/>
          <a:p>
            <a:endParaRPr lang="en-US" altLang="nb-NO" smtClean="0"/>
          </a:p>
        </p:txBody>
      </p:sp>
    </p:spTree>
    <p:extLst>
      <p:ext uri="{BB962C8B-B14F-4D97-AF65-F5344CB8AC3E}">
        <p14:creationId xmlns:p14="http://schemas.microsoft.com/office/powerpoint/2010/main" val="308735034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2"/>
          <p:cNvSpPr>
            <a:spLocks noGrp="1" noRot="1" noChangeAspect="1" noChangeArrowheads="1" noTextEdit="1"/>
          </p:cNvSpPr>
          <p:nvPr>
            <p:ph type="sldImg"/>
          </p:nvPr>
        </p:nvSpPr>
        <p:spPr>
          <a:xfrm>
            <a:off x="1082675" y="893763"/>
            <a:ext cx="4637088" cy="3478212"/>
          </a:xfrm>
          <a:ln/>
        </p:spPr>
      </p:sp>
      <p:sp>
        <p:nvSpPr>
          <p:cNvPr id="51203" name="Rectangle 3"/>
          <p:cNvSpPr>
            <a:spLocks noGrp="1" noChangeArrowheads="1"/>
          </p:cNvSpPr>
          <p:nvPr>
            <p:ph type="body" idx="1"/>
          </p:nvPr>
        </p:nvSpPr>
        <p:spPr>
          <a:noFill/>
        </p:spPr>
        <p:txBody>
          <a:bodyPr/>
          <a:lstStyle/>
          <a:p>
            <a:endParaRPr lang="en-US" altLang="nb-NO" smtClean="0"/>
          </a:p>
        </p:txBody>
      </p:sp>
    </p:spTree>
    <p:extLst>
      <p:ext uri="{BB962C8B-B14F-4D97-AF65-F5344CB8AC3E}">
        <p14:creationId xmlns:p14="http://schemas.microsoft.com/office/powerpoint/2010/main" val="246227093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p:cNvSpPr>
            <a:spLocks noGrp="1" noRot="1" noChangeAspect="1" noChangeArrowheads="1" noTextEdit="1"/>
          </p:cNvSpPr>
          <p:nvPr>
            <p:ph type="sldImg"/>
          </p:nvPr>
        </p:nvSpPr>
        <p:spPr>
          <a:xfrm>
            <a:off x="1082675" y="893763"/>
            <a:ext cx="4637088" cy="3478212"/>
          </a:xfrm>
          <a:ln/>
        </p:spPr>
      </p:sp>
      <p:sp>
        <p:nvSpPr>
          <p:cNvPr id="52227" name="Rectangle 3"/>
          <p:cNvSpPr>
            <a:spLocks noGrp="1" noChangeArrowheads="1"/>
          </p:cNvSpPr>
          <p:nvPr>
            <p:ph type="body" idx="1"/>
          </p:nvPr>
        </p:nvSpPr>
        <p:spPr>
          <a:noFill/>
        </p:spPr>
        <p:txBody>
          <a:bodyPr/>
          <a:lstStyle/>
          <a:p>
            <a:endParaRPr lang="en-US" altLang="nb-NO" smtClean="0"/>
          </a:p>
        </p:txBody>
      </p:sp>
    </p:spTree>
    <p:extLst>
      <p:ext uri="{BB962C8B-B14F-4D97-AF65-F5344CB8AC3E}">
        <p14:creationId xmlns:p14="http://schemas.microsoft.com/office/powerpoint/2010/main" val="209595261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2"/>
          <p:cNvSpPr>
            <a:spLocks noGrp="1" noRot="1" noChangeAspect="1" noChangeArrowheads="1" noTextEdit="1"/>
          </p:cNvSpPr>
          <p:nvPr>
            <p:ph type="sldImg"/>
          </p:nvPr>
        </p:nvSpPr>
        <p:spPr>
          <a:xfrm>
            <a:off x="1082675" y="893763"/>
            <a:ext cx="4637088" cy="3478212"/>
          </a:xfrm>
          <a:ln/>
        </p:spPr>
      </p:sp>
      <p:sp>
        <p:nvSpPr>
          <p:cNvPr id="53251" name="Rectangle 3"/>
          <p:cNvSpPr>
            <a:spLocks noGrp="1" noChangeArrowheads="1"/>
          </p:cNvSpPr>
          <p:nvPr>
            <p:ph type="body" idx="1"/>
          </p:nvPr>
        </p:nvSpPr>
        <p:spPr>
          <a:noFill/>
        </p:spPr>
        <p:txBody>
          <a:bodyPr/>
          <a:lstStyle/>
          <a:p>
            <a:endParaRPr lang="en-US" altLang="nb-NO" smtClean="0"/>
          </a:p>
        </p:txBody>
      </p:sp>
    </p:spTree>
    <p:extLst>
      <p:ext uri="{BB962C8B-B14F-4D97-AF65-F5344CB8AC3E}">
        <p14:creationId xmlns:p14="http://schemas.microsoft.com/office/powerpoint/2010/main" val="166916812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2"/>
          <p:cNvSpPr>
            <a:spLocks noGrp="1" noRot="1" noChangeAspect="1" noChangeArrowheads="1" noTextEdit="1"/>
          </p:cNvSpPr>
          <p:nvPr>
            <p:ph type="sldImg"/>
          </p:nvPr>
        </p:nvSpPr>
        <p:spPr>
          <a:xfrm>
            <a:off x="1082675" y="893763"/>
            <a:ext cx="4637088" cy="3478212"/>
          </a:xfrm>
          <a:ln/>
        </p:spPr>
      </p:sp>
      <p:sp>
        <p:nvSpPr>
          <p:cNvPr id="54275" name="Rectangle 3"/>
          <p:cNvSpPr>
            <a:spLocks noGrp="1" noChangeArrowheads="1"/>
          </p:cNvSpPr>
          <p:nvPr>
            <p:ph type="body" idx="1"/>
          </p:nvPr>
        </p:nvSpPr>
        <p:spPr>
          <a:noFill/>
        </p:spPr>
        <p:txBody>
          <a:bodyPr/>
          <a:lstStyle/>
          <a:p>
            <a:endParaRPr lang="en-US" altLang="nb-NO" smtClean="0"/>
          </a:p>
        </p:txBody>
      </p:sp>
    </p:spTree>
    <p:extLst>
      <p:ext uri="{BB962C8B-B14F-4D97-AF65-F5344CB8AC3E}">
        <p14:creationId xmlns:p14="http://schemas.microsoft.com/office/powerpoint/2010/main" val="81411262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tellysbilde">
    <p:spTree>
      <p:nvGrpSpPr>
        <p:cNvPr id="1" name=""/>
        <p:cNvGrpSpPr/>
        <p:nvPr/>
      </p:nvGrpSpPr>
      <p:grpSpPr>
        <a:xfrm>
          <a:off x="0" y="0"/>
          <a:ext cx="0" cy="0"/>
          <a:chOff x="0" y="0"/>
          <a:chExt cx="0" cy="0"/>
        </a:xfrm>
      </p:grpSpPr>
      <p:sp>
        <p:nvSpPr>
          <p:cNvPr id="2" name="Tittel 1"/>
          <p:cNvSpPr>
            <a:spLocks noGrp="1"/>
          </p:cNvSpPr>
          <p:nvPr>
            <p:ph type="ctrTitle"/>
          </p:nvPr>
        </p:nvSpPr>
        <p:spPr>
          <a:xfrm>
            <a:off x="685800" y="2130425"/>
            <a:ext cx="7772400" cy="1470025"/>
          </a:xfrm>
        </p:spPr>
        <p:txBody>
          <a:bodyPr/>
          <a:lstStyle/>
          <a:p>
            <a:r>
              <a:rPr lang="nb-NO" smtClean="0"/>
              <a:t>Klikk for å redigere tittelstil</a:t>
            </a:r>
            <a:endParaRPr lang="nb-NO"/>
          </a:p>
        </p:txBody>
      </p:sp>
      <p:sp>
        <p:nvSpPr>
          <p:cNvPr id="3" name="Undertittel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nb-NO" smtClean="0"/>
              <a:t>Klikk for å redigere undertittelstil i malen</a:t>
            </a:r>
            <a:endParaRPr lang="nb-NO"/>
          </a:p>
        </p:txBody>
      </p:sp>
    </p:spTree>
    <p:extLst>
      <p:ext uri="{BB962C8B-B14F-4D97-AF65-F5344CB8AC3E}">
        <p14:creationId xmlns:p14="http://schemas.microsoft.com/office/powerpoint/2010/main" val="41897834"/>
      </p:ext>
    </p:extLst>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Loddrett tekst">
    <p:spTree>
      <p:nvGrpSpPr>
        <p:cNvPr id="1" name=""/>
        <p:cNvGrpSpPr/>
        <p:nvPr/>
      </p:nvGrpSpPr>
      <p:grpSpPr>
        <a:xfrm>
          <a:off x="0" y="0"/>
          <a:ext cx="0" cy="0"/>
          <a:chOff x="0" y="0"/>
          <a:chExt cx="0" cy="0"/>
        </a:xfrm>
      </p:grpSpPr>
      <p:sp>
        <p:nvSpPr>
          <p:cNvPr id="2" name="Tittel 1"/>
          <p:cNvSpPr>
            <a:spLocks noGrp="1"/>
          </p:cNvSpPr>
          <p:nvPr>
            <p:ph type="title"/>
          </p:nvPr>
        </p:nvSpPr>
        <p:spPr/>
        <p:txBody>
          <a:bodyPr/>
          <a:lstStyle/>
          <a:p>
            <a:r>
              <a:rPr lang="nb-NO" smtClean="0"/>
              <a:t>Klikk for å redigere tittelstil</a:t>
            </a:r>
            <a:endParaRPr lang="nb-NO"/>
          </a:p>
        </p:txBody>
      </p:sp>
      <p:sp>
        <p:nvSpPr>
          <p:cNvPr id="3" name="Plassholder for loddrett tekst 2"/>
          <p:cNvSpPr>
            <a:spLocks noGrp="1"/>
          </p:cNvSpPr>
          <p:nvPr>
            <p:ph type="body" orient="vert" idx="1"/>
          </p:nvPr>
        </p:nvSpPr>
        <p:spPr/>
        <p:txBody>
          <a:bodyPr vert="eaVert"/>
          <a:lstStyle/>
          <a:p>
            <a:pPr lvl="0"/>
            <a:r>
              <a:rPr lang="nb-NO" smtClean="0"/>
              <a:t>Klikk for å redigere tekststiler i malen</a:t>
            </a:r>
          </a:p>
          <a:p>
            <a:pPr lvl="1"/>
            <a:r>
              <a:rPr lang="nb-NO" smtClean="0"/>
              <a:t>Andre nivå</a:t>
            </a:r>
          </a:p>
          <a:p>
            <a:pPr lvl="2"/>
            <a:r>
              <a:rPr lang="nb-NO" smtClean="0"/>
              <a:t>Tredje nivå</a:t>
            </a:r>
          </a:p>
          <a:p>
            <a:pPr lvl="3"/>
            <a:r>
              <a:rPr lang="nb-NO" smtClean="0"/>
              <a:t>Fjerde nivå</a:t>
            </a:r>
          </a:p>
          <a:p>
            <a:pPr lvl="4"/>
            <a:r>
              <a:rPr lang="nb-NO" smtClean="0"/>
              <a:t>Femte nivå</a:t>
            </a:r>
            <a:endParaRPr lang="nb-NO"/>
          </a:p>
        </p:txBody>
      </p:sp>
    </p:spTree>
    <p:extLst>
      <p:ext uri="{BB962C8B-B14F-4D97-AF65-F5344CB8AC3E}">
        <p14:creationId xmlns:p14="http://schemas.microsoft.com/office/powerpoint/2010/main" val="766106035"/>
      </p:ext>
    </p:extLst>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Loddrett tittel og tekst">
    <p:spTree>
      <p:nvGrpSpPr>
        <p:cNvPr id="1" name=""/>
        <p:cNvGrpSpPr/>
        <p:nvPr/>
      </p:nvGrpSpPr>
      <p:grpSpPr>
        <a:xfrm>
          <a:off x="0" y="0"/>
          <a:ext cx="0" cy="0"/>
          <a:chOff x="0" y="0"/>
          <a:chExt cx="0" cy="0"/>
        </a:xfrm>
      </p:grpSpPr>
      <p:sp>
        <p:nvSpPr>
          <p:cNvPr id="2" name="Loddrett tittel 1"/>
          <p:cNvSpPr>
            <a:spLocks noGrp="1"/>
          </p:cNvSpPr>
          <p:nvPr>
            <p:ph type="title" orient="vert"/>
          </p:nvPr>
        </p:nvSpPr>
        <p:spPr>
          <a:xfrm>
            <a:off x="6211888" y="250825"/>
            <a:ext cx="1757362" cy="5464175"/>
          </a:xfrm>
        </p:spPr>
        <p:txBody>
          <a:bodyPr vert="eaVert"/>
          <a:lstStyle/>
          <a:p>
            <a:r>
              <a:rPr lang="nb-NO" smtClean="0"/>
              <a:t>Klikk for å redigere tittelstil</a:t>
            </a:r>
            <a:endParaRPr lang="nb-NO"/>
          </a:p>
        </p:txBody>
      </p:sp>
      <p:sp>
        <p:nvSpPr>
          <p:cNvPr id="3" name="Plassholder for loddrett tekst 2"/>
          <p:cNvSpPr>
            <a:spLocks noGrp="1"/>
          </p:cNvSpPr>
          <p:nvPr>
            <p:ph type="body" orient="vert" idx="1"/>
          </p:nvPr>
        </p:nvSpPr>
        <p:spPr>
          <a:xfrm>
            <a:off x="939800" y="250825"/>
            <a:ext cx="5119688" cy="5464175"/>
          </a:xfrm>
        </p:spPr>
        <p:txBody>
          <a:bodyPr vert="eaVert"/>
          <a:lstStyle/>
          <a:p>
            <a:pPr lvl="0"/>
            <a:r>
              <a:rPr lang="nb-NO" smtClean="0"/>
              <a:t>Klikk for å redigere tekststiler i malen</a:t>
            </a:r>
          </a:p>
          <a:p>
            <a:pPr lvl="1"/>
            <a:r>
              <a:rPr lang="nb-NO" smtClean="0"/>
              <a:t>Andre nivå</a:t>
            </a:r>
          </a:p>
          <a:p>
            <a:pPr lvl="2"/>
            <a:r>
              <a:rPr lang="nb-NO" smtClean="0"/>
              <a:t>Tredje nivå</a:t>
            </a:r>
          </a:p>
          <a:p>
            <a:pPr lvl="3"/>
            <a:r>
              <a:rPr lang="nb-NO" smtClean="0"/>
              <a:t>Fjerde nivå</a:t>
            </a:r>
          </a:p>
          <a:p>
            <a:pPr lvl="4"/>
            <a:r>
              <a:rPr lang="nb-NO" smtClean="0"/>
              <a:t>Femte nivå</a:t>
            </a:r>
            <a:endParaRPr lang="nb-NO"/>
          </a:p>
        </p:txBody>
      </p:sp>
    </p:spTree>
    <p:extLst>
      <p:ext uri="{BB962C8B-B14F-4D97-AF65-F5344CB8AC3E}">
        <p14:creationId xmlns:p14="http://schemas.microsoft.com/office/powerpoint/2010/main" val="1564057668"/>
      </p:ext>
    </p:extLst>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reserve="1">
  <p:cSld name="Tittel, tekst og innhold">
    <p:spTree>
      <p:nvGrpSpPr>
        <p:cNvPr id="1" name=""/>
        <p:cNvGrpSpPr/>
        <p:nvPr/>
      </p:nvGrpSpPr>
      <p:grpSpPr>
        <a:xfrm>
          <a:off x="0" y="0"/>
          <a:ext cx="0" cy="0"/>
          <a:chOff x="0" y="0"/>
          <a:chExt cx="0" cy="0"/>
        </a:xfrm>
      </p:grpSpPr>
      <p:sp>
        <p:nvSpPr>
          <p:cNvPr id="2" name="Tittel 1"/>
          <p:cNvSpPr>
            <a:spLocks noGrp="1"/>
          </p:cNvSpPr>
          <p:nvPr>
            <p:ph type="title"/>
          </p:nvPr>
        </p:nvSpPr>
        <p:spPr>
          <a:xfrm>
            <a:off x="939800" y="250825"/>
            <a:ext cx="7029450" cy="838200"/>
          </a:xfrm>
        </p:spPr>
        <p:txBody>
          <a:bodyPr/>
          <a:lstStyle/>
          <a:p>
            <a:r>
              <a:rPr lang="nb-NO" smtClean="0"/>
              <a:t>Klikk for å redigere tittelstil</a:t>
            </a:r>
            <a:endParaRPr lang="nb-NO"/>
          </a:p>
        </p:txBody>
      </p:sp>
      <p:sp>
        <p:nvSpPr>
          <p:cNvPr id="3" name="Plassholder for tekst 2"/>
          <p:cNvSpPr>
            <a:spLocks noGrp="1"/>
          </p:cNvSpPr>
          <p:nvPr>
            <p:ph type="body" sz="half" idx="1"/>
          </p:nvPr>
        </p:nvSpPr>
        <p:spPr>
          <a:xfrm>
            <a:off x="962025" y="1676400"/>
            <a:ext cx="3425825" cy="4038600"/>
          </a:xfrm>
        </p:spPr>
        <p:txBody>
          <a:bodyPr/>
          <a:lstStyle/>
          <a:p>
            <a:pPr lvl="0"/>
            <a:r>
              <a:rPr lang="nb-NO" smtClean="0"/>
              <a:t>Klikk for å redigere tekststiler i malen</a:t>
            </a:r>
          </a:p>
          <a:p>
            <a:pPr lvl="1"/>
            <a:r>
              <a:rPr lang="nb-NO" smtClean="0"/>
              <a:t>Andre nivå</a:t>
            </a:r>
          </a:p>
          <a:p>
            <a:pPr lvl="2"/>
            <a:r>
              <a:rPr lang="nb-NO" smtClean="0"/>
              <a:t>Tredje nivå</a:t>
            </a:r>
          </a:p>
          <a:p>
            <a:pPr lvl="3"/>
            <a:r>
              <a:rPr lang="nb-NO" smtClean="0"/>
              <a:t>Fjerde nivå</a:t>
            </a:r>
          </a:p>
          <a:p>
            <a:pPr lvl="4"/>
            <a:r>
              <a:rPr lang="nb-NO" smtClean="0"/>
              <a:t>Femte nivå</a:t>
            </a:r>
            <a:endParaRPr lang="nb-NO"/>
          </a:p>
        </p:txBody>
      </p:sp>
      <p:sp>
        <p:nvSpPr>
          <p:cNvPr id="4" name="Plassholder for innhold 3"/>
          <p:cNvSpPr>
            <a:spLocks noGrp="1"/>
          </p:cNvSpPr>
          <p:nvPr>
            <p:ph sz="half" idx="2"/>
          </p:nvPr>
        </p:nvSpPr>
        <p:spPr>
          <a:xfrm>
            <a:off x="4540250" y="1676400"/>
            <a:ext cx="3427413" cy="4038600"/>
          </a:xfrm>
        </p:spPr>
        <p:txBody>
          <a:bodyPr/>
          <a:lstStyle/>
          <a:p>
            <a:pPr lvl="0"/>
            <a:r>
              <a:rPr lang="nb-NO" smtClean="0"/>
              <a:t>Klikk for å redigere tekststiler i malen</a:t>
            </a:r>
          </a:p>
          <a:p>
            <a:pPr lvl="1"/>
            <a:r>
              <a:rPr lang="nb-NO" smtClean="0"/>
              <a:t>Andre nivå</a:t>
            </a:r>
          </a:p>
          <a:p>
            <a:pPr lvl="2"/>
            <a:r>
              <a:rPr lang="nb-NO" smtClean="0"/>
              <a:t>Tredje nivå</a:t>
            </a:r>
          </a:p>
          <a:p>
            <a:pPr lvl="3"/>
            <a:r>
              <a:rPr lang="nb-NO" smtClean="0"/>
              <a:t>Fjerde nivå</a:t>
            </a:r>
          </a:p>
          <a:p>
            <a:pPr lvl="4"/>
            <a:r>
              <a:rPr lang="nb-NO" smtClean="0"/>
              <a:t>Femte nivå</a:t>
            </a:r>
            <a:endParaRPr lang="nb-NO"/>
          </a:p>
        </p:txBody>
      </p:sp>
    </p:spTree>
    <p:extLst>
      <p:ext uri="{BB962C8B-B14F-4D97-AF65-F5344CB8AC3E}">
        <p14:creationId xmlns:p14="http://schemas.microsoft.com/office/powerpoint/2010/main" val="4163996017"/>
      </p:ext>
    </p:extLst>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tbl" preserve="1">
  <p:cSld name="Tittel og tabell">
    <p:spTree>
      <p:nvGrpSpPr>
        <p:cNvPr id="1" name=""/>
        <p:cNvGrpSpPr/>
        <p:nvPr/>
      </p:nvGrpSpPr>
      <p:grpSpPr>
        <a:xfrm>
          <a:off x="0" y="0"/>
          <a:ext cx="0" cy="0"/>
          <a:chOff x="0" y="0"/>
          <a:chExt cx="0" cy="0"/>
        </a:xfrm>
      </p:grpSpPr>
      <p:sp>
        <p:nvSpPr>
          <p:cNvPr id="2" name="Tittel 1"/>
          <p:cNvSpPr>
            <a:spLocks noGrp="1"/>
          </p:cNvSpPr>
          <p:nvPr>
            <p:ph type="title"/>
          </p:nvPr>
        </p:nvSpPr>
        <p:spPr>
          <a:xfrm>
            <a:off x="939800" y="250825"/>
            <a:ext cx="7029450" cy="838200"/>
          </a:xfrm>
        </p:spPr>
        <p:txBody>
          <a:bodyPr/>
          <a:lstStyle/>
          <a:p>
            <a:r>
              <a:rPr lang="nb-NO" smtClean="0"/>
              <a:t>Klikk for å redigere tittelstil</a:t>
            </a:r>
            <a:endParaRPr lang="nb-NO"/>
          </a:p>
        </p:txBody>
      </p:sp>
      <p:sp>
        <p:nvSpPr>
          <p:cNvPr id="3" name="Plassholder for tabell 2"/>
          <p:cNvSpPr>
            <a:spLocks noGrp="1"/>
          </p:cNvSpPr>
          <p:nvPr>
            <p:ph type="tbl" idx="1"/>
          </p:nvPr>
        </p:nvSpPr>
        <p:spPr>
          <a:xfrm>
            <a:off x="962025" y="1676400"/>
            <a:ext cx="7005638" cy="4038600"/>
          </a:xfrm>
        </p:spPr>
        <p:txBody>
          <a:bodyPr/>
          <a:lstStyle/>
          <a:p>
            <a:pPr lvl="0"/>
            <a:endParaRPr lang="nb-NO" noProof="0" smtClean="0"/>
          </a:p>
        </p:txBody>
      </p:sp>
    </p:spTree>
    <p:extLst>
      <p:ext uri="{BB962C8B-B14F-4D97-AF65-F5344CB8AC3E}">
        <p14:creationId xmlns:p14="http://schemas.microsoft.com/office/powerpoint/2010/main" val="2845924212"/>
      </p:ext>
    </p:extLst>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objAndTx" preserve="1">
  <p:cSld name="Tittel, innhold og tekst">
    <p:spTree>
      <p:nvGrpSpPr>
        <p:cNvPr id="1" name=""/>
        <p:cNvGrpSpPr/>
        <p:nvPr/>
      </p:nvGrpSpPr>
      <p:grpSpPr>
        <a:xfrm>
          <a:off x="0" y="0"/>
          <a:ext cx="0" cy="0"/>
          <a:chOff x="0" y="0"/>
          <a:chExt cx="0" cy="0"/>
        </a:xfrm>
      </p:grpSpPr>
      <p:sp>
        <p:nvSpPr>
          <p:cNvPr id="2" name="Tittel 1"/>
          <p:cNvSpPr>
            <a:spLocks noGrp="1"/>
          </p:cNvSpPr>
          <p:nvPr>
            <p:ph type="title"/>
          </p:nvPr>
        </p:nvSpPr>
        <p:spPr>
          <a:xfrm>
            <a:off x="939800" y="250825"/>
            <a:ext cx="7029450" cy="838200"/>
          </a:xfrm>
        </p:spPr>
        <p:txBody>
          <a:bodyPr/>
          <a:lstStyle/>
          <a:p>
            <a:r>
              <a:rPr lang="nb-NO" smtClean="0"/>
              <a:t>Klikk for å redigere tittelstil</a:t>
            </a:r>
            <a:endParaRPr lang="nb-NO"/>
          </a:p>
        </p:txBody>
      </p:sp>
      <p:sp>
        <p:nvSpPr>
          <p:cNvPr id="3" name="Plassholder for innhold 2"/>
          <p:cNvSpPr>
            <a:spLocks noGrp="1"/>
          </p:cNvSpPr>
          <p:nvPr>
            <p:ph sz="half" idx="1"/>
          </p:nvPr>
        </p:nvSpPr>
        <p:spPr>
          <a:xfrm>
            <a:off x="962025" y="1676400"/>
            <a:ext cx="3425825" cy="4038600"/>
          </a:xfrm>
        </p:spPr>
        <p:txBody>
          <a:bodyPr/>
          <a:lstStyle/>
          <a:p>
            <a:pPr lvl="0"/>
            <a:r>
              <a:rPr lang="nb-NO" smtClean="0"/>
              <a:t>Klikk for å redigere tekststiler i malen</a:t>
            </a:r>
          </a:p>
          <a:p>
            <a:pPr lvl="1"/>
            <a:r>
              <a:rPr lang="nb-NO" smtClean="0"/>
              <a:t>Andre nivå</a:t>
            </a:r>
          </a:p>
          <a:p>
            <a:pPr lvl="2"/>
            <a:r>
              <a:rPr lang="nb-NO" smtClean="0"/>
              <a:t>Tredje nivå</a:t>
            </a:r>
          </a:p>
          <a:p>
            <a:pPr lvl="3"/>
            <a:r>
              <a:rPr lang="nb-NO" smtClean="0"/>
              <a:t>Fjerde nivå</a:t>
            </a:r>
          </a:p>
          <a:p>
            <a:pPr lvl="4"/>
            <a:r>
              <a:rPr lang="nb-NO" smtClean="0"/>
              <a:t>Femte nivå</a:t>
            </a:r>
            <a:endParaRPr lang="nb-NO"/>
          </a:p>
        </p:txBody>
      </p:sp>
      <p:sp>
        <p:nvSpPr>
          <p:cNvPr id="4" name="Plassholder for tekst 3"/>
          <p:cNvSpPr>
            <a:spLocks noGrp="1"/>
          </p:cNvSpPr>
          <p:nvPr>
            <p:ph type="body" sz="half" idx="2"/>
          </p:nvPr>
        </p:nvSpPr>
        <p:spPr>
          <a:xfrm>
            <a:off x="4540250" y="1676400"/>
            <a:ext cx="3427413" cy="4038600"/>
          </a:xfrm>
        </p:spPr>
        <p:txBody>
          <a:bodyPr/>
          <a:lstStyle/>
          <a:p>
            <a:pPr lvl="0"/>
            <a:r>
              <a:rPr lang="nb-NO" smtClean="0"/>
              <a:t>Klikk for å redigere tekststiler i malen</a:t>
            </a:r>
          </a:p>
          <a:p>
            <a:pPr lvl="1"/>
            <a:r>
              <a:rPr lang="nb-NO" smtClean="0"/>
              <a:t>Andre nivå</a:t>
            </a:r>
          </a:p>
          <a:p>
            <a:pPr lvl="2"/>
            <a:r>
              <a:rPr lang="nb-NO" smtClean="0"/>
              <a:t>Tredje nivå</a:t>
            </a:r>
          </a:p>
          <a:p>
            <a:pPr lvl="3"/>
            <a:r>
              <a:rPr lang="nb-NO" smtClean="0"/>
              <a:t>Fjerde nivå</a:t>
            </a:r>
          </a:p>
          <a:p>
            <a:pPr lvl="4"/>
            <a:r>
              <a:rPr lang="nb-NO" smtClean="0"/>
              <a:t>Femte nivå</a:t>
            </a:r>
            <a:endParaRPr lang="nb-NO"/>
          </a:p>
        </p:txBody>
      </p:sp>
    </p:spTree>
    <p:extLst>
      <p:ext uri="{BB962C8B-B14F-4D97-AF65-F5344CB8AC3E}">
        <p14:creationId xmlns:p14="http://schemas.microsoft.com/office/powerpoint/2010/main" val="1195827116"/>
      </p:ext>
    </p:extLst>
  </p:cSld>
  <p:clrMapOvr>
    <a:masterClrMapping/>
  </p:clrMapOv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xAndTwoObj" preserve="1">
  <p:cSld name="Tittel, tekst og to innholdsdeler">
    <p:spTree>
      <p:nvGrpSpPr>
        <p:cNvPr id="1" name=""/>
        <p:cNvGrpSpPr/>
        <p:nvPr/>
      </p:nvGrpSpPr>
      <p:grpSpPr>
        <a:xfrm>
          <a:off x="0" y="0"/>
          <a:ext cx="0" cy="0"/>
          <a:chOff x="0" y="0"/>
          <a:chExt cx="0" cy="0"/>
        </a:xfrm>
      </p:grpSpPr>
      <p:sp>
        <p:nvSpPr>
          <p:cNvPr id="2" name="Tittel 1"/>
          <p:cNvSpPr>
            <a:spLocks noGrp="1"/>
          </p:cNvSpPr>
          <p:nvPr>
            <p:ph type="title"/>
          </p:nvPr>
        </p:nvSpPr>
        <p:spPr>
          <a:xfrm>
            <a:off x="939800" y="250825"/>
            <a:ext cx="7029450" cy="838200"/>
          </a:xfrm>
        </p:spPr>
        <p:txBody>
          <a:bodyPr/>
          <a:lstStyle/>
          <a:p>
            <a:r>
              <a:rPr lang="nb-NO" smtClean="0"/>
              <a:t>Klikk for å redigere tittelstil</a:t>
            </a:r>
            <a:endParaRPr lang="nb-NO"/>
          </a:p>
        </p:txBody>
      </p:sp>
      <p:sp>
        <p:nvSpPr>
          <p:cNvPr id="3" name="Plassholder for tekst 2"/>
          <p:cNvSpPr>
            <a:spLocks noGrp="1"/>
          </p:cNvSpPr>
          <p:nvPr>
            <p:ph type="body" sz="half" idx="1"/>
          </p:nvPr>
        </p:nvSpPr>
        <p:spPr>
          <a:xfrm>
            <a:off x="962025" y="1676400"/>
            <a:ext cx="3425825" cy="4038600"/>
          </a:xfrm>
        </p:spPr>
        <p:txBody>
          <a:bodyPr/>
          <a:lstStyle/>
          <a:p>
            <a:pPr lvl="0"/>
            <a:r>
              <a:rPr lang="nb-NO" smtClean="0"/>
              <a:t>Klikk for å redigere tekststiler i malen</a:t>
            </a:r>
          </a:p>
          <a:p>
            <a:pPr lvl="1"/>
            <a:r>
              <a:rPr lang="nb-NO" smtClean="0"/>
              <a:t>Andre nivå</a:t>
            </a:r>
          </a:p>
          <a:p>
            <a:pPr lvl="2"/>
            <a:r>
              <a:rPr lang="nb-NO" smtClean="0"/>
              <a:t>Tredje nivå</a:t>
            </a:r>
          </a:p>
          <a:p>
            <a:pPr lvl="3"/>
            <a:r>
              <a:rPr lang="nb-NO" smtClean="0"/>
              <a:t>Fjerde nivå</a:t>
            </a:r>
          </a:p>
          <a:p>
            <a:pPr lvl="4"/>
            <a:r>
              <a:rPr lang="nb-NO" smtClean="0"/>
              <a:t>Femte nivå</a:t>
            </a:r>
            <a:endParaRPr lang="nb-NO"/>
          </a:p>
        </p:txBody>
      </p:sp>
      <p:sp>
        <p:nvSpPr>
          <p:cNvPr id="4" name="Plassholder for innhold 3"/>
          <p:cNvSpPr>
            <a:spLocks noGrp="1"/>
          </p:cNvSpPr>
          <p:nvPr>
            <p:ph sz="quarter" idx="2"/>
          </p:nvPr>
        </p:nvSpPr>
        <p:spPr>
          <a:xfrm>
            <a:off x="4540250" y="1676400"/>
            <a:ext cx="3427413" cy="1943100"/>
          </a:xfrm>
        </p:spPr>
        <p:txBody>
          <a:bodyPr/>
          <a:lstStyle/>
          <a:p>
            <a:pPr lvl="0"/>
            <a:r>
              <a:rPr lang="nb-NO" smtClean="0"/>
              <a:t>Klikk for å redigere tekststiler i malen</a:t>
            </a:r>
          </a:p>
          <a:p>
            <a:pPr lvl="1"/>
            <a:r>
              <a:rPr lang="nb-NO" smtClean="0"/>
              <a:t>Andre nivå</a:t>
            </a:r>
          </a:p>
          <a:p>
            <a:pPr lvl="2"/>
            <a:r>
              <a:rPr lang="nb-NO" smtClean="0"/>
              <a:t>Tredje nivå</a:t>
            </a:r>
          </a:p>
          <a:p>
            <a:pPr lvl="3"/>
            <a:r>
              <a:rPr lang="nb-NO" smtClean="0"/>
              <a:t>Fjerde nivå</a:t>
            </a:r>
          </a:p>
          <a:p>
            <a:pPr lvl="4"/>
            <a:r>
              <a:rPr lang="nb-NO" smtClean="0"/>
              <a:t>Femte nivå</a:t>
            </a:r>
            <a:endParaRPr lang="nb-NO"/>
          </a:p>
        </p:txBody>
      </p:sp>
      <p:sp>
        <p:nvSpPr>
          <p:cNvPr id="5" name="Plassholder for innhold 4"/>
          <p:cNvSpPr>
            <a:spLocks noGrp="1"/>
          </p:cNvSpPr>
          <p:nvPr>
            <p:ph sz="quarter" idx="3"/>
          </p:nvPr>
        </p:nvSpPr>
        <p:spPr>
          <a:xfrm>
            <a:off x="4540250" y="3771900"/>
            <a:ext cx="3427413" cy="1943100"/>
          </a:xfrm>
        </p:spPr>
        <p:txBody>
          <a:bodyPr/>
          <a:lstStyle/>
          <a:p>
            <a:pPr lvl="0"/>
            <a:r>
              <a:rPr lang="nb-NO" smtClean="0"/>
              <a:t>Klikk for å redigere tekststiler i malen</a:t>
            </a:r>
          </a:p>
          <a:p>
            <a:pPr lvl="1"/>
            <a:r>
              <a:rPr lang="nb-NO" smtClean="0"/>
              <a:t>Andre nivå</a:t>
            </a:r>
          </a:p>
          <a:p>
            <a:pPr lvl="2"/>
            <a:r>
              <a:rPr lang="nb-NO" smtClean="0"/>
              <a:t>Tredje nivå</a:t>
            </a:r>
          </a:p>
          <a:p>
            <a:pPr lvl="3"/>
            <a:r>
              <a:rPr lang="nb-NO" smtClean="0"/>
              <a:t>Fjerde nivå</a:t>
            </a:r>
          </a:p>
          <a:p>
            <a:pPr lvl="4"/>
            <a:r>
              <a:rPr lang="nb-NO" smtClean="0"/>
              <a:t>Femte nivå</a:t>
            </a:r>
            <a:endParaRPr lang="nb-NO"/>
          </a:p>
        </p:txBody>
      </p:sp>
    </p:spTree>
    <p:extLst>
      <p:ext uri="{BB962C8B-B14F-4D97-AF65-F5344CB8AC3E}">
        <p14:creationId xmlns:p14="http://schemas.microsoft.com/office/powerpoint/2010/main" val="1318322177"/>
      </p:ext>
    </p:extLst>
  </p:cSld>
  <p:clrMapOvr>
    <a:masterClrMapping/>
  </p:clrMapOv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objAndTwoObj">
  <p:cSld name="Tittel, innhold og to innholdsdeler">
    <p:spTree>
      <p:nvGrpSpPr>
        <p:cNvPr id="1" name=""/>
        <p:cNvGrpSpPr/>
        <p:nvPr/>
      </p:nvGrpSpPr>
      <p:grpSpPr>
        <a:xfrm>
          <a:off x="0" y="0"/>
          <a:ext cx="0" cy="0"/>
          <a:chOff x="0" y="0"/>
          <a:chExt cx="0" cy="0"/>
        </a:xfrm>
      </p:grpSpPr>
      <p:sp>
        <p:nvSpPr>
          <p:cNvPr id="2" name="Tittel 1"/>
          <p:cNvSpPr>
            <a:spLocks noGrp="1"/>
          </p:cNvSpPr>
          <p:nvPr>
            <p:ph type="title"/>
          </p:nvPr>
        </p:nvSpPr>
        <p:spPr>
          <a:xfrm>
            <a:off x="939800" y="250825"/>
            <a:ext cx="7029450" cy="838200"/>
          </a:xfrm>
        </p:spPr>
        <p:txBody>
          <a:bodyPr/>
          <a:lstStyle/>
          <a:p>
            <a:r>
              <a:rPr lang="nb-NO" smtClean="0"/>
              <a:t>Klikk for å redigere tittelstil</a:t>
            </a:r>
            <a:endParaRPr lang="nb-NO"/>
          </a:p>
        </p:txBody>
      </p:sp>
      <p:sp>
        <p:nvSpPr>
          <p:cNvPr id="3" name="Plassholder for innhold 2"/>
          <p:cNvSpPr>
            <a:spLocks noGrp="1"/>
          </p:cNvSpPr>
          <p:nvPr>
            <p:ph sz="half" idx="1"/>
          </p:nvPr>
        </p:nvSpPr>
        <p:spPr>
          <a:xfrm>
            <a:off x="962025" y="1676400"/>
            <a:ext cx="3425825" cy="4038600"/>
          </a:xfrm>
        </p:spPr>
        <p:txBody>
          <a:bodyPr/>
          <a:lstStyle/>
          <a:p>
            <a:pPr lvl="0"/>
            <a:r>
              <a:rPr lang="nb-NO" smtClean="0"/>
              <a:t>Klikk for å redigere tekststiler i malen</a:t>
            </a:r>
          </a:p>
          <a:p>
            <a:pPr lvl="1"/>
            <a:r>
              <a:rPr lang="nb-NO" smtClean="0"/>
              <a:t>Andre nivå</a:t>
            </a:r>
          </a:p>
          <a:p>
            <a:pPr lvl="2"/>
            <a:r>
              <a:rPr lang="nb-NO" smtClean="0"/>
              <a:t>Tredje nivå</a:t>
            </a:r>
          </a:p>
          <a:p>
            <a:pPr lvl="3"/>
            <a:r>
              <a:rPr lang="nb-NO" smtClean="0"/>
              <a:t>Fjerde nivå</a:t>
            </a:r>
          </a:p>
          <a:p>
            <a:pPr lvl="4"/>
            <a:r>
              <a:rPr lang="nb-NO" smtClean="0"/>
              <a:t>Femte nivå</a:t>
            </a:r>
            <a:endParaRPr lang="nb-NO"/>
          </a:p>
        </p:txBody>
      </p:sp>
      <p:sp>
        <p:nvSpPr>
          <p:cNvPr id="4" name="Plassholder for innhold 3"/>
          <p:cNvSpPr>
            <a:spLocks noGrp="1"/>
          </p:cNvSpPr>
          <p:nvPr>
            <p:ph sz="quarter" idx="2"/>
          </p:nvPr>
        </p:nvSpPr>
        <p:spPr>
          <a:xfrm>
            <a:off x="4540250" y="1676400"/>
            <a:ext cx="3427413" cy="1943100"/>
          </a:xfrm>
        </p:spPr>
        <p:txBody>
          <a:bodyPr/>
          <a:lstStyle/>
          <a:p>
            <a:pPr lvl="0"/>
            <a:r>
              <a:rPr lang="nb-NO" smtClean="0"/>
              <a:t>Klikk for å redigere tekststiler i malen</a:t>
            </a:r>
          </a:p>
          <a:p>
            <a:pPr lvl="1"/>
            <a:r>
              <a:rPr lang="nb-NO" smtClean="0"/>
              <a:t>Andre nivå</a:t>
            </a:r>
          </a:p>
          <a:p>
            <a:pPr lvl="2"/>
            <a:r>
              <a:rPr lang="nb-NO" smtClean="0"/>
              <a:t>Tredje nivå</a:t>
            </a:r>
          </a:p>
          <a:p>
            <a:pPr lvl="3"/>
            <a:r>
              <a:rPr lang="nb-NO" smtClean="0"/>
              <a:t>Fjerde nivå</a:t>
            </a:r>
          </a:p>
          <a:p>
            <a:pPr lvl="4"/>
            <a:r>
              <a:rPr lang="nb-NO" smtClean="0"/>
              <a:t>Femte nivå</a:t>
            </a:r>
            <a:endParaRPr lang="nb-NO"/>
          </a:p>
        </p:txBody>
      </p:sp>
      <p:sp>
        <p:nvSpPr>
          <p:cNvPr id="5" name="Plassholder for innhold 4"/>
          <p:cNvSpPr>
            <a:spLocks noGrp="1"/>
          </p:cNvSpPr>
          <p:nvPr>
            <p:ph sz="quarter" idx="3"/>
          </p:nvPr>
        </p:nvSpPr>
        <p:spPr>
          <a:xfrm>
            <a:off x="4540250" y="3771900"/>
            <a:ext cx="3427413" cy="1943100"/>
          </a:xfrm>
        </p:spPr>
        <p:txBody>
          <a:bodyPr/>
          <a:lstStyle/>
          <a:p>
            <a:pPr lvl="0"/>
            <a:r>
              <a:rPr lang="nb-NO" smtClean="0"/>
              <a:t>Klikk for å redigere tekststiler i malen</a:t>
            </a:r>
          </a:p>
          <a:p>
            <a:pPr lvl="1"/>
            <a:r>
              <a:rPr lang="nb-NO" smtClean="0"/>
              <a:t>Andre nivå</a:t>
            </a:r>
          </a:p>
          <a:p>
            <a:pPr lvl="2"/>
            <a:r>
              <a:rPr lang="nb-NO" smtClean="0"/>
              <a:t>Tredje nivå</a:t>
            </a:r>
          </a:p>
          <a:p>
            <a:pPr lvl="3"/>
            <a:r>
              <a:rPr lang="nb-NO" smtClean="0"/>
              <a:t>Fjerde nivå</a:t>
            </a:r>
          </a:p>
          <a:p>
            <a:pPr lvl="4"/>
            <a:r>
              <a:rPr lang="nb-NO" smtClean="0"/>
              <a:t>Femte nivå</a:t>
            </a:r>
            <a:endParaRPr lang="nb-NO"/>
          </a:p>
        </p:txBody>
      </p:sp>
    </p:spTree>
    <p:extLst>
      <p:ext uri="{BB962C8B-B14F-4D97-AF65-F5344CB8AC3E}">
        <p14:creationId xmlns:p14="http://schemas.microsoft.com/office/powerpoint/2010/main" val="1837754341"/>
      </p:ext>
    </p:extLst>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tel og innhold">
    <p:spTree>
      <p:nvGrpSpPr>
        <p:cNvPr id="1" name=""/>
        <p:cNvGrpSpPr/>
        <p:nvPr/>
      </p:nvGrpSpPr>
      <p:grpSpPr>
        <a:xfrm>
          <a:off x="0" y="0"/>
          <a:ext cx="0" cy="0"/>
          <a:chOff x="0" y="0"/>
          <a:chExt cx="0" cy="0"/>
        </a:xfrm>
      </p:grpSpPr>
      <p:sp>
        <p:nvSpPr>
          <p:cNvPr id="2" name="Tittel 1"/>
          <p:cNvSpPr>
            <a:spLocks noGrp="1"/>
          </p:cNvSpPr>
          <p:nvPr>
            <p:ph type="title"/>
          </p:nvPr>
        </p:nvSpPr>
        <p:spPr/>
        <p:txBody>
          <a:bodyPr/>
          <a:lstStyle/>
          <a:p>
            <a:r>
              <a:rPr lang="nb-NO" smtClean="0"/>
              <a:t>Klikk for å redigere tittelstil</a:t>
            </a:r>
            <a:endParaRPr lang="nb-NO"/>
          </a:p>
        </p:txBody>
      </p:sp>
      <p:sp>
        <p:nvSpPr>
          <p:cNvPr id="3" name="Plassholder for innhold 2"/>
          <p:cNvSpPr>
            <a:spLocks noGrp="1"/>
          </p:cNvSpPr>
          <p:nvPr>
            <p:ph idx="1"/>
          </p:nvPr>
        </p:nvSpPr>
        <p:spPr/>
        <p:txBody>
          <a:bodyPr/>
          <a:lstStyle/>
          <a:p>
            <a:pPr lvl="0"/>
            <a:r>
              <a:rPr lang="nb-NO" smtClean="0"/>
              <a:t>Klikk for å redigere tekststiler i malen</a:t>
            </a:r>
          </a:p>
          <a:p>
            <a:pPr lvl="1"/>
            <a:r>
              <a:rPr lang="nb-NO" smtClean="0"/>
              <a:t>Andre nivå</a:t>
            </a:r>
          </a:p>
          <a:p>
            <a:pPr lvl="2"/>
            <a:r>
              <a:rPr lang="nb-NO" smtClean="0"/>
              <a:t>Tredje nivå</a:t>
            </a:r>
          </a:p>
          <a:p>
            <a:pPr lvl="3"/>
            <a:r>
              <a:rPr lang="nb-NO" smtClean="0"/>
              <a:t>Fjerde nivå</a:t>
            </a:r>
          </a:p>
          <a:p>
            <a:pPr lvl="4"/>
            <a:r>
              <a:rPr lang="nb-NO" smtClean="0"/>
              <a:t>Femte nivå</a:t>
            </a:r>
            <a:endParaRPr lang="nb-NO"/>
          </a:p>
        </p:txBody>
      </p:sp>
    </p:spTree>
    <p:extLst>
      <p:ext uri="{BB962C8B-B14F-4D97-AF65-F5344CB8AC3E}">
        <p14:creationId xmlns:p14="http://schemas.microsoft.com/office/powerpoint/2010/main" val="1206648015"/>
      </p:ext>
    </p:extLst>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Deloverskrift">
    <p:spTree>
      <p:nvGrpSpPr>
        <p:cNvPr id="1" name=""/>
        <p:cNvGrpSpPr/>
        <p:nvPr/>
      </p:nvGrpSpPr>
      <p:grpSpPr>
        <a:xfrm>
          <a:off x="0" y="0"/>
          <a:ext cx="0" cy="0"/>
          <a:chOff x="0" y="0"/>
          <a:chExt cx="0" cy="0"/>
        </a:xfrm>
      </p:grpSpPr>
      <p:sp>
        <p:nvSpPr>
          <p:cNvPr id="2" name="Tittel 1"/>
          <p:cNvSpPr>
            <a:spLocks noGrp="1"/>
          </p:cNvSpPr>
          <p:nvPr>
            <p:ph type="title"/>
          </p:nvPr>
        </p:nvSpPr>
        <p:spPr>
          <a:xfrm>
            <a:off x="722313" y="4406900"/>
            <a:ext cx="7772400" cy="1362075"/>
          </a:xfrm>
        </p:spPr>
        <p:txBody>
          <a:bodyPr anchor="t"/>
          <a:lstStyle>
            <a:lvl1pPr algn="l">
              <a:defRPr sz="4000" b="1" cap="all"/>
            </a:lvl1pPr>
          </a:lstStyle>
          <a:p>
            <a:r>
              <a:rPr lang="nb-NO" smtClean="0"/>
              <a:t>Klikk for å redigere tittelstil</a:t>
            </a:r>
            <a:endParaRPr lang="nb-NO"/>
          </a:p>
        </p:txBody>
      </p:sp>
      <p:sp>
        <p:nvSpPr>
          <p:cNvPr id="3" name="Plassholder for tekst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nb-NO" smtClean="0"/>
              <a:t>Klikk for å redigere tekststiler i malen</a:t>
            </a:r>
          </a:p>
        </p:txBody>
      </p:sp>
    </p:spTree>
    <p:extLst>
      <p:ext uri="{BB962C8B-B14F-4D97-AF65-F5344CB8AC3E}">
        <p14:creationId xmlns:p14="http://schemas.microsoft.com/office/powerpoint/2010/main" val="156721351"/>
      </p:ext>
    </p:extLst>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o innholdsdeler">
    <p:spTree>
      <p:nvGrpSpPr>
        <p:cNvPr id="1" name=""/>
        <p:cNvGrpSpPr/>
        <p:nvPr/>
      </p:nvGrpSpPr>
      <p:grpSpPr>
        <a:xfrm>
          <a:off x="0" y="0"/>
          <a:ext cx="0" cy="0"/>
          <a:chOff x="0" y="0"/>
          <a:chExt cx="0" cy="0"/>
        </a:xfrm>
      </p:grpSpPr>
      <p:sp>
        <p:nvSpPr>
          <p:cNvPr id="2" name="Tittel 1"/>
          <p:cNvSpPr>
            <a:spLocks noGrp="1"/>
          </p:cNvSpPr>
          <p:nvPr>
            <p:ph type="title"/>
          </p:nvPr>
        </p:nvSpPr>
        <p:spPr/>
        <p:txBody>
          <a:bodyPr/>
          <a:lstStyle/>
          <a:p>
            <a:r>
              <a:rPr lang="nb-NO" smtClean="0"/>
              <a:t>Klikk for å redigere tittelstil</a:t>
            </a:r>
            <a:endParaRPr lang="nb-NO"/>
          </a:p>
        </p:txBody>
      </p:sp>
      <p:sp>
        <p:nvSpPr>
          <p:cNvPr id="3" name="Plassholder for innhold 2"/>
          <p:cNvSpPr>
            <a:spLocks noGrp="1"/>
          </p:cNvSpPr>
          <p:nvPr>
            <p:ph sz="half" idx="1"/>
          </p:nvPr>
        </p:nvSpPr>
        <p:spPr>
          <a:xfrm>
            <a:off x="962025" y="1676400"/>
            <a:ext cx="3425825" cy="4038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nb-NO" smtClean="0"/>
              <a:t>Klikk for å redigere tekststiler i malen</a:t>
            </a:r>
          </a:p>
          <a:p>
            <a:pPr lvl="1"/>
            <a:r>
              <a:rPr lang="nb-NO" smtClean="0"/>
              <a:t>Andre nivå</a:t>
            </a:r>
          </a:p>
          <a:p>
            <a:pPr lvl="2"/>
            <a:r>
              <a:rPr lang="nb-NO" smtClean="0"/>
              <a:t>Tredje nivå</a:t>
            </a:r>
          </a:p>
          <a:p>
            <a:pPr lvl="3"/>
            <a:r>
              <a:rPr lang="nb-NO" smtClean="0"/>
              <a:t>Fjerde nivå</a:t>
            </a:r>
          </a:p>
          <a:p>
            <a:pPr lvl="4"/>
            <a:r>
              <a:rPr lang="nb-NO" smtClean="0"/>
              <a:t>Femte nivå</a:t>
            </a:r>
            <a:endParaRPr lang="nb-NO"/>
          </a:p>
        </p:txBody>
      </p:sp>
      <p:sp>
        <p:nvSpPr>
          <p:cNvPr id="4" name="Plassholder for innhold 3"/>
          <p:cNvSpPr>
            <a:spLocks noGrp="1"/>
          </p:cNvSpPr>
          <p:nvPr>
            <p:ph sz="half" idx="2"/>
          </p:nvPr>
        </p:nvSpPr>
        <p:spPr>
          <a:xfrm>
            <a:off x="4540250" y="1676400"/>
            <a:ext cx="3427413" cy="4038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nb-NO" smtClean="0"/>
              <a:t>Klikk for å redigere tekststiler i malen</a:t>
            </a:r>
          </a:p>
          <a:p>
            <a:pPr lvl="1"/>
            <a:r>
              <a:rPr lang="nb-NO" smtClean="0"/>
              <a:t>Andre nivå</a:t>
            </a:r>
          </a:p>
          <a:p>
            <a:pPr lvl="2"/>
            <a:r>
              <a:rPr lang="nb-NO" smtClean="0"/>
              <a:t>Tredje nivå</a:t>
            </a:r>
          </a:p>
          <a:p>
            <a:pPr lvl="3"/>
            <a:r>
              <a:rPr lang="nb-NO" smtClean="0"/>
              <a:t>Fjerde nivå</a:t>
            </a:r>
          </a:p>
          <a:p>
            <a:pPr lvl="4"/>
            <a:r>
              <a:rPr lang="nb-NO" smtClean="0"/>
              <a:t>Femte nivå</a:t>
            </a:r>
            <a:endParaRPr lang="nb-NO"/>
          </a:p>
        </p:txBody>
      </p:sp>
    </p:spTree>
    <p:extLst>
      <p:ext uri="{BB962C8B-B14F-4D97-AF65-F5344CB8AC3E}">
        <p14:creationId xmlns:p14="http://schemas.microsoft.com/office/powerpoint/2010/main" val="3173544919"/>
      </p:ext>
    </p:extLst>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Sammenligning">
    <p:spTree>
      <p:nvGrpSpPr>
        <p:cNvPr id="1" name=""/>
        <p:cNvGrpSpPr/>
        <p:nvPr/>
      </p:nvGrpSpPr>
      <p:grpSpPr>
        <a:xfrm>
          <a:off x="0" y="0"/>
          <a:ext cx="0" cy="0"/>
          <a:chOff x="0" y="0"/>
          <a:chExt cx="0" cy="0"/>
        </a:xfrm>
      </p:grpSpPr>
      <p:sp>
        <p:nvSpPr>
          <p:cNvPr id="2" name="Tittel 1"/>
          <p:cNvSpPr>
            <a:spLocks noGrp="1"/>
          </p:cNvSpPr>
          <p:nvPr>
            <p:ph type="title"/>
          </p:nvPr>
        </p:nvSpPr>
        <p:spPr>
          <a:xfrm>
            <a:off x="457200" y="274638"/>
            <a:ext cx="8229600" cy="1143000"/>
          </a:xfrm>
        </p:spPr>
        <p:txBody>
          <a:bodyPr/>
          <a:lstStyle>
            <a:lvl1pPr>
              <a:defRPr/>
            </a:lvl1pPr>
          </a:lstStyle>
          <a:p>
            <a:r>
              <a:rPr lang="nb-NO" smtClean="0"/>
              <a:t>Klikk for å redigere tittelstil</a:t>
            </a:r>
            <a:endParaRPr lang="nb-NO"/>
          </a:p>
        </p:txBody>
      </p:sp>
      <p:sp>
        <p:nvSpPr>
          <p:cNvPr id="3" name="Plassholder for tekst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b-NO" smtClean="0"/>
              <a:t>Klikk for å redigere tekststiler i malen</a:t>
            </a:r>
          </a:p>
        </p:txBody>
      </p:sp>
      <p:sp>
        <p:nvSpPr>
          <p:cNvPr id="4" name="Plassholder for innhold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nb-NO" smtClean="0"/>
              <a:t>Klikk for å redigere tekststiler i malen</a:t>
            </a:r>
          </a:p>
          <a:p>
            <a:pPr lvl="1"/>
            <a:r>
              <a:rPr lang="nb-NO" smtClean="0"/>
              <a:t>Andre nivå</a:t>
            </a:r>
          </a:p>
          <a:p>
            <a:pPr lvl="2"/>
            <a:r>
              <a:rPr lang="nb-NO" smtClean="0"/>
              <a:t>Tredje nivå</a:t>
            </a:r>
          </a:p>
          <a:p>
            <a:pPr lvl="3"/>
            <a:r>
              <a:rPr lang="nb-NO" smtClean="0"/>
              <a:t>Fjerde nivå</a:t>
            </a:r>
          </a:p>
          <a:p>
            <a:pPr lvl="4"/>
            <a:r>
              <a:rPr lang="nb-NO" smtClean="0"/>
              <a:t>Femte nivå</a:t>
            </a:r>
            <a:endParaRPr lang="nb-NO"/>
          </a:p>
        </p:txBody>
      </p:sp>
      <p:sp>
        <p:nvSpPr>
          <p:cNvPr id="5" name="Plassholder for tekst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b-NO" smtClean="0"/>
              <a:t>Klikk for å redigere tekststiler i malen</a:t>
            </a:r>
          </a:p>
        </p:txBody>
      </p:sp>
      <p:sp>
        <p:nvSpPr>
          <p:cNvPr id="6" name="Plassholder for innhold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nb-NO" smtClean="0"/>
              <a:t>Klikk for å redigere tekststiler i malen</a:t>
            </a:r>
          </a:p>
          <a:p>
            <a:pPr lvl="1"/>
            <a:r>
              <a:rPr lang="nb-NO" smtClean="0"/>
              <a:t>Andre nivå</a:t>
            </a:r>
          </a:p>
          <a:p>
            <a:pPr lvl="2"/>
            <a:r>
              <a:rPr lang="nb-NO" smtClean="0"/>
              <a:t>Tredje nivå</a:t>
            </a:r>
          </a:p>
          <a:p>
            <a:pPr lvl="3"/>
            <a:r>
              <a:rPr lang="nb-NO" smtClean="0"/>
              <a:t>Fjerde nivå</a:t>
            </a:r>
          </a:p>
          <a:p>
            <a:pPr lvl="4"/>
            <a:r>
              <a:rPr lang="nb-NO" smtClean="0"/>
              <a:t>Femte nivå</a:t>
            </a:r>
            <a:endParaRPr lang="nb-NO"/>
          </a:p>
        </p:txBody>
      </p:sp>
    </p:spTree>
    <p:extLst>
      <p:ext uri="{BB962C8B-B14F-4D97-AF65-F5344CB8AC3E}">
        <p14:creationId xmlns:p14="http://schemas.microsoft.com/office/powerpoint/2010/main" val="3180629849"/>
      </p:ext>
    </p:extLst>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Bare tittel">
    <p:spTree>
      <p:nvGrpSpPr>
        <p:cNvPr id="1" name=""/>
        <p:cNvGrpSpPr/>
        <p:nvPr/>
      </p:nvGrpSpPr>
      <p:grpSpPr>
        <a:xfrm>
          <a:off x="0" y="0"/>
          <a:ext cx="0" cy="0"/>
          <a:chOff x="0" y="0"/>
          <a:chExt cx="0" cy="0"/>
        </a:xfrm>
      </p:grpSpPr>
      <p:sp>
        <p:nvSpPr>
          <p:cNvPr id="2" name="Tittel 1"/>
          <p:cNvSpPr>
            <a:spLocks noGrp="1"/>
          </p:cNvSpPr>
          <p:nvPr>
            <p:ph type="title"/>
          </p:nvPr>
        </p:nvSpPr>
        <p:spPr/>
        <p:txBody>
          <a:bodyPr/>
          <a:lstStyle/>
          <a:p>
            <a:r>
              <a:rPr lang="nb-NO" smtClean="0"/>
              <a:t>Klikk for å redigere tittelstil</a:t>
            </a:r>
            <a:endParaRPr lang="nb-NO"/>
          </a:p>
        </p:txBody>
      </p:sp>
    </p:spTree>
    <p:extLst>
      <p:ext uri="{BB962C8B-B14F-4D97-AF65-F5344CB8AC3E}">
        <p14:creationId xmlns:p14="http://schemas.microsoft.com/office/powerpoint/2010/main" val="4231212560"/>
      </p:ext>
    </p:extLst>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Tomt">
    <p:spTree>
      <p:nvGrpSpPr>
        <p:cNvPr id="1" name=""/>
        <p:cNvGrpSpPr/>
        <p:nvPr/>
      </p:nvGrpSpPr>
      <p:grpSpPr>
        <a:xfrm>
          <a:off x="0" y="0"/>
          <a:ext cx="0" cy="0"/>
          <a:chOff x="0" y="0"/>
          <a:chExt cx="0" cy="0"/>
        </a:xfrm>
      </p:grpSpPr>
    </p:spTree>
    <p:extLst>
      <p:ext uri="{BB962C8B-B14F-4D97-AF65-F5344CB8AC3E}">
        <p14:creationId xmlns:p14="http://schemas.microsoft.com/office/powerpoint/2010/main" val="3390736310"/>
      </p:ext>
    </p:extLst>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nhold med tekst">
    <p:spTree>
      <p:nvGrpSpPr>
        <p:cNvPr id="1" name=""/>
        <p:cNvGrpSpPr/>
        <p:nvPr/>
      </p:nvGrpSpPr>
      <p:grpSpPr>
        <a:xfrm>
          <a:off x="0" y="0"/>
          <a:ext cx="0" cy="0"/>
          <a:chOff x="0" y="0"/>
          <a:chExt cx="0" cy="0"/>
        </a:xfrm>
      </p:grpSpPr>
      <p:sp>
        <p:nvSpPr>
          <p:cNvPr id="2" name="Tittel 1"/>
          <p:cNvSpPr>
            <a:spLocks noGrp="1"/>
          </p:cNvSpPr>
          <p:nvPr>
            <p:ph type="title"/>
          </p:nvPr>
        </p:nvSpPr>
        <p:spPr>
          <a:xfrm>
            <a:off x="457200" y="273050"/>
            <a:ext cx="3008313" cy="1162050"/>
          </a:xfrm>
        </p:spPr>
        <p:txBody>
          <a:bodyPr anchor="b"/>
          <a:lstStyle>
            <a:lvl1pPr algn="l">
              <a:defRPr sz="2000" b="1"/>
            </a:lvl1pPr>
          </a:lstStyle>
          <a:p>
            <a:r>
              <a:rPr lang="nb-NO" smtClean="0"/>
              <a:t>Klikk for å redigere tittelstil</a:t>
            </a:r>
            <a:endParaRPr lang="nb-NO"/>
          </a:p>
        </p:txBody>
      </p:sp>
      <p:sp>
        <p:nvSpPr>
          <p:cNvPr id="3" name="Plassholder for innhold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nb-NO" smtClean="0"/>
              <a:t>Klikk for å redigere tekststiler i malen</a:t>
            </a:r>
          </a:p>
          <a:p>
            <a:pPr lvl="1"/>
            <a:r>
              <a:rPr lang="nb-NO" smtClean="0"/>
              <a:t>Andre nivå</a:t>
            </a:r>
          </a:p>
          <a:p>
            <a:pPr lvl="2"/>
            <a:r>
              <a:rPr lang="nb-NO" smtClean="0"/>
              <a:t>Tredje nivå</a:t>
            </a:r>
          </a:p>
          <a:p>
            <a:pPr lvl="3"/>
            <a:r>
              <a:rPr lang="nb-NO" smtClean="0"/>
              <a:t>Fjerde nivå</a:t>
            </a:r>
          </a:p>
          <a:p>
            <a:pPr lvl="4"/>
            <a:r>
              <a:rPr lang="nb-NO" smtClean="0"/>
              <a:t>Femte nivå</a:t>
            </a:r>
            <a:endParaRPr lang="nb-NO"/>
          </a:p>
        </p:txBody>
      </p:sp>
      <p:sp>
        <p:nvSpPr>
          <p:cNvPr id="4" name="Plassholder for tekst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nb-NO" smtClean="0"/>
              <a:t>Klikk for å redigere tekststiler i malen</a:t>
            </a:r>
          </a:p>
        </p:txBody>
      </p:sp>
    </p:spTree>
    <p:extLst>
      <p:ext uri="{BB962C8B-B14F-4D97-AF65-F5344CB8AC3E}">
        <p14:creationId xmlns:p14="http://schemas.microsoft.com/office/powerpoint/2010/main" val="1426004044"/>
      </p:ext>
    </p:extLst>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ilde med tekst">
    <p:spTree>
      <p:nvGrpSpPr>
        <p:cNvPr id="1" name=""/>
        <p:cNvGrpSpPr/>
        <p:nvPr/>
      </p:nvGrpSpPr>
      <p:grpSpPr>
        <a:xfrm>
          <a:off x="0" y="0"/>
          <a:ext cx="0" cy="0"/>
          <a:chOff x="0" y="0"/>
          <a:chExt cx="0" cy="0"/>
        </a:xfrm>
      </p:grpSpPr>
      <p:sp>
        <p:nvSpPr>
          <p:cNvPr id="2" name="Tittel 1"/>
          <p:cNvSpPr>
            <a:spLocks noGrp="1"/>
          </p:cNvSpPr>
          <p:nvPr>
            <p:ph type="title"/>
          </p:nvPr>
        </p:nvSpPr>
        <p:spPr>
          <a:xfrm>
            <a:off x="1792288" y="4800600"/>
            <a:ext cx="5486400" cy="566738"/>
          </a:xfrm>
        </p:spPr>
        <p:txBody>
          <a:bodyPr anchor="b"/>
          <a:lstStyle>
            <a:lvl1pPr algn="l">
              <a:defRPr sz="2000" b="1"/>
            </a:lvl1pPr>
          </a:lstStyle>
          <a:p>
            <a:r>
              <a:rPr lang="nb-NO" smtClean="0"/>
              <a:t>Klikk for å redigere tittelstil</a:t>
            </a:r>
            <a:endParaRPr lang="nb-NO"/>
          </a:p>
        </p:txBody>
      </p:sp>
      <p:sp>
        <p:nvSpPr>
          <p:cNvPr id="3" name="Plassholder for bilde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nb-NO" noProof="0" smtClean="0"/>
          </a:p>
        </p:txBody>
      </p:sp>
      <p:sp>
        <p:nvSpPr>
          <p:cNvPr id="4" name="Plassholder for tekst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nb-NO" smtClean="0"/>
              <a:t>Klikk for å redigere tekststiler i malen</a:t>
            </a:r>
          </a:p>
        </p:txBody>
      </p:sp>
    </p:spTree>
    <p:extLst>
      <p:ext uri="{BB962C8B-B14F-4D97-AF65-F5344CB8AC3E}">
        <p14:creationId xmlns:p14="http://schemas.microsoft.com/office/powerpoint/2010/main" val="1519023177"/>
      </p:ext>
    </p:extLst>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8"/>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939800" y="250825"/>
            <a:ext cx="7029450" cy="838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0488" tIns="44450" rIns="90488" bIns="44450" numCol="1" anchor="ctr" anchorCtr="0" compatLnSpc="1">
            <a:prstTxWarp prst="textNoShape">
              <a:avLst/>
            </a:prstTxWarp>
          </a:bodyPr>
          <a:lstStyle/>
          <a:p>
            <a:pPr lvl="0"/>
            <a:r>
              <a:rPr lang="nb-NO" altLang="nb-NO" smtClean="0"/>
              <a:t>Click to edit Master title style</a:t>
            </a:r>
          </a:p>
        </p:txBody>
      </p:sp>
      <p:sp>
        <p:nvSpPr>
          <p:cNvPr id="1027" name="Rectangle 3"/>
          <p:cNvSpPr>
            <a:spLocks noGrp="1" noChangeArrowheads="1"/>
          </p:cNvSpPr>
          <p:nvPr>
            <p:ph type="body" idx="1"/>
          </p:nvPr>
        </p:nvSpPr>
        <p:spPr bwMode="auto">
          <a:xfrm>
            <a:off x="962025" y="1676400"/>
            <a:ext cx="7005638" cy="4038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0488" tIns="44450" rIns="90488" bIns="44450" numCol="1" anchor="t" anchorCtr="0" compatLnSpc="1">
            <a:prstTxWarp prst="textNoShape">
              <a:avLst/>
            </a:prstTxWarp>
          </a:bodyPr>
          <a:lstStyle/>
          <a:p>
            <a:pPr lvl="0"/>
            <a:r>
              <a:rPr lang="nb-NO" altLang="nb-NO" smtClean="0"/>
              <a:t>Click to edit Master text styles</a:t>
            </a:r>
          </a:p>
          <a:p>
            <a:pPr lvl="1"/>
            <a:r>
              <a:rPr lang="nb-NO" altLang="nb-NO" smtClean="0"/>
              <a:t>Second level</a:t>
            </a:r>
          </a:p>
          <a:p>
            <a:pPr lvl="2"/>
            <a:r>
              <a:rPr lang="nb-NO" altLang="nb-NO" smtClean="0"/>
              <a:t>Third level</a:t>
            </a:r>
          </a:p>
          <a:p>
            <a:pPr lvl="3"/>
            <a:r>
              <a:rPr lang="nb-NO" altLang="nb-NO" smtClean="0"/>
              <a:t>Fourth level</a:t>
            </a:r>
          </a:p>
          <a:p>
            <a:pPr lvl="4"/>
            <a:r>
              <a:rPr lang="nb-NO" altLang="nb-NO" smtClean="0"/>
              <a:t>Fifth level</a:t>
            </a: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Lst>
  <p:transition/>
  <p:txStyles>
    <p:titleStyle>
      <a:lvl1pPr algn="l" defTabSz="762000" rtl="0" eaLnBrk="0" fontAlgn="base" hangingPunct="0">
        <a:spcBef>
          <a:spcPct val="0"/>
        </a:spcBef>
        <a:spcAft>
          <a:spcPct val="0"/>
        </a:spcAft>
        <a:defRPr sz="3200">
          <a:solidFill>
            <a:schemeClr val="tx1"/>
          </a:solidFill>
          <a:latin typeface="+mj-lt"/>
          <a:ea typeface="+mj-ea"/>
          <a:cs typeface="+mj-cs"/>
        </a:defRPr>
      </a:lvl1pPr>
      <a:lvl2pPr algn="l" defTabSz="762000" rtl="0" eaLnBrk="0" fontAlgn="base" hangingPunct="0">
        <a:spcBef>
          <a:spcPct val="0"/>
        </a:spcBef>
        <a:spcAft>
          <a:spcPct val="0"/>
        </a:spcAft>
        <a:defRPr sz="3200">
          <a:solidFill>
            <a:schemeClr val="tx1"/>
          </a:solidFill>
          <a:latin typeface="Verdana" pitchFamily="34" charset="0"/>
        </a:defRPr>
      </a:lvl2pPr>
      <a:lvl3pPr algn="l" defTabSz="762000" rtl="0" eaLnBrk="0" fontAlgn="base" hangingPunct="0">
        <a:spcBef>
          <a:spcPct val="0"/>
        </a:spcBef>
        <a:spcAft>
          <a:spcPct val="0"/>
        </a:spcAft>
        <a:defRPr sz="3200">
          <a:solidFill>
            <a:schemeClr val="tx1"/>
          </a:solidFill>
          <a:latin typeface="Verdana" pitchFamily="34" charset="0"/>
        </a:defRPr>
      </a:lvl3pPr>
      <a:lvl4pPr algn="l" defTabSz="762000" rtl="0" eaLnBrk="0" fontAlgn="base" hangingPunct="0">
        <a:spcBef>
          <a:spcPct val="0"/>
        </a:spcBef>
        <a:spcAft>
          <a:spcPct val="0"/>
        </a:spcAft>
        <a:defRPr sz="3200">
          <a:solidFill>
            <a:schemeClr val="tx1"/>
          </a:solidFill>
          <a:latin typeface="Verdana" pitchFamily="34" charset="0"/>
        </a:defRPr>
      </a:lvl4pPr>
      <a:lvl5pPr algn="l" defTabSz="762000" rtl="0" eaLnBrk="0" fontAlgn="base" hangingPunct="0">
        <a:spcBef>
          <a:spcPct val="0"/>
        </a:spcBef>
        <a:spcAft>
          <a:spcPct val="0"/>
        </a:spcAft>
        <a:defRPr sz="3200">
          <a:solidFill>
            <a:schemeClr val="tx1"/>
          </a:solidFill>
          <a:latin typeface="Verdana" pitchFamily="34" charset="0"/>
        </a:defRPr>
      </a:lvl5pPr>
      <a:lvl6pPr marL="457200" algn="l" defTabSz="762000" rtl="0" eaLnBrk="0" fontAlgn="base" hangingPunct="0">
        <a:spcBef>
          <a:spcPct val="0"/>
        </a:spcBef>
        <a:spcAft>
          <a:spcPct val="0"/>
        </a:spcAft>
        <a:defRPr sz="3200">
          <a:solidFill>
            <a:schemeClr val="tx1"/>
          </a:solidFill>
          <a:latin typeface="Verdana" pitchFamily="34" charset="0"/>
        </a:defRPr>
      </a:lvl6pPr>
      <a:lvl7pPr marL="914400" algn="l" defTabSz="762000" rtl="0" eaLnBrk="0" fontAlgn="base" hangingPunct="0">
        <a:spcBef>
          <a:spcPct val="0"/>
        </a:spcBef>
        <a:spcAft>
          <a:spcPct val="0"/>
        </a:spcAft>
        <a:defRPr sz="3200">
          <a:solidFill>
            <a:schemeClr val="tx1"/>
          </a:solidFill>
          <a:latin typeface="Verdana" pitchFamily="34" charset="0"/>
        </a:defRPr>
      </a:lvl7pPr>
      <a:lvl8pPr marL="1371600" algn="l" defTabSz="762000" rtl="0" eaLnBrk="0" fontAlgn="base" hangingPunct="0">
        <a:spcBef>
          <a:spcPct val="0"/>
        </a:spcBef>
        <a:spcAft>
          <a:spcPct val="0"/>
        </a:spcAft>
        <a:defRPr sz="3200">
          <a:solidFill>
            <a:schemeClr val="tx1"/>
          </a:solidFill>
          <a:latin typeface="Verdana" pitchFamily="34" charset="0"/>
        </a:defRPr>
      </a:lvl8pPr>
      <a:lvl9pPr marL="1828800" algn="l" defTabSz="762000" rtl="0" eaLnBrk="0" fontAlgn="base" hangingPunct="0">
        <a:spcBef>
          <a:spcPct val="0"/>
        </a:spcBef>
        <a:spcAft>
          <a:spcPct val="0"/>
        </a:spcAft>
        <a:defRPr sz="3200">
          <a:solidFill>
            <a:schemeClr val="tx1"/>
          </a:solidFill>
          <a:latin typeface="Verdana" pitchFamily="34" charset="0"/>
        </a:defRPr>
      </a:lvl9pPr>
    </p:titleStyle>
    <p:bodyStyle>
      <a:lvl1pPr marL="342900" indent="-342900" algn="l" defTabSz="762000" rtl="0" eaLnBrk="0" fontAlgn="base" hangingPunct="0">
        <a:spcBef>
          <a:spcPct val="20000"/>
        </a:spcBef>
        <a:spcAft>
          <a:spcPct val="50000"/>
        </a:spcAft>
        <a:buClr>
          <a:schemeClr val="tx1"/>
        </a:buClr>
        <a:buSzPct val="100000"/>
        <a:buChar char="•"/>
        <a:defRPr sz="2400">
          <a:solidFill>
            <a:schemeClr val="tx1"/>
          </a:solidFill>
          <a:latin typeface="+mn-lt"/>
          <a:ea typeface="+mn-ea"/>
          <a:cs typeface="+mn-cs"/>
        </a:defRPr>
      </a:lvl1pPr>
      <a:lvl2pPr marL="742950" indent="-285750" algn="l" defTabSz="762000" rtl="0" eaLnBrk="0" fontAlgn="base" hangingPunct="0">
        <a:spcBef>
          <a:spcPct val="20000"/>
        </a:spcBef>
        <a:spcAft>
          <a:spcPct val="50000"/>
        </a:spcAft>
        <a:buClr>
          <a:schemeClr val="tx1"/>
        </a:buClr>
        <a:buSzPct val="100000"/>
        <a:buChar char="–"/>
        <a:defRPr sz="2400">
          <a:solidFill>
            <a:schemeClr val="tx1"/>
          </a:solidFill>
          <a:latin typeface="+mn-lt"/>
        </a:defRPr>
      </a:lvl2pPr>
      <a:lvl3pPr marL="1143000" indent="-228600" algn="l" defTabSz="762000" rtl="0" eaLnBrk="0" fontAlgn="base" hangingPunct="0">
        <a:spcBef>
          <a:spcPct val="20000"/>
        </a:spcBef>
        <a:spcAft>
          <a:spcPct val="50000"/>
        </a:spcAft>
        <a:buClr>
          <a:schemeClr val="tx1"/>
        </a:buClr>
        <a:buSzPct val="100000"/>
        <a:buChar char="•"/>
        <a:defRPr sz="2000">
          <a:solidFill>
            <a:schemeClr val="tx1"/>
          </a:solidFill>
          <a:latin typeface="+mn-lt"/>
        </a:defRPr>
      </a:lvl3pPr>
      <a:lvl4pPr marL="1600200" indent="-228600" algn="l" defTabSz="762000" rtl="0" eaLnBrk="0" fontAlgn="base" hangingPunct="0">
        <a:spcBef>
          <a:spcPct val="20000"/>
        </a:spcBef>
        <a:spcAft>
          <a:spcPct val="50000"/>
        </a:spcAft>
        <a:buClr>
          <a:schemeClr val="tx1"/>
        </a:buClr>
        <a:buSzPct val="100000"/>
        <a:buChar char="–"/>
        <a:defRPr sz="2000">
          <a:solidFill>
            <a:schemeClr val="tx1"/>
          </a:solidFill>
          <a:latin typeface="+mn-lt"/>
        </a:defRPr>
      </a:lvl4pPr>
      <a:lvl5pPr marL="2057400" indent="-228600" algn="l" defTabSz="762000" rtl="0" eaLnBrk="0" fontAlgn="base" hangingPunct="0">
        <a:spcBef>
          <a:spcPct val="20000"/>
        </a:spcBef>
        <a:spcAft>
          <a:spcPct val="50000"/>
        </a:spcAft>
        <a:buClr>
          <a:schemeClr val="tx1"/>
        </a:buClr>
        <a:buSzPct val="100000"/>
        <a:buChar char="•"/>
        <a:defRPr sz="2000">
          <a:solidFill>
            <a:schemeClr val="tx1"/>
          </a:solidFill>
          <a:latin typeface="+mn-lt"/>
        </a:defRPr>
      </a:lvl5pPr>
      <a:lvl6pPr marL="2514600" indent="-228600" algn="l" defTabSz="762000" rtl="0" eaLnBrk="0" fontAlgn="base" hangingPunct="0">
        <a:spcBef>
          <a:spcPct val="20000"/>
        </a:spcBef>
        <a:spcAft>
          <a:spcPct val="50000"/>
        </a:spcAft>
        <a:buClr>
          <a:schemeClr val="tx1"/>
        </a:buClr>
        <a:buSzPct val="100000"/>
        <a:buChar char="•"/>
        <a:defRPr sz="2000">
          <a:solidFill>
            <a:schemeClr val="tx1"/>
          </a:solidFill>
          <a:latin typeface="+mn-lt"/>
        </a:defRPr>
      </a:lvl6pPr>
      <a:lvl7pPr marL="2971800" indent="-228600" algn="l" defTabSz="762000" rtl="0" eaLnBrk="0" fontAlgn="base" hangingPunct="0">
        <a:spcBef>
          <a:spcPct val="20000"/>
        </a:spcBef>
        <a:spcAft>
          <a:spcPct val="50000"/>
        </a:spcAft>
        <a:buClr>
          <a:schemeClr val="tx1"/>
        </a:buClr>
        <a:buSzPct val="100000"/>
        <a:buChar char="•"/>
        <a:defRPr sz="2000">
          <a:solidFill>
            <a:schemeClr val="tx1"/>
          </a:solidFill>
          <a:latin typeface="+mn-lt"/>
        </a:defRPr>
      </a:lvl7pPr>
      <a:lvl8pPr marL="3429000" indent="-228600" algn="l" defTabSz="762000" rtl="0" eaLnBrk="0" fontAlgn="base" hangingPunct="0">
        <a:spcBef>
          <a:spcPct val="20000"/>
        </a:spcBef>
        <a:spcAft>
          <a:spcPct val="50000"/>
        </a:spcAft>
        <a:buClr>
          <a:schemeClr val="tx1"/>
        </a:buClr>
        <a:buSzPct val="100000"/>
        <a:buChar char="•"/>
        <a:defRPr sz="2000">
          <a:solidFill>
            <a:schemeClr val="tx1"/>
          </a:solidFill>
          <a:latin typeface="+mn-lt"/>
        </a:defRPr>
      </a:lvl8pPr>
      <a:lvl9pPr marL="3886200" indent="-228600" algn="l" defTabSz="762000" rtl="0" eaLnBrk="0" fontAlgn="base" hangingPunct="0">
        <a:spcBef>
          <a:spcPct val="20000"/>
        </a:spcBef>
        <a:spcAft>
          <a:spcPct val="50000"/>
        </a:spcAft>
        <a:buClr>
          <a:schemeClr val="tx1"/>
        </a:buClr>
        <a:buSzPct val="100000"/>
        <a:buChar char="•"/>
        <a:defRPr sz="2000">
          <a:solidFill>
            <a:schemeClr val="tx1"/>
          </a:solidFill>
          <a:latin typeface="+mn-lt"/>
        </a:defRPr>
      </a:lvl9pPr>
    </p:bodyStyle>
    <p:otherStyle>
      <a:defPPr>
        <a:defRPr lang="nb-N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2.xml"/><Relationship Id="rId1" Type="http://schemas.openxmlformats.org/officeDocument/2006/relationships/vmlDrawing" Target="../drawings/vmlDrawing2.vml"/><Relationship Id="rId4" Type="http://schemas.openxmlformats.org/officeDocument/2006/relationships/image" Target="../media/image15.png"/></Relationships>
</file>

<file path=ppt/slides/_rels/slide13.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9.xml"/><Relationship Id="rId1" Type="http://schemas.openxmlformats.org/officeDocument/2006/relationships/slideLayout" Target="../slideLayouts/slideLayout15.xml"/><Relationship Id="rId4" Type="http://schemas.openxmlformats.org/officeDocument/2006/relationships/image" Target="../media/image17.png"/></Relationships>
</file>

<file path=ppt/slides/_rels/slide1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0.xml"/><Relationship Id="rId1" Type="http://schemas.openxmlformats.org/officeDocument/2006/relationships/slideLayout" Target="../slideLayouts/slideLayout14.xml"/></Relationships>
</file>

<file path=ppt/slides/_rels/slide15.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1.xml"/><Relationship Id="rId1" Type="http://schemas.openxmlformats.org/officeDocument/2006/relationships/slideLayout" Target="../slideLayouts/slideLayout16.xml"/></Relationships>
</file>

<file path=ppt/slides/_rels/slide16.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2.xml"/><Relationship Id="rId1" Type="http://schemas.openxmlformats.org/officeDocument/2006/relationships/slideLayout" Target="../slideLayouts/slideLayout14.xml"/></Relationships>
</file>

<file path=ppt/slides/_rels/slide19.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26.emf"/><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8" Type="http://schemas.openxmlformats.org/officeDocument/2006/relationships/image" Target="../media/image29.emf"/><Relationship Id="rId13" Type="http://schemas.openxmlformats.org/officeDocument/2006/relationships/oleObject" Target="../embeddings/oleObject8.bin"/><Relationship Id="rId18" Type="http://schemas.openxmlformats.org/officeDocument/2006/relationships/image" Target="../media/image34.emf"/><Relationship Id="rId3" Type="http://schemas.openxmlformats.org/officeDocument/2006/relationships/oleObject" Target="../embeddings/oleObject3.bin"/><Relationship Id="rId7" Type="http://schemas.openxmlformats.org/officeDocument/2006/relationships/oleObject" Target="../embeddings/oleObject5.bin"/><Relationship Id="rId12" Type="http://schemas.openxmlformats.org/officeDocument/2006/relationships/image" Target="../media/image31.emf"/><Relationship Id="rId17" Type="http://schemas.openxmlformats.org/officeDocument/2006/relationships/oleObject" Target="../embeddings/oleObject10.bin"/><Relationship Id="rId2" Type="http://schemas.openxmlformats.org/officeDocument/2006/relationships/slideLayout" Target="../slideLayouts/slideLayout4.xml"/><Relationship Id="rId16" Type="http://schemas.openxmlformats.org/officeDocument/2006/relationships/image" Target="../media/image33.emf"/><Relationship Id="rId1" Type="http://schemas.openxmlformats.org/officeDocument/2006/relationships/vmlDrawing" Target="../drawings/vmlDrawing3.vml"/><Relationship Id="rId6" Type="http://schemas.openxmlformats.org/officeDocument/2006/relationships/image" Target="../media/image28.emf"/><Relationship Id="rId11" Type="http://schemas.openxmlformats.org/officeDocument/2006/relationships/oleObject" Target="../embeddings/oleObject7.bin"/><Relationship Id="rId5" Type="http://schemas.openxmlformats.org/officeDocument/2006/relationships/oleObject" Target="../embeddings/oleObject4.bin"/><Relationship Id="rId15" Type="http://schemas.openxmlformats.org/officeDocument/2006/relationships/oleObject" Target="../embeddings/oleObject9.bin"/><Relationship Id="rId10" Type="http://schemas.openxmlformats.org/officeDocument/2006/relationships/image" Target="../media/image30.wmf"/><Relationship Id="rId4" Type="http://schemas.openxmlformats.org/officeDocument/2006/relationships/image" Target="../media/image27.emf"/><Relationship Id="rId9" Type="http://schemas.openxmlformats.org/officeDocument/2006/relationships/oleObject" Target="../embeddings/oleObject6.bin"/><Relationship Id="rId14" Type="http://schemas.openxmlformats.org/officeDocument/2006/relationships/image" Target="../media/image32.emf"/></Relationships>
</file>

<file path=ppt/slides/_rels/slide29.xml.rels><?xml version="1.0" encoding="UTF-8" standalone="yes"?>
<Relationships xmlns="http://schemas.openxmlformats.org/package/2006/relationships"><Relationship Id="rId3" Type="http://schemas.openxmlformats.org/officeDocument/2006/relationships/oleObject" Target="../embeddings/oleObject11.bin"/><Relationship Id="rId7" Type="http://schemas.openxmlformats.org/officeDocument/2006/relationships/image" Target="../media/image37.png"/><Relationship Id="rId2" Type="http://schemas.openxmlformats.org/officeDocument/2006/relationships/slideLayout" Target="../slideLayouts/slideLayout4.xml"/><Relationship Id="rId1" Type="http://schemas.openxmlformats.org/officeDocument/2006/relationships/vmlDrawing" Target="../drawings/vmlDrawing4.vml"/><Relationship Id="rId6" Type="http://schemas.openxmlformats.org/officeDocument/2006/relationships/image" Target="../media/image36.jpeg"/><Relationship Id="rId5" Type="http://schemas.openxmlformats.org/officeDocument/2006/relationships/image" Target="../media/image35.jpeg"/><Relationship Id="rId4" Type="http://schemas.openxmlformats.org/officeDocument/2006/relationships/image" Target="../media/image33.emf"/></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3" Type="http://schemas.openxmlformats.org/officeDocument/2006/relationships/image" Target="../media/image39.wmf"/><Relationship Id="rId2" Type="http://schemas.openxmlformats.org/officeDocument/2006/relationships/image" Target="../media/image38.wmf"/><Relationship Id="rId1" Type="http://schemas.openxmlformats.org/officeDocument/2006/relationships/slideLayout" Target="../slideLayouts/slideLayout15.xml"/><Relationship Id="rId4" Type="http://schemas.openxmlformats.org/officeDocument/2006/relationships/image" Target="../media/image40.wmf"/></Relationships>
</file>

<file path=ppt/slides/_rels/slide31.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43.gif"/><Relationship Id="rId2" Type="http://schemas.openxmlformats.org/officeDocument/2006/relationships/image" Target="../media/image42.png"/><Relationship Id="rId1" Type="http://schemas.openxmlformats.org/officeDocument/2006/relationships/slideLayout" Target="../slideLayouts/slideLayout4.xml"/><Relationship Id="rId4" Type="http://schemas.openxmlformats.org/officeDocument/2006/relationships/image" Target="http://www.stockholmsforsoket.se/upload/pristariff_eng_version.gif" TargetMode="External"/></Relationships>
</file>

<file path=ppt/slides/_rels/slide34.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image" Target="../media/image44.jpeg"/><Relationship Id="rId1" Type="http://schemas.openxmlformats.org/officeDocument/2006/relationships/slideLayout" Target="../slideLayouts/slideLayout15.xml"/><Relationship Id="rId4" Type="http://schemas.openxmlformats.org/officeDocument/2006/relationships/image" Target="../media/image46.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36.xml.rels><?xml version="1.0" encoding="UTF-8" standalone="yes"?>
<Relationships xmlns="http://schemas.openxmlformats.org/package/2006/relationships"><Relationship Id="rId3" Type="http://schemas.openxmlformats.org/officeDocument/2006/relationships/image" Target="../media/image47.wmf"/><Relationship Id="rId2" Type="http://schemas.openxmlformats.org/officeDocument/2006/relationships/hyperlink" Target="mailto:kristian.warsted@vegvesen.no" TargetMode="External"/><Relationship Id="rId1" Type="http://schemas.openxmlformats.org/officeDocument/2006/relationships/slideLayout" Target="../slideLayouts/slideLayout12.xml"/><Relationship Id="rId5" Type="http://schemas.openxmlformats.org/officeDocument/2006/relationships/hyperlink" Target="http://www.autopass.no/" TargetMode="External"/><Relationship Id="rId4" Type="http://schemas.openxmlformats.org/officeDocument/2006/relationships/hyperlink" Target="http://www.vegvesen.no/" TargetMode="External"/></Relationships>
</file>

<file path=ppt/slides/_rels/slide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notesSlide" Target="../notesSlides/notesSlide2.xml"/><Relationship Id="rId7" Type="http://schemas.openxmlformats.org/officeDocument/2006/relationships/oleObject" Target="../embeddings/oleObject1.bin"/><Relationship Id="rId2" Type="http://schemas.openxmlformats.org/officeDocument/2006/relationships/slideLayout" Target="../slideLayouts/slideLayout4.xml"/><Relationship Id="rId1" Type="http://schemas.openxmlformats.org/officeDocument/2006/relationships/vmlDrawing" Target="../drawings/vmlDrawing1.v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jpeg"/></Relationships>
</file>

<file path=ppt/slides/_rels/slide6.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3.xml"/><Relationship Id="rId1" Type="http://schemas.openxmlformats.org/officeDocument/2006/relationships/slideLayout" Target="../slideLayouts/slideLayout15.xml"/></Relationships>
</file>

<file path=ppt/slides/_rels/slide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Bilde Oslo 1"/>
          <p:cNvPicPr>
            <a:picLocks noChangeAspect="1" noChangeArrowheads="1"/>
          </p:cNvPicPr>
          <p:nvPr/>
        </p:nvPicPr>
        <p:blipFill>
          <a:blip r:embed="rId3" cstate="print">
            <a:extLst>
              <a:ext uri="{28A0092B-C50C-407E-A947-70E740481C1C}">
                <a14:useLocalDpi xmlns:a14="http://schemas.microsoft.com/office/drawing/2010/main" val="0"/>
              </a:ext>
            </a:extLst>
          </a:blip>
          <a:srcRect l="13135" t="10919" r="1695" b="4854"/>
          <a:stretch>
            <a:fillRect/>
          </a:stretch>
        </p:blipFill>
        <p:spPr bwMode="auto">
          <a:xfrm>
            <a:off x="-73025" y="4763"/>
            <a:ext cx="9269413" cy="6937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51" name="Rectangle 3"/>
          <p:cNvSpPr>
            <a:spLocks noGrp="1" noChangeArrowheads="1"/>
          </p:cNvSpPr>
          <p:nvPr>
            <p:ph type="ctrTitle"/>
          </p:nvPr>
        </p:nvSpPr>
        <p:spPr>
          <a:xfrm>
            <a:off x="85725" y="-76200"/>
            <a:ext cx="8896350" cy="596900"/>
          </a:xfrm>
        </p:spPr>
        <p:txBody>
          <a:bodyPr/>
          <a:lstStyle/>
          <a:p>
            <a:r>
              <a:rPr lang="en-US" altLang="nb-NO" sz="2800" b="1" dirty="0" smtClean="0">
                <a:solidFill>
                  <a:srgbClr val="002BB6"/>
                </a:solidFill>
              </a:rPr>
              <a:t>Road pricing and charging in Norway</a:t>
            </a:r>
            <a:endParaRPr lang="nb-NO" altLang="nb-NO" sz="2800" dirty="0" smtClean="0">
              <a:solidFill>
                <a:srgbClr val="002BB6"/>
              </a:solidFill>
            </a:endParaRPr>
          </a:p>
        </p:txBody>
      </p:sp>
      <p:sp>
        <p:nvSpPr>
          <p:cNvPr id="2052" name="Rectangle 4"/>
          <p:cNvSpPr>
            <a:spLocks noGrp="1" noChangeArrowheads="1"/>
          </p:cNvSpPr>
          <p:nvPr>
            <p:ph type="subTitle" idx="1"/>
          </p:nvPr>
        </p:nvSpPr>
        <p:spPr>
          <a:xfrm>
            <a:off x="146050" y="2944813"/>
            <a:ext cx="4779963" cy="1303337"/>
          </a:xfrm>
        </p:spPr>
        <p:txBody>
          <a:bodyPr/>
          <a:lstStyle/>
          <a:p>
            <a:pPr algn="l"/>
            <a:r>
              <a:rPr lang="nb-NO" altLang="nb-NO" sz="1800" b="1" smtClean="0">
                <a:solidFill>
                  <a:schemeClr val="bg1"/>
                </a:solidFill>
              </a:rPr>
              <a:t>Kristian Wærsted</a:t>
            </a:r>
          </a:p>
          <a:p>
            <a:pPr algn="l"/>
            <a:r>
              <a:rPr lang="nb-NO" altLang="nb-NO" sz="1800" b="1" smtClean="0">
                <a:solidFill>
                  <a:schemeClr val="bg1"/>
                </a:solidFill>
              </a:rPr>
              <a:t>Norwegian Public Roads Administration (NPRA)</a:t>
            </a:r>
          </a:p>
        </p:txBody>
      </p:sp>
      <p:sp>
        <p:nvSpPr>
          <p:cNvPr id="2053" name="Oval 5"/>
          <p:cNvSpPr>
            <a:spLocks noChangeArrowheads="1"/>
          </p:cNvSpPr>
          <p:nvPr/>
        </p:nvSpPr>
        <p:spPr bwMode="auto">
          <a:xfrm>
            <a:off x="4843463" y="1700213"/>
            <a:ext cx="1057275" cy="1016000"/>
          </a:xfrm>
          <a:prstGeom prst="ellipse">
            <a:avLst/>
          </a:prstGeom>
          <a:noFill/>
          <a:ln w="57150">
            <a:solidFill>
              <a:srgbClr val="CDD9FF"/>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4400" b="1">
                <a:solidFill>
                  <a:schemeClr val="tx1"/>
                </a:solidFill>
                <a:latin typeface="Times New Roman" panose="02020603050405020304" pitchFamily="18" charset="0"/>
              </a:defRPr>
            </a:lvl1pPr>
            <a:lvl2pPr marL="742950" indent="-285750">
              <a:defRPr sz="4400" b="1">
                <a:solidFill>
                  <a:schemeClr val="tx1"/>
                </a:solidFill>
                <a:latin typeface="Times New Roman" panose="02020603050405020304" pitchFamily="18" charset="0"/>
              </a:defRPr>
            </a:lvl2pPr>
            <a:lvl3pPr marL="1143000" indent="-228600">
              <a:defRPr sz="4400" b="1">
                <a:solidFill>
                  <a:schemeClr val="tx1"/>
                </a:solidFill>
                <a:latin typeface="Times New Roman" panose="02020603050405020304" pitchFamily="18" charset="0"/>
              </a:defRPr>
            </a:lvl3pPr>
            <a:lvl4pPr marL="1600200" indent="-228600">
              <a:defRPr sz="4400" b="1">
                <a:solidFill>
                  <a:schemeClr val="tx1"/>
                </a:solidFill>
                <a:latin typeface="Times New Roman" panose="02020603050405020304" pitchFamily="18" charset="0"/>
              </a:defRPr>
            </a:lvl4pPr>
            <a:lvl5pPr marL="2057400" indent="-228600">
              <a:defRPr sz="4400" b="1">
                <a:solidFill>
                  <a:schemeClr val="tx1"/>
                </a:solidFill>
                <a:latin typeface="Times New Roman" panose="02020603050405020304" pitchFamily="18" charset="0"/>
              </a:defRPr>
            </a:lvl5pPr>
            <a:lvl6pPr marL="2514600" indent="-228600" eaLnBrk="0" fontAlgn="base" hangingPunct="0">
              <a:spcBef>
                <a:spcPct val="0"/>
              </a:spcBef>
              <a:spcAft>
                <a:spcPct val="0"/>
              </a:spcAft>
              <a:defRPr sz="4400" b="1">
                <a:solidFill>
                  <a:schemeClr val="tx1"/>
                </a:solidFill>
                <a:latin typeface="Times New Roman" panose="02020603050405020304" pitchFamily="18" charset="0"/>
              </a:defRPr>
            </a:lvl6pPr>
            <a:lvl7pPr marL="2971800" indent="-228600" eaLnBrk="0" fontAlgn="base" hangingPunct="0">
              <a:spcBef>
                <a:spcPct val="0"/>
              </a:spcBef>
              <a:spcAft>
                <a:spcPct val="0"/>
              </a:spcAft>
              <a:defRPr sz="4400" b="1">
                <a:solidFill>
                  <a:schemeClr val="tx1"/>
                </a:solidFill>
                <a:latin typeface="Times New Roman" panose="02020603050405020304" pitchFamily="18" charset="0"/>
              </a:defRPr>
            </a:lvl7pPr>
            <a:lvl8pPr marL="3429000" indent="-228600" eaLnBrk="0" fontAlgn="base" hangingPunct="0">
              <a:spcBef>
                <a:spcPct val="0"/>
              </a:spcBef>
              <a:spcAft>
                <a:spcPct val="0"/>
              </a:spcAft>
              <a:defRPr sz="4400" b="1">
                <a:solidFill>
                  <a:schemeClr val="tx1"/>
                </a:solidFill>
                <a:latin typeface="Times New Roman" panose="02020603050405020304" pitchFamily="18" charset="0"/>
              </a:defRPr>
            </a:lvl8pPr>
            <a:lvl9pPr marL="3886200" indent="-228600" eaLnBrk="0" fontAlgn="base" hangingPunct="0">
              <a:spcBef>
                <a:spcPct val="0"/>
              </a:spcBef>
              <a:spcAft>
                <a:spcPct val="0"/>
              </a:spcAft>
              <a:defRPr sz="4400" b="1">
                <a:solidFill>
                  <a:schemeClr val="tx1"/>
                </a:solidFill>
                <a:latin typeface="Times New Roman" panose="02020603050405020304" pitchFamily="18" charset="0"/>
              </a:defRPr>
            </a:lvl9pPr>
          </a:lstStyle>
          <a:p>
            <a:endParaRPr lang="en-US" altLang="nb-NO"/>
          </a:p>
        </p:txBody>
      </p:sp>
      <p:sp>
        <p:nvSpPr>
          <p:cNvPr id="2054" name="Text Box 6"/>
          <p:cNvSpPr txBox="1">
            <a:spLocks noChangeArrowheads="1"/>
          </p:cNvSpPr>
          <p:nvPr/>
        </p:nvSpPr>
        <p:spPr bwMode="auto">
          <a:xfrm>
            <a:off x="4921250" y="2720975"/>
            <a:ext cx="1928813"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4400" b="1">
                <a:solidFill>
                  <a:schemeClr val="tx1"/>
                </a:solidFill>
                <a:latin typeface="Times New Roman" panose="02020603050405020304" pitchFamily="18" charset="0"/>
              </a:defRPr>
            </a:lvl1pPr>
            <a:lvl2pPr marL="742950" indent="-285750">
              <a:defRPr sz="4400" b="1">
                <a:solidFill>
                  <a:schemeClr val="tx1"/>
                </a:solidFill>
                <a:latin typeface="Times New Roman" panose="02020603050405020304" pitchFamily="18" charset="0"/>
              </a:defRPr>
            </a:lvl2pPr>
            <a:lvl3pPr marL="1143000" indent="-228600">
              <a:defRPr sz="4400" b="1">
                <a:solidFill>
                  <a:schemeClr val="tx1"/>
                </a:solidFill>
                <a:latin typeface="Times New Roman" panose="02020603050405020304" pitchFamily="18" charset="0"/>
              </a:defRPr>
            </a:lvl3pPr>
            <a:lvl4pPr marL="1600200" indent="-228600">
              <a:defRPr sz="4400" b="1">
                <a:solidFill>
                  <a:schemeClr val="tx1"/>
                </a:solidFill>
                <a:latin typeface="Times New Roman" panose="02020603050405020304" pitchFamily="18" charset="0"/>
              </a:defRPr>
            </a:lvl4pPr>
            <a:lvl5pPr marL="2057400" indent="-228600">
              <a:defRPr sz="4400" b="1">
                <a:solidFill>
                  <a:schemeClr val="tx1"/>
                </a:solidFill>
                <a:latin typeface="Times New Roman" panose="02020603050405020304" pitchFamily="18" charset="0"/>
              </a:defRPr>
            </a:lvl5pPr>
            <a:lvl6pPr marL="2514600" indent="-228600" eaLnBrk="0" fontAlgn="base" hangingPunct="0">
              <a:spcBef>
                <a:spcPct val="0"/>
              </a:spcBef>
              <a:spcAft>
                <a:spcPct val="0"/>
              </a:spcAft>
              <a:defRPr sz="4400" b="1">
                <a:solidFill>
                  <a:schemeClr val="tx1"/>
                </a:solidFill>
                <a:latin typeface="Times New Roman" panose="02020603050405020304" pitchFamily="18" charset="0"/>
              </a:defRPr>
            </a:lvl6pPr>
            <a:lvl7pPr marL="2971800" indent="-228600" eaLnBrk="0" fontAlgn="base" hangingPunct="0">
              <a:spcBef>
                <a:spcPct val="0"/>
              </a:spcBef>
              <a:spcAft>
                <a:spcPct val="0"/>
              </a:spcAft>
              <a:defRPr sz="4400" b="1">
                <a:solidFill>
                  <a:schemeClr val="tx1"/>
                </a:solidFill>
                <a:latin typeface="Times New Roman" panose="02020603050405020304" pitchFamily="18" charset="0"/>
              </a:defRPr>
            </a:lvl7pPr>
            <a:lvl8pPr marL="3429000" indent="-228600" eaLnBrk="0" fontAlgn="base" hangingPunct="0">
              <a:spcBef>
                <a:spcPct val="0"/>
              </a:spcBef>
              <a:spcAft>
                <a:spcPct val="0"/>
              </a:spcAft>
              <a:defRPr sz="4400" b="1">
                <a:solidFill>
                  <a:schemeClr val="tx1"/>
                </a:solidFill>
                <a:latin typeface="Times New Roman" panose="02020603050405020304" pitchFamily="18" charset="0"/>
              </a:defRPr>
            </a:lvl8pPr>
            <a:lvl9pPr marL="3886200" indent="-228600" eaLnBrk="0" fontAlgn="base" hangingPunct="0">
              <a:spcBef>
                <a:spcPct val="0"/>
              </a:spcBef>
              <a:spcAft>
                <a:spcPct val="0"/>
              </a:spcAft>
              <a:defRPr sz="4400" b="1">
                <a:solidFill>
                  <a:schemeClr val="tx1"/>
                </a:solidFill>
                <a:latin typeface="Times New Roman" panose="02020603050405020304" pitchFamily="18" charset="0"/>
              </a:defRPr>
            </a:lvl9pPr>
          </a:lstStyle>
          <a:p>
            <a:pPr>
              <a:spcBef>
                <a:spcPct val="50000"/>
              </a:spcBef>
            </a:pPr>
            <a:r>
              <a:rPr lang="en-US" altLang="nb-NO" sz="1400">
                <a:solidFill>
                  <a:schemeClr val="bg1"/>
                </a:solidFill>
                <a:latin typeface="Arial" panose="020B0604020202020204" pitchFamily="34" charset="0"/>
              </a:rPr>
              <a:t>Oslo City Hall</a:t>
            </a:r>
          </a:p>
        </p:txBody>
      </p:sp>
      <p:sp>
        <p:nvSpPr>
          <p:cNvPr id="2055" name="Rectangle 7"/>
          <p:cNvSpPr>
            <a:spLocks noChangeArrowheads="1"/>
          </p:cNvSpPr>
          <p:nvPr/>
        </p:nvSpPr>
        <p:spPr bwMode="auto">
          <a:xfrm>
            <a:off x="-901700" y="6478588"/>
            <a:ext cx="5718175" cy="3889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lstStyle>
            <a:lvl1pPr defTabSz="762000">
              <a:defRPr sz="4400" b="1">
                <a:solidFill>
                  <a:schemeClr val="tx1"/>
                </a:solidFill>
                <a:latin typeface="Times New Roman" panose="02020603050405020304" pitchFamily="18" charset="0"/>
              </a:defRPr>
            </a:lvl1pPr>
            <a:lvl2pPr marL="742950" indent="-285750" defTabSz="762000">
              <a:defRPr sz="4400" b="1">
                <a:solidFill>
                  <a:schemeClr val="tx1"/>
                </a:solidFill>
                <a:latin typeface="Times New Roman" panose="02020603050405020304" pitchFamily="18" charset="0"/>
              </a:defRPr>
            </a:lvl2pPr>
            <a:lvl3pPr marL="1143000" indent="-228600" defTabSz="762000">
              <a:defRPr sz="4400" b="1">
                <a:solidFill>
                  <a:schemeClr val="tx1"/>
                </a:solidFill>
                <a:latin typeface="Times New Roman" panose="02020603050405020304" pitchFamily="18" charset="0"/>
              </a:defRPr>
            </a:lvl3pPr>
            <a:lvl4pPr marL="1600200" indent="-228600" defTabSz="762000">
              <a:defRPr sz="4400" b="1">
                <a:solidFill>
                  <a:schemeClr val="tx1"/>
                </a:solidFill>
                <a:latin typeface="Times New Roman" panose="02020603050405020304" pitchFamily="18" charset="0"/>
              </a:defRPr>
            </a:lvl4pPr>
            <a:lvl5pPr marL="2057400" indent="-228600" defTabSz="762000">
              <a:defRPr sz="4400" b="1">
                <a:solidFill>
                  <a:schemeClr val="tx1"/>
                </a:solidFill>
                <a:latin typeface="Times New Roman" panose="02020603050405020304" pitchFamily="18" charset="0"/>
              </a:defRPr>
            </a:lvl5pPr>
            <a:lvl6pPr marL="2514600" indent="-228600" defTabSz="762000" eaLnBrk="0" fontAlgn="base" hangingPunct="0">
              <a:spcBef>
                <a:spcPct val="0"/>
              </a:spcBef>
              <a:spcAft>
                <a:spcPct val="0"/>
              </a:spcAft>
              <a:defRPr sz="4400" b="1">
                <a:solidFill>
                  <a:schemeClr val="tx1"/>
                </a:solidFill>
                <a:latin typeface="Times New Roman" panose="02020603050405020304" pitchFamily="18" charset="0"/>
              </a:defRPr>
            </a:lvl6pPr>
            <a:lvl7pPr marL="2971800" indent="-228600" defTabSz="762000" eaLnBrk="0" fontAlgn="base" hangingPunct="0">
              <a:spcBef>
                <a:spcPct val="0"/>
              </a:spcBef>
              <a:spcAft>
                <a:spcPct val="0"/>
              </a:spcAft>
              <a:defRPr sz="4400" b="1">
                <a:solidFill>
                  <a:schemeClr val="tx1"/>
                </a:solidFill>
                <a:latin typeface="Times New Roman" panose="02020603050405020304" pitchFamily="18" charset="0"/>
              </a:defRPr>
            </a:lvl7pPr>
            <a:lvl8pPr marL="3429000" indent="-228600" defTabSz="762000" eaLnBrk="0" fontAlgn="base" hangingPunct="0">
              <a:spcBef>
                <a:spcPct val="0"/>
              </a:spcBef>
              <a:spcAft>
                <a:spcPct val="0"/>
              </a:spcAft>
              <a:defRPr sz="4400" b="1">
                <a:solidFill>
                  <a:schemeClr val="tx1"/>
                </a:solidFill>
                <a:latin typeface="Times New Roman" panose="02020603050405020304" pitchFamily="18" charset="0"/>
              </a:defRPr>
            </a:lvl8pPr>
            <a:lvl9pPr marL="3886200" indent="-228600" defTabSz="762000" eaLnBrk="0" fontAlgn="base" hangingPunct="0">
              <a:spcBef>
                <a:spcPct val="0"/>
              </a:spcBef>
              <a:spcAft>
                <a:spcPct val="0"/>
              </a:spcAft>
              <a:defRPr sz="4400" b="1">
                <a:solidFill>
                  <a:schemeClr val="tx1"/>
                </a:solidFill>
                <a:latin typeface="Times New Roman" panose="02020603050405020304" pitchFamily="18" charset="0"/>
              </a:defRPr>
            </a:lvl9pPr>
          </a:lstStyle>
          <a:p>
            <a:pPr algn="ctr">
              <a:spcBef>
                <a:spcPct val="20000"/>
              </a:spcBef>
              <a:spcAft>
                <a:spcPct val="50000"/>
              </a:spcAft>
              <a:buClr>
                <a:schemeClr val="tx1"/>
              </a:buClr>
              <a:buSzPct val="100000"/>
            </a:pPr>
            <a:r>
              <a:rPr lang="nb-NO" altLang="nb-NO" sz="1200" dirty="0" err="1">
                <a:solidFill>
                  <a:schemeClr val="bg1"/>
                </a:solidFill>
                <a:latin typeface="Verdana" panose="020B0604030504040204" pitchFamily="34" charset="0"/>
              </a:rPr>
              <a:t>Visit</a:t>
            </a:r>
            <a:r>
              <a:rPr lang="nb-NO" altLang="nb-NO" sz="1200" dirty="0">
                <a:solidFill>
                  <a:schemeClr val="bg1"/>
                </a:solidFill>
                <a:latin typeface="Verdana" panose="020B0604030504040204" pitchFamily="34" charset="0"/>
              </a:rPr>
              <a:t> from </a:t>
            </a:r>
            <a:r>
              <a:rPr lang="nb-NO" altLang="nb-NO" sz="1200" dirty="0" smtClean="0">
                <a:solidFill>
                  <a:schemeClr val="bg1"/>
                </a:solidFill>
                <a:latin typeface="Verdana" panose="020B0604030504040204" pitchFamily="34" charset="0"/>
              </a:rPr>
              <a:t>Australia </a:t>
            </a:r>
            <a:r>
              <a:rPr lang="nb-NO" altLang="nb-NO" sz="1200" dirty="0">
                <a:solidFill>
                  <a:schemeClr val="bg1"/>
                </a:solidFill>
                <a:latin typeface="Verdana" panose="020B0604030504040204" pitchFamily="34" charset="0"/>
              </a:rPr>
              <a:t>- </a:t>
            </a:r>
            <a:r>
              <a:rPr lang="nb-NO" altLang="nb-NO" sz="1200" dirty="0" smtClean="0">
                <a:solidFill>
                  <a:schemeClr val="bg1"/>
                </a:solidFill>
                <a:latin typeface="Verdana" panose="020B0604030504040204" pitchFamily="34" charset="0"/>
              </a:rPr>
              <a:t>8th June 2017</a:t>
            </a:r>
            <a:endParaRPr lang="nb-NO" altLang="nb-NO" sz="1200" dirty="0">
              <a:solidFill>
                <a:schemeClr val="bg1"/>
              </a:solidFill>
              <a:latin typeface="Verdana" panose="020B0604030504040204" pitchFamily="34" charset="0"/>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a:xfrm>
            <a:off x="465138" y="136525"/>
            <a:ext cx="7402512" cy="838200"/>
          </a:xfrm>
        </p:spPr>
        <p:txBody>
          <a:bodyPr/>
          <a:lstStyle/>
          <a:p>
            <a:r>
              <a:rPr lang="nb-NO" altLang="nb-NO" sz="2800" b="1" smtClean="0">
                <a:solidFill>
                  <a:srgbClr val="002BB6"/>
                </a:solidFill>
              </a:rPr>
              <a:t>City Hall Street </a:t>
            </a:r>
            <a:r>
              <a:rPr lang="nb-NO" altLang="nb-NO" sz="2800" b="1" u="sng" smtClean="0">
                <a:solidFill>
                  <a:schemeClr val="hlink"/>
                </a:solidFill>
              </a:rPr>
              <a:t>before</a:t>
            </a:r>
            <a:r>
              <a:rPr lang="nb-NO" altLang="nb-NO" sz="2800" b="1" smtClean="0">
                <a:solidFill>
                  <a:srgbClr val="002BB6"/>
                </a:solidFill>
              </a:rPr>
              <a:t> opening of the «Festningstunnel»</a:t>
            </a:r>
          </a:p>
        </p:txBody>
      </p:sp>
      <p:pic>
        <p:nvPicPr>
          <p:cNvPr id="18435" name="Picture 3" descr="Rådhusgt 1"/>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t="16487"/>
          <a:stretch>
            <a:fillRect/>
          </a:stretch>
        </p:blipFill>
        <p:spPr>
          <a:xfrm>
            <a:off x="-388938" y="1092200"/>
            <a:ext cx="9545638" cy="603091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a:xfrm>
            <a:off x="239713" y="193675"/>
            <a:ext cx="6799262" cy="838200"/>
          </a:xfrm>
        </p:spPr>
        <p:txBody>
          <a:bodyPr/>
          <a:lstStyle/>
          <a:p>
            <a:r>
              <a:rPr lang="nb-NO" altLang="nb-NO" sz="2800" b="1" smtClean="0">
                <a:solidFill>
                  <a:srgbClr val="002BB6"/>
                </a:solidFill>
              </a:rPr>
              <a:t>City Hall Street </a:t>
            </a:r>
            <a:r>
              <a:rPr lang="nb-NO" altLang="nb-NO" sz="2800" b="1" u="sng" smtClean="0">
                <a:solidFill>
                  <a:schemeClr val="accent2"/>
                </a:solidFill>
              </a:rPr>
              <a:t>after</a:t>
            </a:r>
            <a:r>
              <a:rPr lang="nb-NO" altLang="nb-NO" sz="2800" b="1" smtClean="0">
                <a:solidFill>
                  <a:srgbClr val="002BB6"/>
                </a:solidFill>
              </a:rPr>
              <a:t> opening of the «Festningstunnel»</a:t>
            </a:r>
          </a:p>
        </p:txBody>
      </p:sp>
      <p:pic>
        <p:nvPicPr>
          <p:cNvPr id="19459" name="Picture 3" descr="Rådhusgt 2"/>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l="6082" r="7907"/>
          <a:stretch>
            <a:fillRect/>
          </a:stretch>
        </p:blipFill>
        <p:spPr>
          <a:xfrm>
            <a:off x="12700" y="1177925"/>
            <a:ext cx="9131300" cy="569436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a:xfrm>
            <a:off x="223838" y="34925"/>
            <a:ext cx="7329487" cy="838200"/>
          </a:xfrm>
        </p:spPr>
        <p:txBody>
          <a:bodyPr/>
          <a:lstStyle/>
          <a:p>
            <a:r>
              <a:rPr lang="nb-NO" altLang="nb-NO" sz="2800" b="1" smtClean="0">
                <a:solidFill>
                  <a:srgbClr val="002BB6"/>
                </a:solidFill>
              </a:rPr>
              <a:t>City Hall </a:t>
            </a:r>
            <a:r>
              <a:rPr lang="nb-NO" altLang="nb-NO" sz="2800" b="1" u="sng" smtClean="0">
                <a:solidFill>
                  <a:srgbClr val="002BB6"/>
                </a:solidFill>
              </a:rPr>
              <a:t>Square</a:t>
            </a:r>
            <a:r>
              <a:rPr lang="nb-NO" altLang="nb-NO" sz="2800" b="1" smtClean="0">
                <a:solidFill>
                  <a:srgbClr val="002BB6"/>
                </a:solidFill>
              </a:rPr>
              <a:t> </a:t>
            </a:r>
            <a:r>
              <a:rPr lang="nb-NO" altLang="nb-NO" b="1" u="sng" smtClean="0">
                <a:solidFill>
                  <a:schemeClr val="hlink"/>
                </a:solidFill>
              </a:rPr>
              <a:t>before</a:t>
            </a:r>
            <a:r>
              <a:rPr lang="nb-NO" altLang="nb-NO" sz="2800" b="1" smtClean="0">
                <a:solidFill>
                  <a:schemeClr val="hlink"/>
                </a:solidFill>
              </a:rPr>
              <a:t> </a:t>
            </a:r>
            <a:r>
              <a:rPr lang="nb-NO" altLang="nb-NO" sz="2800" b="1" smtClean="0">
                <a:solidFill>
                  <a:srgbClr val="002BB6"/>
                </a:solidFill>
              </a:rPr>
              <a:t>opening of the «Festningstunnel»</a:t>
            </a:r>
            <a:endParaRPr lang="en-US" altLang="nb-NO" sz="2800" b="1" smtClean="0">
              <a:solidFill>
                <a:srgbClr val="002BB6"/>
              </a:solidFill>
            </a:endParaRPr>
          </a:p>
        </p:txBody>
      </p:sp>
      <p:graphicFrame>
        <p:nvGraphicFramePr>
          <p:cNvPr id="20483" name="Object 3"/>
          <p:cNvGraphicFramePr>
            <a:graphicFrameLocks noGrp="1" noChangeAspect="1"/>
          </p:cNvGraphicFramePr>
          <p:nvPr>
            <p:ph idx="1"/>
          </p:nvPr>
        </p:nvGraphicFramePr>
        <p:xfrm>
          <a:off x="-15875" y="982663"/>
          <a:ext cx="9159875" cy="5872162"/>
        </p:xfrm>
        <a:graphic>
          <a:graphicData uri="http://schemas.openxmlformats.org/presentationml/2006/ole">
            <mc:AlternateContent xmlns:mc="http://schemas.openxmlformats.org/markup-compatibility/2006">
              <mc:Choice xmlns:v="urn:schemas-microsoft-com:vml" Requires="v">
                <p:oleObj spid="_x0000_s20498" name="Photo Editor-foto" r:id="rId3" imgW="9371429" imgH="6095238" progId="MSPhotoEd.3">
                  <p:embed/>
                </p:oleObj>
              </mc:Choice>
              <mc:Fallback>
                <p:oleObj name="Photo Editor-foto" r:id="rId3" imgW="9371429" imgH="6095238" progId="MSPhotoEd.3">
                  <p:embed/>
                  <p:pic>
                    <p:nvPicPr>
                      <p:cNvPr id="0" name="Object 3"/>
                      <p:cNvPicPr>
                        <a:picLocks noChangeAspect="1" noChangeArrowheads="1"/>
                      </p:cNvPicPr>
                      <p:nvPr/>
                    </p:nvPicPr>
                    <p:blipFill>
                      <a:blip r:embed="rId4">
                        <a:extLst>
                          <a:ext uri="{28A0092B-C50C-407E-A947-70E740481C1C}">
                            <a14:useLocalDpi xmlns:a14="http://schemas.microsoft.com/office/drawing/2010/main" val="0"/>
                          </a:ext>
                        </a:extLst>
                      </a:blip>
                      <a:srcRect b="6497"/>
                      <a:stretch>
                        <a:fillRect/>
                      </a:stretch>
                    </p:blipFill>
                    <p:spPr bwMode="auto">
                      <a:xfrm>
                        <a:off x="-15875" y="982663"/>
                        <a:ext cx="9159875" cy="58721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solidFill>
                              <a:schemeClr val="tx1"/>
                            </a:solidFill>
                            <a:prstDash val="solid"/>
                            <a:miter lim="800000"/>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20484" name="Text Box 4"/>
          <p:cNvSpPr txBox="1">
            <a:spLocks noChangeArrowheads="1"/>
          </p:cNvSpPr>
          <p:nvPr/>
        </p:nvSpPr>
        <p:spPr bwMode="auto">
          <a:xfrm>
            <a:off x="7032625" y="679450"/>
            <a:ext cx="2995613"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4400" b="1">
                <a:solidFill>
                  <a:schemeClr val="tx1"/>
                </a:solidFill>
                <a:latin typeface="Times New Roman" panose="02020603050405020304" pitchFamily="18" charset="0"/>
              </a:defRPr>
            </a:lvl1pPr>
            <a:lvl2pPr marL="742950" indent="-285750">
              <a:defRPr sz="4400" b="1">
                <a:solidFill>
                  <a:schemeClr val="tx1"/>
                </a:solidFill>
                <a:latin typeface="Times New Roman" panose="02020603050405020304" pitchFamily="18" charset="0"/>
              </a:defRPr>
            </a:lvl2pPr>
            <a:lvl3pPr marL="1143000" indent="-228600">
              <a:defRPr sz="4400" b="1">
                <a:solidFill>
                  <a:schemeClr val="tx1"/>
                </a:solidFill>
                <a:latin typeface="Times New Roman" panose="02020603050405020304" pitchFamily="18" charset="0"/>
              </a:defRPr>
            </a:lvl3pPr>
            <a:lvl4pPr marL="1600200" indent="-228600">
              <a:defRPr sz="4400" b="1">
                <a:solidFill>
                  <a:schemeClr val="tx1"/>
                </a:solidFill>
                <a:latin typeface="Times New Roman" panose="02020603050405020304" pitchFamily="18" charset="0"/>
              </a:defRPr>
            </a:lvl4pPr>
            <a:lvl5pPr marL="2057400" indent="-228600">
              <a:defRPr sz="4400" b="1">
                <a:solidFill>
                  <a:schemeClr val="tx1"/>
                </a:solidFill>
                <a:latin typeface="Times New Roman" panose="02020603050405020304" pitchFamily="18" charset="0"/>
              </a:defRPr>
            </a:lvl5pPr>
            <a:lvl6pPr marL="2514600" indent="-228600" eaLnBrk="0" fontAlgn="base" hangingPunct="0">
              <a:spcBef>
                <a:spcPct val="0"/>
              </a:spcBef>
              <a:spcAft>
                <a:spcPct val="0"/>
              </a:spcAft>
              <a:defRPr sz="4400" b="1">
                <a:solidFill>
                  <a:schemeClr val="tx1"/>
                </a:solidFill>
                <a:latin typeface="Times New Roman" panose="02020603050405020304" pitchFamily="18" charset="0"/>
              </a:defRPr>
            </a:lvl6pPr>
            <a:lvl7pPr marL="2971800" indent="-228600" eaLnBrk="0" fontAlgn="base" hangingPunct="0">
              <a:spcBef>
                <a:spcPct val="0"/>
              </a:spcBef>
              <a:spcAft>
                <a:spcPct val="0"/>
              </a:spcAft>
              <a:defRPr sz="4400" b="1">
                <a:solidFill>
                  <a:schemeClr val="tx1"/>
                </a:solidFill>
                <a:latin typeface="Times New Roman" panose="02020603050405020304" pitchFamily="18" charset="0"/>
              </a:defRPr>
            </a:lvl7pPr>
            <a:lvl8pPr marL="3429000" indent="-228600" eaLnBrk="0" fontAlgn="base" hangingPunct="0">
              <a:spcBef>
                <a:spcPct val="0"/>
              </a:spcBef>
              <a:spcAft>
                <a:spcPct val="0"/>
              </a:spcAft>
              <a:defRPr sz="4400" b="1">
                <a:solidFill>
                  <a:schemeClr val="tx1"/>
                </a:solidFill>
                <a:latin typeface="Times New Roman" panose="02020603050405020304" pitchFamily="18" charset="0"/>
              </a:defRPr>
            </a:lvl8pPr>
            <a:lvl9pPr marL="3886200" indent="-228600" eaLnBrk="0" fontAlgn="base" hangingPunct="0">
              <a:spcBef>
                <a:spcPct val="0"/>
              </a:spcBef>
              <a:spcAft>
                <a:spcPct val="0"/>
              </a:spcAft>
              <a:defRPr sz="4400" b="1">
                <a:solidFill>
                  <a:schemeClr val="tx1"/>
                </a:solidFill>
                <a:latin typeface="Times New Roman" panose="02020603050405020304" pitchFamily="18" charset="0"/>
              </a:defRPr>
            </a:lvl9pPr>
          </a:lstStyle>
          <a:p>
            <a:pPr>
              <a:spcBef>
                <a:spcPct val="50000"/>
              </a:spcBef>
            </a:pPr>
            <a:r>
              <a:rPr lang="en-US" altLang="nb-NO" sz="1400" b="0"/>
              <a:t>Photo: Mari Kollandsrud, Riksantikvaren</a:t>
            </a: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a:xfrm>
            <a:off x="195263" y="136525"/>
            <a:ext cx="7596187" cy="838200"/>
          </a:xfrm>
        </p:spPr>
        <p:txBody>
          <a:bodyPr/>
          <a:lstStyle/>
          <a:p>
            <a:r>
              <a:rPr lang="nb-NO" altLang="nb-NO" sz="2800" b="1" smtClean="0">
                <a:solidFill>
                  <a:srgbClr val="002BB6"/>
                </a:solidFill>
              </a:rPr>
              <a:t>City Hall </a:t>
            </a:r>
            <a:r>
              <a:rPr lang="nb-NO" altLang="nb-NO" sz="2800" b="1" u="sng" smtClean="0">
                <a:solidFill>
                  <a:srgbClr val="002BB6"/>
                </a:solidFill>
              </a:rPr>
              <a:t>Square</a:t>
            </a:r>
            <a:r>
              <a:rPr lang="nb-NO" altLang="nb-NO" sz="2800" b="1" smtClean="0">
                <a:solidFill>
                  <a:srgbClr val="002BB6"/>
                </a:solidFill>
              </a:rPr>
              <a:t> </a:t>
            </a:r>
            <a:r>
              <a:rPr lang="nb-NO" altLang="nb-NO" b="1" u="sng" smtClean="0">
                <a:solidFill>
                  <a:schemeClr val="accent2"/>
                </a:solidFill>
              </a:rPr>
              <a:t>after</a:t>
            </a:r>
            <a:r>
              <a:rPr lang="nb-NO" altLang="nb-NO" sz="2800" b="1" smtClean="0">
                <a:solidFill>
                  <a:srgbClr val="002BB6"/>
                </a:solidFill>
              </a:rPr>
              <a:t> opening of the «Festningstunnel»</a:t>
            </a:r>
          </a:p>
        </p:txBody>
      </p:sp>
      <p:sp>
        <p:nvSpPr>
          <p:cNvPr id="796675" name="Rectangle 3"/>
          <p:cNvSpPr>
            <a:spLocks noGrp="1" noChangeArrowheads="1"/>
          </p:cNvSpPr>
          <p:nvPr>
            <p:ph type="body" sz="half" idx="1"/>
          </p:nvPr>
        </p:nvSpPr>
        <p:spPr>
          <a:xfrm>
            <a:off x="127000" y="1600200"/>
            <a:ext cx="4394200" cy="4318000"/>
          </a:xfrm>
        </p:spPr>
        <p:txBody>
          <a:bodyPr/>
          <a:lstStyle/>
          <a:p>
            <a:r>
              <a:rPr lang="nb-NO" altLang="nb-NO" b="1" smtClean="0">
                <a:solidFill>
                  <a:schemeClr val="accent2"/>
                </a:solidFill>
              </a:rPr>
              <a:t>AADT was reduced from 90 000 to </a:t>
            </a:r>
            <a:r>
              <a:rPr lang="nb-NO" altLang="nb-NO" b="1" u="sng" smtClean="0">
                <a:solidFill>
                  <a:schemeClr val="accent2"/>
                </a:solidFill>
              </a:rPr>
              <a:t>0</a:t>
            </a:r>
            <a:r>
              <a:rPr lang="nb-NO" altLang="nb-NO" b="1" smtClean="0">
                <a:solidFill>
                  <a:schemeClr val="accent2"/>
                </a:solidFill>
              </a:rPr>
              <a:t> vehicles</a:t>
            </a:r>
          </a:p>
          <a:p>
            <a:r>
              <a:rPr lang="nb-NO" altLang="nb-NO" b="1" smtClean="0">
                <a:solidFill>
                  <a:schemeClr val="accent2"/>
                </a:solidFill>
              </a:rPr>
              <a:t>A new tram line  </a:t>
            </a:r>
          </a:p>
          <a:p>
            <a:r>
              <a:rPr lang="nb-NO" altLang="nb-NO" b="1" smtClean="0">
                <a:solidFill>
                  <a:schemeClr val="accent2"/>
                </a:solidFill>
              </a:rPr>
              <a:t>Oslo acquired an important plaza for walking, festivals and exhibitions etc.</a:t>
            </a:r>
          </a:p>
          <a:p>
            <a:endParaRPr lang="nb-NO" altLang="nb-NO" b="1" smtClean="0">
              <a:solidFill>
                <a:schemeClr val="accent2"/>
              </a:solidFill>
            </a:endParaRPr>
          </a:p>
        </p:txBody>
      </p:sp>
      <p:pic>
        <p:nvPicPr>
          <p:cNvPr id="21508" name="Picture 4" descr="Rådhusplassen"/>
          <p:cNvPicPr>
            <a:picLocks noGrp="1" noChangeAspect="1" noChangeArrowheads="1"/>
          </p:cNvPicPr>
          <p:nvPr>
            <p:ph sz="quarter" idx="2"/>
          </p:nvPr>
        </p:nvPicPr>
        <p:blipFill>
          <a:blip r:embed="rId3">
            <a:extLst>
              <a:ext uri="{28A0092B-C50C-407E-A947-70E740481C1C}">
                <a14:useLocalDpi xmlns:a14="http://schemas.microsoft.com/office/drawing/2010/main" val="0"/>
              </a:ext>
            </a:extLst>
          </a:blip>
          <a:srcRect/>
          <a:stretch>
            <a:fillRect/>
          </a:stretch>
        </p:blipFill>
        <p:spPr>
          <a:xfrm>
            <a:off x="4757738" y="3530600"/>
            <a:ext cx="4152900" cy="33274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21509" name="Picture 5"/>
          <p:cNvPicPr>
            <a:picLocks noGrp="1" noChangeAspect="1" noChangeArrowheads="1"/>
          </p:cNvPicPr>
          <p:nvPr>
            <p:ph sz="quarter" idx="3"/>
          </p:nvPr>
        </p:nvPicPr>
        <p:blipFill>
          <a:blip r:embed="rId4">
            <a:extLst>
              <a:ext uri="{28A0092B-C50C-407E-A947-70E740481C1C}">
                <a14:useLocalDpi xmlns:a14="http://schemas.microsoft.com/office/drawing/2010/main" val="0"/>
              </a:ext>
            </a:extLst>
          </a:blip>
          <a:srcRect b="11234"/>
          <a:stretch>
            <a:fillRect/>
          </a:stretch>
        </p:blipFill>
        <p:spPr>
          <a:xfrm>
            <a:off x="4745038" y="781050"/>
            <a:ext cx="4141787" cy="265747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1510" name="Text Box 6"/>
          <p:cNvSpPr txBox="1">
            <a:spLocks noChangeArrowheads="1"/>
          </p:cNvSpPr>
          <p:nvPr/>
        </p:nvSpPr>
        <p:spPr bwMode="auto">
          <a:xfrm>
            <a:off x="6700838" y="754063"/>
            <a:ext cx="2925762"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4400" b="1">
                <a:solidFill>
                  <a:schemeClr val="tx1"/>
                </a:solidFill>
                <a:latin typeface="Times New Roman" panose="02020603050405020304" pitchFamily="18" charset="0"/>
              </a:defRPr>
            </a:lvl1pPr>
            <a:lvl2pPr marL="742950" indent="-285750">
              <a:defRPr sz="4400" b="1">
                <a:solidFill>
                  <a:schemeClr val="tx1"/>
                </a:solidFill>
                <a:latin typeface="Times New Roman" panose="02020603050405020304" pitchFamily="18" charset="0"/>
              </a:defRPr>
            </a:lvl2pPr>
            <a:lvl3pPr marL="1143000" indent="-228600">
              <a:defRPr sz="4400" b="1">
                <a:solidFill>
                  <a:schemeClr val="tx1"/>
                </a:solidFill>
                <a:latin typeface="Times New Roman" panose="02020603050405020304" pitchFamily="18" charset="0"/>
              </a:defRPr>
            </a:lvl3pPr>
            <a:lvl4pPr marL="1600200" indent="-228600">
              <a:defRPr sz="4400" b="1">
                <a:solidFill>
                  <a:schemeClr val="tx1"/>
                </a:solidFill>
                <a:latin typeface="Times New Roman" panose="02020603050405020304" pitchFamily="18" charset="0"/>
              </a:defRPr>
            </a:lvl4pPr>
            <a:lvl5pPr marL="2057400" indent="-228600">
              <a:defRPr sz="4400" b="1">
                <a:solidFill>
                  <a:schemeClr val="tx1"/>
                </a:solidFill>
                <a:latin typeface="Times New Roman" panose="02020603050405020304" pitchFamily="18" charset="0"/>
              </a:defRPr>
            </a:lvl5pPr>
            <a:lvl6pPr marL="2514600" indent="-228600" eaLnBrk="0" fontAlgn="base" hangingPunct="0">
              <a:spcBef>
                <a:spcPct val="0"/>
              </a:spcBef>
              <a:spcAft>
                <a:spcPct val="0"/>
              </a:spcAft>
              <a:defRPr sz="4400" b="1">
                <a:solidFill>
                  <a:schemeClr val="tx1"/>
                </a:solidFill>
                <a:latin typeface="Times New Roman" panose="02020603050405020304" pitchFamily="18" charset="0"/>
              </a:defRPr>
            </a:lvl6pPr>
            <a:lvl7pPr marL="2971800" indent="-228600" eaLnBrk="0" fontAlgn="base" hangingPunct="0">
              <a:spcBef>
                <a:spcPct val="0"/>
              </a:spcBef>
              <a:spcAft>
                <a:spcPct val="0"/>
              </a:spcAft>
              <a:defRPr sz="4400" b="1">
                <a:solidFill>
                  <a:schemeClr val="tx1"/>
                </a:solidFill>
                <a:latin typeface="Times New Roman" panose="02020603050405020304" pitchFamily="18" charset="0"/>
              </a:defRPr>
            </a:lvl7pPr>
            <a:lvl8pPr marL="3429000" indent="-228600" eaLnBrk="0" fontAlgn="base" hangingPunct="0">
              <a:spcBef>
                <a:spcPct val="0"/>
              </a:spcBef>
              <a:spcAft>
                <a:spcPct val="0"/>
              </a:spcAft>
              <a:defRPr sz="4400" b="1">
                <a:solidFill>
                  <a:schemeClr val="tx1"/>
                </a:solidFill>
                <a:latin typeface="Times New Roman" panose="02020603050405020304" pitchFamily="18" charset="0"/>
              </a:defRPr>
            </a:lvl8pPr>
            <a:lvl9pPr marL="3886200" indent="-228600" eaLnBrk="0" fontAlgn="base" hangingPunct="0">
              <a:spcBef>
                <a:spcPct val="0"/>
              </a:spcBef>
              <a:spcAft>
                <a:spcPct val="0"/>
              </a:spcAft>
              <a:defRPr sz="4400" b="1">
                <a:solidFill>
                  <a:schemeClr val="tx1"/>
                </a:solidFill>
                <a:latin typeface="Times New Roman" panose="02020603050405020304" pitchFamily="18" charset="0"/>
              </a:defRPr>
            </a:lvl9pPr>
          </a:lstStyle>
          <a:p>
            <a:pPr>
              <a:spcBef>
                <a:spcPct val="50000"/>
              </a:spcBef>
            </a:pPr>
            <a:r>
              <a:rPr lang="en-US" altLang="nb-NO" sz="1000" b="0"/>
              <a:t>Photo: Mari Kollandsrud, Riksantikvaren</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796675">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a:xfrm>
            <a:off x="195263" y="47625"/>
            <a:ext cx="8045450" cy="838200"/>
          </a:xfrm>
        </p:spPr>
        <p:txBody>
          <a:bodyPr/>
          <a:lstStyle/>
          <a:p>
            <a:r>
              <a:rPr lang="nb-NO" altLang="nb-NO" sz="2400" b="1" smtClean="0">
                <a:solidFill>
                  <a:schemeClr val="tx2"/>
                </a:solidFill>
              </a:rPr>
              <a:t>The Oslo Toll Ring layout (</a:t>
            </a:r>
            <a:r>
              <a:rPr lang="nb-NO" altLang="nb-NO" sz="2400" b="1" smtClean="0">
                <a:solidFill>
                  <a:schemeClr val="accent2"/>
                </a:solidFill>
              </a:rPr>
              <a:t>1991-2008</a:t>
            </a:r>
            <a:r>
              <a:rPr lang="nb-NO" altLang="nb-NO" sz="2400" b="1" smtClean="0">
                <a:solidFill>
                  <a:schemeClr val="tx2"/>
                </a:solidFill>
              </a:rPr>
              <a:t>)</a:t>
            </a:r>
          </a:p>
        </p:txBody>
      </p:sp>
      <p:pic>
        <p:nvPicPr>
          <p:cNvPr id="11267" name="Picture 3"/>
          <p:cNvPicPr>
            <a:picLocks noGrp="1" noChangeAspect="1" noChangeArrowheads="1"/>
          </p:cNvPicPr>
          <p:nvPr>
            <p:ph sz="half" idx="1"/>
          </p:nvPr>
        </p:nvPicPr>
        <p:blipFill>
          <a:blip r:embed="rId3">
            <a:extLst>
              <a:ext uri="{28A0092B-C50C-407E-A947-70E740481C1C}">
                <a14:useLocalDpi xmlns:a14="http://schemas.microsoft.com/office/drawing/2010/main" val="0"/>
              </a:ext>
            </a:extLst>
          </a:blip>
          <a:srcRect t="3674"/>
          <a:stretch>
            <a:fillRect/>
          </a:stretch>
        </p:blipFill>
        <p:spPr>
          <a:xfrm>
            <a:off x="200025" y="923925"/>
            <a:ext cx="6559550" cy="502126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11268" name="Text Box 4"/>
          <p:cNvSpPr txBox="1">
            <a:spLocks noChangeArrowheads="1"/>
          </p:cNvSpPr>
          <p:nvPr/>
        </p:nvSpPr>
        <p:spPr bwMode="auto">
          <a:xfrm>
            <a:off x="7046913" y="623888"/>
            <a:ext cx="176847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4400" b="1">
                <a:solidFill>
                  <a:schemeClr val="tx1"/>
                </a:solidFill>
                <a:latin typeface="Times New Roman" panose="02020603050405020304" pitchFamily="18" charset="0"/>
              </a:defRPr>
            </a:lvl1pPr>
            <a:lvl2pPr marL="742950" indent="-285750">
              <a:defRPr sz="4400" b="1">
                <a:solidFill>
                  <a:schemeClr val="tx1"/>
                </a:solidFill>
                <a:latin typeface="Times New Roman" panose="02020603050405020304" pitchFamily="18" charset="0"/>
              </a:defRPr>
            </a:lvl2pPr>
            <a:lvl3pPr marL="1143000" indent="-228600">
              <a:defRPr sz="4400" b="1">
                <a:solidFill>
                  <a:schemeClr val="tx1"/>
                </a:solidFill>
                <a:latin typeface="Times New Roman" panose="02020603050405020304" pitchFamily="18" charset="0"/>
              </a:defRPr>
            </a:lvl3pPr>
            <a:lvl4pPr marL="1600200" indent="-228600">
              <a:defRPr sz="4400" b="1">
                <a:solidFill>
                  <a:schemeClr val="tx1"/>
                </a:solidFill>
                <a:latin typeface="Times New Roman" panose="02020603050405020304" pitchFamily="18" charset="0"/>
              </a:defRPr>
            </a:lvl4pPr>
            <a:lvl5pPr marL="2057400" indent="-228600">
              <a:defRPr sz="4400" b="1">
                <a:solidFill>
                  <a:schemeClr val="tx1"/>
                </a:solidFill>
                <a:latin typeface="Times New Roman" panose="02020603050405020304" pitchFamily="18" charset="0"/>
              </a:defRPr>
            </a:lvl5pPr>
            <a:lvl6pPr marL="2514600" indent="-228600" eaLnBrk="0" fontAlgn="base" hangingPunct="0">
              <a:spcBef>
                <a:spcPct val="0"/>
              </a:spcBef>
              <a:spcAft>
                <a:spcPct val="0"/>
              </a:spcAft>
              <a:defRPr sz="4400" b="1">
                <a:solidFill>
                  <a:schemeClr val="tx1"/>
                </a:solidFill>
                <a:latin typeface="Times New Roman" panose="02020603050405020304" pitchFamily="18" charset="0"/>
              </a:defRPr>
            </a:lvl6pPr>
            <a:lvl7pPr marL="2971800" indent="-228600" eaLnBrk="0" fontAlgn="base" hangingPunct="0">
              <a:spcBef>
                <a:spcPct val="0"/>
              </a:spcBef>
              <a:spcAft>
                <a:spcPct val="0"/>
              </a:spcAft>
              <a:defRPr sz="4400" b="1">
                <a:solidFill>
                  <a:schemeClr val="tx1"/>
                </a:solidFill>
                <a:latin typeface="Times New Roman" panose="02020603050405020304" pitchFamily="18" charset="0"/>
              </a:defRPr>
            </a:lvl7pPr>
            <a:lvl8pPr marL="3429000" indent="-228600" eaLnBrk="0" fontAlgn="base" hangingPunct="0">
              <a:spcBef>
                <a:spcPct val="0"/>
              </a:spcBef>
              <a:spcAft>
                <a:spcPct val="0"/>
              </a:spcAft>
              <a:defRPr sz="4400" b="1">
                <a:solidFill>
                  <a:schemeClr val="tx1"/>
                </a:solidFill>
                <a:latin typeface="Times New Roman" panose="02020603050405020304" pitchFamily="18" charset="0"/>
              </a:defRPr>
            </a:lvl8pPr>
            <a:lvl9pPr marL="3886200" indent="-228600" eaLnBrk="0" fontAlgn="base" hangingPunct="0">
              <a:spcBef>
                <a:spcPct val="0"/>
              </a:spcBef>
              <a:spcAft>
                <a:spcPct val="0"/>
              </a:spcAft>
              <a:defRPr sz="4400" b="1">
                <a:solidFill>
                  <a:schemeClr val="tx1"/>
                </a:solidFill>
                <a:latin typeface="Times New Roman" panose="02020603050405020304" pitchFamily="18" charset="0"/>
              </a:defRPr>
            </a:lvl9pPr>
          </a:lstStyle>
          <a:p>
            <a:pPr>
              <a:spcBef>
                <a:spcPct val="50000"/>
              </a:spcBef>
            </a:pPr>
            <a:endParaRPr lang="en-US" altLang="nb-NO" sz="2400" b="0"/>
          </a:p>
        </p:txBody>
      </p:sp>
      <p:sp>
        <p:nvSpPr>
          <p:cNvPr id="784389" name="Text Box 5"/>
          <p:cNvSpPr txBox="1">
            <a:spLocks noChangeArrowheads="1"/>
          </p:cNvSpPr>
          <p:nvPr/>
        </p:nvSpPr>
        <p:spPr bwMode="auto">
          <a:xfrm>
            <a:off x="6924675" y="1139825"/>
            <a:ext cx="2157413" cy="22463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Times New Roman" pitchFamily="18" charset="0"/>
              </a:defRPr>
            </a:lvl1pPr>
            <a:lvl2pPr marL="571500">
              <a:defRPr sz="2400">
                <a:solidFill>
                  <a:schemeClr val="tx1"/>
                </a:solidFill>
                <a:latin typeface="Times New Roman" pitchFamily="18" charset="0"/>
              </a:defRPr>
            </a:lvl2pPr>
            <a:lvl3pPr marL="1143000">
              <a:defRPr sz="2400">
                <a:solidFill>
                  <a:schemeClr val="tx1"/>
                </a:solidFill>
                <a:latin typeface="Times New Roman" pitchFamily="18" charset="0"/>
              </a:defRPr>
            </a:lvl3pPr>
            <a:lvl4pPr marL="1714500">
              <a:defRPr sz="2400">
                <a:solidFill>
                  <a:schemeClr val="tx1"/>
                </a:solidFill>
                <a:latin typeface="Times New Roman" pitchFamily="18" charset="0"/>
              </a:defRPr>
            </a:lvl4pPr>
            <a:lvl5pPr marL="2286000">
              <a:defRPr sz="2400">
                <a:solidFill>
                  <a:schemeClr val="tx1"/>
                </a:solidFill>
                <a:latin typeface="Times New Roman" pitchFamily="18" charset="0"/>
              </a:defRPr>
            </a:lvl5pPr>
            <a:lvl6pPr marL="2743200" fontAlgn="base">
              <a:spcBef>
                <a:spcPct val="0"/>
              </a:spcBef>
              <a:spcAft>
                <a:spcPct val="0"/>
              </a:spcAft>
              <a:defRPr sz="2400">
                <a:solidFill>
                  <a:schemeClr val="tx1"/>
                </a:solidFill>
                <a:latin typeface="Times New Roman" pitchFamily="18" charset="0"/>
              </a:defRPr>
            </a:lvl6pPr>
            <a:lvl7pPr marL="3200400" fontAlgn="base">
              <a:spcBef>
                <a:spcPct val="0"/>
              </a:spcBef>
              <a:spcAft>
                <a:spcPct val="0"/>
              </a:spcAft>
              <a:defRPr sz="2400">
                <a:solidFill>
                  <a:schemeClr val="tx1"/>
                </a:solidFill>
                <a:latin typeface="Times New Roman" pitchFamily="18" charset="0"/>
              </a:defRPr>
            </a:lvl7pPr>
            <a:lvl8pPr marL="3657600" fontAlgn="base">
              <a:spcBef>
                <a:spcPct val="0"/>
              </a:spcBef>
              <a:spcAft>
                <a:spcPct val="0"/>
              </a:spcAft>
              <a:defRPr sz="2400">
                <a:solidFill>
                  <a:schemeClr val="tx1"/>
                </a:solidFill>
                <a:latin typeface="Times New Roman" pitchFamily="18" charset="0"/>
              </a:defRPr>
            </a:lvl8pPr>
            <a:lvl9pPr marL="4114800" fontAlgn="base">
              <a:spcBef>
                <a:spcPct val="0"/>
              </a:spcBef>
              <a:spcAft>
                <a:spcPct val="0"/>
              </a:spcAft>
              <a:defRPr sz="2400">
                <a:solidFill>
                  <a:schemeClr val="tx1"/>
                </a:solidFill>
                <a:latin typeface="Times New Roman" pitchFamily="18" charset="0"/>
              </a:defRPr>
            </a:lvl9pPr>
          </a:lstStyle>
          <a:p>
            <a:pPr>
              <a:spcBef>
                <a:spcPct val="20000"/>
              </a:spcBef>
              <a:spcAft>
                <a:spcPct val="50000"/>
              </a:spcAft>
              <a:buClr>
                <a:schemeClr val="tx1"/>
              </a:buClr>
              <a:buSzPct val="100000"/>
              <a:defRPr/>
            </a:pPr>
            <a:r>
              <a:rPr lang="en-US" sz="2000" b="0" u="sng" dirty="0" smtClean="0">
                <a:solidFill>
                  <a:schemeClr val="accent2">
                    <a:lumMod val="75000"/>
                  </a:schemeClr>
                </a:solidFill>
                <a:latin typeface="Verdana" pitchFamily="34" charset="0"/>
              </a:rPr>
              <a:t>Oslo 1991</a:t>
            </a:r>
            <a:r>
              <a:rPr lang="en-US" sz="2000" b="0" dirty="0" smtClean="0">
                <a:solidFill>
                  <a:schemeClr val="accent2">
                    <a:lumMod val="75000"/>
                  </a:schemeClr>
                </a:solidFill>
                <a:latin typeface="Verdana" pitchFamily="34" charset="0"/>
              </a:rPr>
              <a:t>    </a:t>
            </a:r>
            <a:r>
              <a:rPr lang="en-US" sz="2000" b="0" dirty="0" smtClean="0">
                <a:latin typeface="Verdana" pitchFamily="34" charset="0"/>
              </a:rPr>
              <a:t>Best place for a toll ring: about </a:t>
            </a:r>
            <a:r>
              <a:rPr lang="en-US" sz="2000" b="0" dirty="0" smtClean="0">
                <a:solidFill>
                  <a:schemeClr val="accent2">
                    <a:lumMod val="75000"/>
                  </a:schemeClr>
                </a:solidFill>
                <a:latin typeface="Verdana" pitchFamily="34" charset="0"/>
              </a:rPr>
              <a:t>halfway between the city border and the city </a:t>
            </a:r>
            <a:r>
              <a:rPr lang="en-US" sz="2000" b="0" dirty="0" err="1" smtClean="0">
                <a:solidFill>
                  <a:schemeClr val="accent2">
                    <a:lumMod val="75000"/>
                  </a:schemeClr>
                </a:solidFill>
                <a:latin typeface="Verdana" pitchFamily="34" charset="0"/>
              </a:rPr>
              <a:t>centre</a:t>
            </a:r>
            <a:endParaRPr lang="en-US" sz="2000" b="0" dirty="0" smtClean="0">
              <a:solidFill>
                <a:schemeClr val="accent2">
                  <a:lumMod val="75000"/>
                </a:schemeClr>
              </a:solidFill>
              <a:latin typeface="Verdana" pitchFamily="34" charset="0"/>
            </a:endParaRPr>
          </a:p>
        </p:txBody>
      </p:sp>
      <p:sp>
        <p:nvSpPr>
          <p:cNvPr id="14342" name="Text Box 6"/>
          <p:cNvSpPr txBox="1">
            <a:spLocks noChangeArrowheads="1"/>
          </p:cNvSpPr>
          <p:nvPr/>
        </p:nvSpPr>
        <p:spPr bwMode="auto">
          <a:xfrm>
            <a:off x="6921500" y="3621088"/>
            <a:ext cx="2041525" cy="1631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4400" b="1">
                <a:solidFill>
                  <a:schemeClr val="tx1"/>
                </a:solidFill>
                <a:latin typeface="Times New Roman" panose="02020603050405020304" pitchFamily="18" charset="0"/>
              </a:defRPr>
            </a:lvl1pPr>
            <a:lvl2pPr marL="742950" indent="-285750">
              <a:defRPr sz="4400" b="1">
                <a:solidFill>
                  <a:schemeClr val="tx1"/>
                </a:solidFill>
                <a:latin typeface="Times New Roman" panose="02020603050405020304" pitchFamily="18" charset="0"/>
              </a:defRPr>
            </a:lvl2pPr>
            <a:lvl3pPr marL="1143000" indent="-228600">
              <a:defRPr sz="4400" b="1">
                <a:solidFill>
                  <a:schemeClr val="tx1"/>
                </a:solidFill>
                <a:latin typeface="Times New Roman" panose="02020603050405020304" pitchFamily="18" charset="0"/>
              </a:defRPr>
            </a:lvl3pPr>
            <a:lvl4pPr marL="1600200" indent="-228600">
              <a:defRPr sz="4400" b="1">
                <a:solidFill>
                  <a:schemeClr val="tx1"/>
                </a:solidFill>
                <a:latin typeface="Times New Roman" panose="02020603050405020304" pitchFamily="18" charset="0"/>
              </a:defRPr>
            </a:lvl4pPr>
            <a:lvl5pPr marL="2057400" indent="-228600">
              <a:defRPr sz="4400" b="1">
                <a:solidFill>
                  <a:schemeClr val="tx1"/>
                </a:solidFill>
                <a:latin typeface="Times New Roman" panose="02020603050405020304" pitchFamily="18" charset="0"/>
              </a:defRPr>
            </a:lvl5pPr>
            <a:lvl6pPr marL="2514600" indent="-228600" eaLnBrk="0" fontAlgn="base" hangingPunct="0">
              <a:spcBef>
                <a:spcPct val="0"/>
              </a:spcBef>
              <a:spcAft>
                <a:spcPct val="0"/>
              </a:spcAft>
              <a:defRPr sz="4400" b="1">
                <a:solidFill>
                  <a:schemeClr val="tx1"/>
                </a:solidFill>
                <a:latin typeface="Times New Roman" panose="02020603050405020304" pitchFamily="18" charset="0"/>
              </a:defRPr>
            </a:lvl6pPr>
            <a:lvl7pPr marL="2971800" indent="-228600" eaLnBrk="0" fontAlgn="base" hangingPunct="0">
              <a:spcBef>
                <a:spcPct val="0"/>
              </a:spcBef>
              <a:spcAft>
                <a:spcPct val="0"/>
              </a:spcAft>
              <a:defRPr sz="4400" b="1">
                <a:solidFill>
                  <a:schemeClr val="tx1"/>
                </a:solidFill>
                <a:latin typeface="Times New Roman" panose="02020603050405020304" pitchFamily="18" charset="0"/>
              </a:defRPr>
            </a:lvl7pPr>
            <a:lvl8pPr marL="3429000" indent="-228600" eaLnBrk="0" fontAlgn="base" hangingPunct="0">
              <a:spcBef>
                <a:spcPct val="0"/>
              </a:spcBef>
              <a:spcAft>
                <a:spcPct val="0"/>
              </a:spcAft>
              <a:defRPr sz="4400" b="1">
                <a:solidFill>
                  <a:schemeClr val="tx1"/>
                </a:solidFill>
                <a:latin typeface="Times New Roman" panose="02020603050405020304" pitchFamily="18" charset="0"/>
              </a:defRPr>
            </a:lvl8pPr>
            <a:lvl9pPr marL="3886200" indent="-228600" eaLnBrk="0" fontAlgn="base" hangingPunct="0">
              <a:spcBef>
                <a:spcPct val="0"/>
              </a:spcBef>
              <a:spcAft>
                <a:spcPct val="0"/>
              </a:spcAft>
              <a:defRPr sz="4400" b="1">
                <a:solidFill>
                  <a:schemeClr val="tx1"/>
                </a:solidFill>
                <a:latin typeface="Times New Roman" panose="02020603050405020304" pitchFamily="18" charset="0"/>
              </a:defRPr>
            </a:lvl9pPr>
          </a:lstStyle>
          <a:p>
            <a:pPr>
              <a:spcBef>
                <a:spcPct val="50000"/>
              </a:spcBef>
            </a:pPr>
            <a:r>
              <a:rPr lang="nb-NO" altLang="nb-NO" sz="2000" b="0">
                <a:solidFill>
                  <a:srgbClr val="FF0000"/>
                </a:solidFill>
                <a:latin typeface="Verdana" panose="020B0604030504040204" pitchFamily="34" charset="0"/>
              </a:rPr>
              <a:t>Four minor roads had to be closed </a:t>
            </a:r>
            <a:r>
              <a:rPr lang="nb-NO" altLang="nb-NO" sz="2000" b="0">
                <a:latin typeface="Verdana" panose="020B0604030504040204" pitchFamily="34" charset="0"/>
              </a:rPr>
              <a:t>to make the ring ”watertight”.</a:t>
            </a:r>
            <a:endParaRPr lang="en-US" altLang="nb-NO" sz="2000" b="0">
              <a:latin typeface="Verdana" panose="020B0604030504040204" pitchFamily="34" charset="0"/>
            </a:endParaRPr>
          </a:p>
        </p:txBody>
      </p:sp>
      <p:sp>
        <p:nvSpPr>
          <p:cNvPr id="11271" name="Text Box 7"/>
          <p:cNvSpPr txBox="1">
            <a:spLocks noChangeArrowheads="1"/>
          </p:cNvSpPr>
          <p:nvPr/>
        </p:nvSpPr>
        <p:spPr bwMode="auto">
          <a:xfrm>
            <a:off x="5070475" y="5805488"/>
            <a:ext cx="74930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4400" b="1">
                <a:solidFill>
                  <a:schemeClr val="tx1"/>
                </a:solidFill>
                <a:latin typeface="Times New Roman" panose="02020603050405020304" pitchFamily="18" charset="0"/>
              </a:defRPr>
            </a:lvl1pPr>
            <a:lvl2pPr marL="742950" indent="-285750">
              <a:defRPr sz="4400" b="1">
                <a:solidFill>
                  <a:schemeClr val="tx1"/>
                </a:solidFill>
                <a:latin typeface="Times New Roman" panose="02020603050405020304" pitchFamily="18" charset="0"/>
              </a:defRPr>
            </a:lvl2pPr>
            <a:lvl3pPr marL="1143000" indent="-228600">
              <a:defRPr sz="4400" b="1">
                <a:solidFill>
                  <a:schemeClr val="tx1"/>
                </a:solidFill>
                <a:latin typeface="Times New Roman" panose="02020603050405020304" pitchFamily="18" charset="0"/>
              </a:defRPr>
            </a:lvl3pPr>
            <a:lvl4pPr marL="1600200" indent="-228600">
              <a:defRPr sz="4400" b="1">
                <a:solidFill>
                  <a:schemeClr val="tx1"/>
                </a:solidFill>
                <a:latin typeface="Times New Roman" panose="02020603050405020304" pitchFamily="18" charset="0"/>
              </a:defRPr>
            </a:lvl4pPr>
            <a:lvl5pPr marL="2057400" indent="-228600">
              <a:defRPr sz="4400" b="1">
                <a:solidFill>
                  <a:schemeClr val="tx1"/>
                </a:solidFill>
                <a:latin typeface="Times New Roman" panose="02020603050405020304" pitchFamily="18" charset="0"/>
              </a:defRPr>
            </a:lvl5pPr>
            <a:lvl6pPr marL="2514600" indent="-228600" eaLnBrk="0" fontAlgn="base" hangingPunct="0">
              <a:spcBef>
                <a:spcPct val="0"/>
              </a:spcBef>
              <a:spcAft>
                <a:spcPct val="0"/>
              </a:spcAft>
              <a:defRPr sz="4400" b="1">
                <a:solidFill>
                  <a:schemeClr val="tx1"/>
                </a:solidFill>
                <a:latin typeface="Times New Roman" panose="02020603050405020304" pitchFamily="18" charset="0"/>
              </a:defRPr>
            </a:lvl6pPr>
            <a:lvl7pPr marL="2971800" indent="-228600" eaLnBrk="0" fontAlgn="base" hangingPunct="0">
              <a:spcBef>
                <a:spcPct val="0"/>
              </a:spcBef>
              <a:spcAft>
                <a:spcPct val="0"/>
              </a:spcAft>
              <a:defRPr sz="4400" b="1">
                <a:solidFill>
                  <a:schemeClr val="tx1"/>
                </a:solidFill>
                <a:latin typeface="Times New Roman" panose="02020603050405020304" pitchFamily="18" charset="0"/>
              </a:defRPr>
            </a:lvl7pPr>
            <a:lvl8pPr marL="3429000" indent="-228600" eaLnBrk="0" fontAlgn="base" hangingPunct="0">
              <a:spcBef>
                <a:spcPct val="0"/>
              </a:spcBef>
              <a:spcAft>
                <a:spcPct val="0"/>
              </a:spcAft>
              <a:defRPr sz="4400" b="1">
                <a:solidFill>
                  <a:schemeClr val="tx1"/>
                </a:solidFill>
                <a:latin typeface="Times New Roman" panose="02020603050405020304" pitchFamily="18" charset="0"/>
              </a:defRPr>
            </a:lvl8pPr>
            <a:lvl9pPr marL="3886200" indent="-228600" eaLnBrk="0" fontAlgn="base" hangingPunct="0">
              <a:spcBef>
                <a:spcPct val="0"/>
              </a:spcBef>
              <a:spcAft>
                <a:spcPct val="0"/>
              </a:spcAft>
              <a:defRPr sz="4400" b="1">
                <a:solidFill>
                  <a:schemeClr val="tx1"/>
                </a:solidFill>
                <a:latin typeface="Times New Roman" panose="02020603050405020304" pitchFamily="18" charset="0"/>
              </a:defRPr>
            </a:lvl9pPr>
          </a:lstStyle>
          <a:p>
            <a:pPr>
              <a:spcBef>
                <a:spcPct val="50000"/>
              </a:spcBef>
            </a:pPr>
            <a:r>
              <a:rPr lang="en-US" altLang="nb-NO" sz="1600">
                <a:latin typeface="Verdana" panose="020B0604030504040204" pitchFamily="34" charset="0"/>
              </a:rPr>
              <a:t>E6</a:t>
            </a:r>
          </a:p>
        </p:txBody>
      </p:sp>
      <p:sp>
        <p:nvSpPr>
          <p:cNvPr id="11272" name="Text Box 8"/>
          <p:cNvSpPr txBox="1">
            <a:spLocks noChangeArrowheads="1"/>
          </p:cNvSpPr>
          <p:nvPr/>
        </p:nvSpPr>
        <p:spPr bwMode="auto">
          <a:xfrm>
            <a:off x="-9525" y="3825875"/>
            <a:ext cx="74930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4400" b="1">
                <a:solidFill>
                  <a:schemeClr val="tx1"/>
                </a:solidFill>
                <a:latin typeface="Times New Roman" panose="02020603050405020304" pitchFamily="18" charset="0"/>
              </a:defRPr>
            </a:lvl1pPr>
            <a:lvl2pPr marL="742950" indent="-285750">
              <a:defRPr sz="4400" b="1">
                <a:solidFill>
                  <a:schemeClr val="tx1"/>
                </a:solidFill>
                <a:latin typeface="Times New Roman" panose="02020603050405020304" pitchFamily="18" charset="0"/>
              </a:defRPr>
            </a:lvl2pPr>
            <a:lvl3pPr marL="1143000" indent="-228600">
              <a:defRPr sz="4400" b="1">
                <a:solidFill>
                  <a:schemeClr val="tx1"/>
                </a:solidFill>
                <a:latin typeface="Times New Roman" panose="02020603050405020304" pitchFamily="18" charset="0"/>
              </a:defRPr>
            </a:lvl3pPr>
            <a:lvl4pPr marL="1600200" indent="-228600">
              <a:defRPr sz="4400" b="1">
                <a:solidFill>
                  <a:schemeClr val="tx1"/>
                </a:solidFill>
                <a:latin typeface="Times New Roman" panose="02020603050405020304" pitchFamily="18" charset="0"/>
              </a:defRPr>
            </a:lvl4pPr>
            <a:lvl5pPr marL="2057400" indent="-228600">
              <a:defRPr sz="4400" b="1">
                <a:solidFill>
                  <a:schemeClr val="tx1"/>
                </a:solidFill>
                <a:latin typeface="Times New Roman" panose="02020603050405020304" pitchFamily="18" charset="0"/>
              </a:defRPr>
            </a:lvl5pPr>
            <a:lvl6pPr marL="2514600" indent="-228600" eaLnBrk="0" fontAlgn="base" hangingPunct="0">
              <a:spcBef>
                <a:spcPct val="0"/>
              </a:spcBef>
              <a:spcAft>
                <a:spcPct val="0"/>
              </a:spcAft>
              <a:defRPr sz="4400" b="1">
                <a:solidFill>
                  <a:schemeClr val="tx1"/>
                </a:solidFill>
                <a:latin typeface="Times New Roman" panose="02020603050405020304" pitchFamily="18" charset="0"/>
              </a:defRPr>
            </a:lvl6pPr>
            <a:lvl7pPr marL="2971800" indent="-228600" eaLnBrk="0" fontAlgn="base" hangingPunct="0">
              <a:spcBef>
                <a:spcPct val="0"/>
              </a:spcBef>
              <a:spcAft>
                <a:spcPct val="0"/>
              </a:spcAft>
              <a:defRPr sz="4400" b="1">
                <a:solidFill>
                  <a:schemeClr val="tx1"/>
                </a:solidFill>
                <a:latin typeface="Times New Roman" panose="02020603050405020304" pitchFamily="18" charset="0"/>
              </a:defRPr>
            </a:lvl7pPr>
            <a:lvl8pPr marL="3429000" indent="-228600" eaLnBrk="0" fontAlgn="base" hangingPunct="0">
              <a:spcBef>
                <a:spcPct val="0"/>
              </a:spcBef>
              <a:spcAft>
                <a:spcPct val="0"/>
              </a:spcAft>
              <a:defRPr sz="4400" b="1">
                <a:solidFill>
                  <a:schemeClr val="tx1"/>
                </a:solidFill>
                <a:latin typeface="Times New Roman" panose="02020603050405020304" pitchFamily="18" charset="0"/>
              </a:defRPr>
            </a:lvl8pPr>
            <a:lvl9pPr marL="3886200" indent="-228600" eaLnBrk="0" fontAlgn="base" hangingPunct="0">
              <a:spcBef>
                <a:spcPct val="0"/>
              </a:spcBef>
              <a:spcAft>
                <a:spcPct val="0"/>
              </a:spcAft>
              <a:defRPr sz="4400" b="1">
                <a:solidFill>
                  <a:schemeClr val="tx1"/>
                </a:solidFill>
                <a:latin typeface="Times New Roman" panose="02020603050405020304" pitchFamily="18" charset="0"/>
              </a:defRPr>
            </a:lvl9pPr>
          </a:lstStyle>
          <a:p>
            <a:pPr>
              <a:spcBef>
                <a:spcPct val="50000"/>
              </a:spcBef>
            </a:pPr>
            <a:r>
              <a:rPr lang="en-US" altLang="nb-NO" sz="1600">
                <a:latin typeface="Verdana" panose="020B0604030504040204" pitchFamily="34" charset="0"/>
              </a:rPr>
              <a:t>E18</a:t>
            </a:r>
          </a:p>
        </p:txBody>
      </p:sp>
      <p:sp>
        <p:nvSpPr>
          <p:cNvPr id="11273" name="Text Box 9"/>
          <p:cNvSpPr txBox="1">
            <a:spLocks noChangeArrowheads="1"/>
          </p:cNvSpPr>
          <p:nvPr/>
        </p:nvSpPr>
        <p:spPr bwMode="auto">
          <a:xfrm>
            <a:off x="5962650" y="3233738"/>
            <a:ext cx="750888"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4400" b="1">
                <a:solidFill>
                  <a:schemeClr val="tx1"/>
                </a:solidFill>
                <a:latin typeface="Times New Roman" panose="02020603050405020304" pitchFamily="18" charset="0"/>
              </a:defRPr>
            </a:lvl1pPr>
            <a:lvl2pPr marL="742950" indent="-285750">
              <a:defRPr sz="4400" b="1">
                <a:solidFill>
                  <a:schemeClr val="tx1"/>
                </a:solidFill>
                <a:latin typeface="Times New Roman" panose="02020603050405020304" pitchFamily="18" charset="0"/>
              </a:defRPr>
            </a:lvl2pPr>
            <a:lvl3pPr marL="1143000" indent="-228600">
              <a:defRPr sz="4400" b="1">
                <a:solidFill>
                  <a:schemeClr val="tx1"/>
                </a:solidFill>
                <a:latin typeface="Times New Roman" panose="02020603050405020304" pitchFamily="18" charset="0"/>
              </a:defRPr>
            </a:lvl3pPr>
            <a:lvl4pPr marL="1600200" indent="-228600">
              <a:defRPr sz="4400" b="1">
                <a:solidFill>
                  <a:schemeClr val="tx1"/>
                </a:solidFill>
                <a:latin typeface="Times New Roman" panose="02020603050405020304" pitchFamily="18" charset="0"/>
              </a:defRPr>
            </a:lvl4pPr>
            <a:lvl5pPr marL="2057400" indent="-228600">
              <a:defRPr sz="4400" b="1">
                <a:solidFill>
                  <a:schemeClr val="tx1"/>
                </a:solidFill>
                <a:latin typeface="Times New Roman" panose="02020603050405020304" pitchFamily="18" charset="0"/>
              </a:defRPr>
            </a:lvl5pPr>
            <a:lvl6pPr marL="2514600" indent="-228600" eaLnBrk="0" fontAlgn="base" hangingPunct="0">
              <a:spcBef>
                <a:spcPct val="0"/>
              </a:spcBef>
              <a:spcAft>
                <a:spcPct val="0"/>
              </a:spcAft>
              <a:defRPr sz="4400" b="1">
                <a:solidFill>
                  <a:schemeClr val="tx1"/>
                </a:solidFill>
                <a:latin typeface="Times New Roman" panose="02020603050405020304" pitchFamily="18" charset="0"/>
              </a:defRPr>
            </a:lvl6pPr>
            <a:lvl7pPr marL="2971800" indent="-228600" eaLnBrk="0" fontAlgn="base" hangingPunct="0">
              <a:spcBef>
                <a:spcPct val="0"/>
              </a:spcBef>
              <a:spcAft>
                <a:spcPct val="0"/>
              </a:spcAft>
              <a:defRPr sz="4400" b="1">
                <a:solidFill>
                  <a:schemeClr val="tx1"/>
                </a:solidFill>
                <a:latin typeface="Times New Roman" panose="02020603050405020304" pitchFamily="18" charset="0"/>
              </a:defRPr>
            </a:lvl7pPr>
            <a:lvl8pPr marL="3429000" indent="-228600" eaLnBrk="0" fontAlgn="base" hangingPunct="0">
              <a:spcBef>
                <a:spcPct val="0"/>
              </a:spcBef>
              <a:spcAft>
                <a:spcPct val="0"/>
              </a:spcAft>
              <a:defRPr sz="4400" b="1">
                <a:solidFill>
                  <a:schemeClr val="tx1"/>
                </a:solidFill>
                <a:latin typeface="Times New Roman" panose="02020603050405020304" pitchFamily="18" charset="0"/>
              </a:defRPr>
            </a:lvl8pPr>
            <a:lvl9pPr marL="3886200" indent="-228600" eaLnBrk="0" fontAlgn="base" hangingPunct="0">
              <a:spcBef>
                <a:spcPct val="0"/>
              </a:spcBef>
              <a:spcAft>
                <a:spcPct val="0"/>
              </a:spcAft>
              <a:defRPr sz="4400" b="1">
                <a:solidFill>
                  <a:schemeClr val="tx1"/>
                </a:solidFill>
                <a:latin typeface="Times New Roman" panose="02020603050405020304" pitchFamily="18" charset="0"/>
              </a:defRPr>
            </a:lvl9pPr>
          </a:lstStyle>
          <a:p>
            <a:pPr>
              <a:spcBef>
                <a:spcPct val="50000"/>
              </a:spcBef>
            </a:pPr>
            <a:r>
              <a:rPr lang="en-US" altLang="nb-NO" sz="1600">
                <a:latin typeface="Verdana" panose="020B0604030504040204" pitchFamily="34" charset="0"/>
              </a:rPr>
              <a:t>E6</a:t>
            </a:r>
          </a:p>
        </p:txBody>
      </p:sp>
      <p:sp>
        <p:nvSpPr>
          <p:cNvPr id="11274" name="Text Box 10"/>
          <p:cNvSpPr txBox="1">
            <a:spLocks noChangeArrowheads="1"/>
          </p:cNvSpPr>
          <p:nvPr/>
        </p:nvSpPr>
        <p:spPr bwMode="auto">
          <a:xfrm>
            <a:off x="4024313" y="5802313"/>
            <a:ext cx="74930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4400" b="1">
                <a:solidFill>
                  <a:schemeClr val="tx1"/>
                </a:solidFill>
                <a:latin typeface="Times New Roman" panose="02020603050405020304" pitchFamily="18" charset="0"/>
              </a:defRPr>
            </a:lvl1pPr>
            <a:lvl2pPr marL="742950" indent="-285750">
              <a:defRPr sz="4400" b="1">
                <a:solidFill>
                  <a:schemeClr val="tx1"/>
                </a:solidFill>
                <a:latin typeface="Times New Roman" panose="02020603050405020304" pitchFamily="18" charset="0"/>
              </a:defRPr>
            </a:lvl2pPr>
            <a:lvl3pPr marL="1143000" indent="-228600">
              <a:defRPr sz="4400" b="1">
                <a:solidFill>
                  <a:schemeClr val="tx1"/>
                </a:solidFill>
                <a:latin typeface="Times New Roman" panose="02020603050405020304" pitchFamily="18" charset="0"/>
              </a:defRPr>
            </a:lvl3pPr>
            <a:lvl4pPr marL="1600200" indent="-228600">
              <a:defRPr sz="4400" b="1">
                <a:solidFill>
                  <a:schemeClr val="tx1"/>
                </a:solidFill>
                <a:latin typeface="Times New Roman" panose="02020603050405020304" pitchFamily="18" charset="0"/>
              </a:defRPr>
            </a:lvl4pPr>
            <a:lvl5pPr marL="2057400" indent="-228600">
              <a:defRPr sz="4400" b="1">
                <a:solidFill>
                  <a:schemeClr val="tx1"/>
                </a:solidFill>
                <a:latin typeface="Times New Roman" panose="02020603050405020304" pitchFamily="18" charset="0"/>
              </a:defRPr>
            </a:lvl5pPr>
            <a:lvl6pPr marL="2514600" indent="-228600" eaLnBrk="0" fontAlgn="base" hangingPunct="0">
              <a:spcBef>
                <a:spcPct val="0"/>
              </a:spcBef>
              <a:spcAft>
                <a:spcPct val="0"/>
              </a:spcAft>
              <a:defRPr sz="4400" b="1">
                <a:solidFill>
                  <a:schemeClr val="tx1"/>
                </a:solidFill>
                <a:latin typeface="Times New Roman" panose="02020603050405020304" pitchFamily="18" charset="0"/>
              </a:defRPr>
            </a:lvl6pPr>
            <a:lvl7pPr marL="2971800" indent="-228600" eaLnBrk="0" fontAlgn="base" hangingPunct="0">
              <a:spcBef>
                <a:spcPct val="0"/>
              </a:spcBef>
              <a:spcAft>
                <a:spcPct val="0"/>
              </a:spcAft>
              <a:defRPr sz="4400" b="1">
                <a:solidFill>
                  <a:schemeClr val="tx1"/>
                </a:solidFill>
                <a:latin typeface="Times New Roman" panose="02020603050405020304" pitchFamily="18" charset="0"/>
              </a:defRPr>
            </a:lvl7pPr>
            <a:lvl8pPr marL="3429000" indent="-228600" eaLnBrk="0" fontAlgn="base" hangingPunct="0">
              <a:spcBef>
                <a:spcPct val="0"/>
              </a:spcBef>
              <a:spcAft>
                <a:spcPct val="0"/>
              </a:spcAft>
              <a:defRPr sz="4400" b="1">
                <a:solidFill>
                  <a:schemeClr val="tx1"/>
                </a:solidFill>
                <a:latin typeface="Times New Roman" panose="02020603050405020304" pitchFamily="18" charset="0"/>
              </a:defRPr>
            </a:lvl8pPr>
            <a:lvl9pPr marL="3886200" indent="-228600" eaLnBrk="0" fontAlgn="base" hangingPunct="0">
              <a:spcBef>
                <a:spcPct val="0"/>
              </a:spcBef>
              <a:spcAft>
                <a:spcPct val="0"/>
              </a:spcAft>
              <a:defRPr sz="4400" b="1">
                <a:solidFill>
                  <a:schemeClr val="tx1"/>
                </a:solidFill>
                <a:latin typeface="Times New Roman" panose="02020603050405020304" pitchFamily="18" charset="0"/>
              </a:defRPr>
            </a:lvl9pPr>
          </a:lstStyle>
          <a:p>
            <a:pPr>
              <a:spcBef>
                <a:spcPct val="50000"/>
              </a:spcBef>
            </a:pPr>
            <a:r>
              <a:rPr lang="en-US" altLang="nb-NO" sz="1600">
                <a:latin typeface="Verdana" panose="020B0604030504040204" pitchFamily="34" charset="0"/>
              </a:rPr>
              <a:t>E18</a:t>
            </a:r>
          </a:p>
        </p:txBody>
      </p:sp>
      <p:sp>
        <p:nvSpPr>
          <p:cNvPr id="784395" name="Text Box 11"/>
          <p:cNvSpPr txBox="1">
            <a:spLocks noChangeArrowheads="1"/>
          </p:cNvSpPr>
          <p:nvPr/>
        </p:nvSpPr>
        <p:spPr bwMode="auto">
          <a:xfrm>
            <a:off x="6054725" y="6321425"/>
            <a:ext cx="290830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4400" b="1">
                <a:solidFill>
                  <a:schemeClr val="tx1"/>
                </a:solidFill>
                <a:latin typeface="Times New Roman" panose="02020603050405020304" pitchFamily="18" charset="0"/>
              </a:defRPr>
            </a:lvl1pPr>
            <a:lvl2pPr marL="742950" indent="-285750">
              <a:defRPr sz="4400" b="1">
                <a:solidFill>
                  <a:schemeClr val="tx1"/>
                </a:solidFill>
                <a:latin typeface="Times New Roman" panose="02020603050405020304" pitchFamily="18" charset="0"/>
              </a:defRPr>
            </a:lvl2pPr>
            <a:lvl3pPr marL="1143000" indent="-228600">
              <a:defRPr sz="4400" b="1">
                <a:solidFill>
                  <a:schemeClr val="tx1"/>
                </a:solidFill>
                <a:latin typeface="Times New Roman" panose="02020603050405020304" pitchFamily="18" charset="0"/>
              </a:defRPr>
            </a:lvl3pPr>
            <a:lvl4pPr marL="1600200" indent="-228600">
              <a:defRPr sz="4400" b="1">
                <a:solidFill>
                  <a:schemeClr val="tx1"/>
                </a:solidFill>
                <a:latin typeface="Times New Roman" panose="02020603050405020304" pitchFamily="18" charset="0"/>
              </a:defRPr>
            </a:lvl4pPr>
            <a:lvl5pPr marL="2057400" indent="-228600">
              <a:defRPr sz="4400" b="1">
                <a:solidFill>
                  <a:schemeClr val="tx1"/>
                </a:solidFill>
                <a:latin typeface="Times New Roman" panose="02020603050405020304" pitchFamily="18" charset="0"/>
              </a:defRPr>
            </a:lvl5pPr>
            <a:lvl6pPr marL="2514600" indent="-228600" eaLnBrk="0" fontAlgn="base" hangingPunct="0">
              <a:spcBef>
                <a:spcPct val="0"/>
              </a:spcBef>
              <a:spcAft>
                <a:spcPct val="0"/>
              </a:spcAft>
              <a:defRPr sz="4400" b="1">
                <a:solidFill>
                  <a:schemeClr val="tx1"/>
                </a:solidFill>
                <a:latin typeface="Times New Roman" panose="02020603050405020304" pitchFamily="18" charset="0"/>
              </a:defRPr>
            </a:lvl6pPr>
            <a:lvl7pPr marL="2971800" indent="-228600" eaLnBrk="0" fontAlgn="base" hangingPunct="0">
              <a:spcBef>
                <a:spcPct val="0"/>
              </a:spcBef>
              <a:spcAft>
                <a:spcPct val="0"/>
              </a:spcAft>
              <a:defRPr sz="4400" b="1">
                <a:solidFill>
                  <a:schemeClr val="tx1"/>
                </a:solidFill>
                <a:latin typeface="Times New Roman" panose="02020603050405020304" pitchFamily="18" charset="0"/>
              </a:defRPr>
            </a:lvl7pPr>
            <a:lvl8pPr marL="3429000" indent="-228600" eaLnBrk="0" fontAlgn="base" hangingPunct="0">
              <a:spcBef>
                <a:spcPct val="0"/>
              </a:spcBef>
              <a:spcAft>
                <a:spcPct val="0"/>
              </a:spcAft>
              <a:defRPr sz="4400" b="1">
                <a:solidFill>
                  <a:schemeClr val="tx1"/>
                </a:solidFill>
                <a:latin typeface="Times New Roman" panose="02020603050405020304" pitchFamily="18" charset="0"/>
              </a:defRPr>
            </a:lvl8pPr>
            <a:lvl9pPr marL="3886200" indent="-228600" eaLnBrk="0" fontAlgn="base" hangingPunct="0">
              <a:spcBef>
                <a:spcPct val="0"/>
              </a:spcBef>
              <a:spcAft>
                <a:spcPct val="0"/>
              </a:spcAft>
              <a:defRPr sz="4400" b="1">
                <a:solidFill>
                  <a:schemeClr val="tx1"/>
                </a:solidFill>
                <a:latin typeface="Times New Roman" panose="02020603050405020304" pitchFamily="18" charset="0"/>
              </a:defRPr>
            </a:lvl9pPr>
          </a:lstStyle>
          <a:p>
            <a:pPr>
              <a:spcBef>
                <a:spcPct val="50000"/>
              </a:spcBef>
            </a:pPr>
            <a:r>
              <a:rPr lang="en-US" altLang="nb-NO" sz="2000" b="0">
                <a:latin typeface="Verdana" panose="020B0604030504040204" pitchFamily="34" charset="0"/>
              </a:rPr>
              <a:t>See next slide</a:t>
            </a:r>
          </a:p>
        </p:txBody>
      </p:sp>
      <p:sp>
        <p:nvSpPr>
          <p:cNvPr id="784401" name="Oval 17"/>
          <p:cNvSpPr>
            <a:spLocks noChangeArrowheads="1"/>
          </p:cNvSpPr>
          <p:nvPr/>
        </p:nvSpPr>
        <p:spPr bwMode="auto">
          <a:xfrm>
            <a:off x="5694363" y="6372225"/>
            <a:ext cx="328612" cy="306388"/>
          </a:xfrm>
          <a:prstGeom prst="ellipse">
            <a:avLst/>
          </a:prstGeom>
          <a:noFill/>
          <a:ln w="57150">
            <a:solidFill>
              <a:schemeClr val="tx2"/>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4400" b="1">
                <a:solidFill>
                  <a:schemeClr val="tx1"/>
                </a:solidFill>
                <a:latin typeface="Times New Roman" panose="02020603050405020304" pitchFamily="18" charset="0"/>
              </a:defRPr>
            </a:lvl1pPr>
            <a:lvl2pPr marL="742950" indent="-285750">
              <a:defRPr sz="4400" b="1">
                <a:solidFill>
                  <a:schemeClr val="tx1"/>
                </a:solidFill>
                <a:latin typeface="Times New Roman" panose="02020603050405020304" pitchFamily="18" charset="0"/>
              </a:defRPr>
            </a:lvl2pPr>
            <a:lvl3pPr marL="1143000" indent="-228600">
              <a:defRPr sz="4400" b="1">
                <a:solidFill>
                  <a:schemeClr val="tx1"/>
                </a:solidFill>
                <a:latin typeface="Times New Roman" panose="02020603050405020304" pitchFamily="18" charset="0"/>
              </a:defRPr>
            </a:lvl3pPr>
            <a:lvl4pPr marL="1600200" indent="-228600">
              <a:defRPr sz="4400" b="1">
                <a:solidFill>
                  <a:schemeClr val="tx1"/>
                </a:solidFill>
                <a:latin typeface="Times New Roman" panose="02020603050405020304" pitchFamily="18" charset="0"/>
              </a:defRPr>
            </a:lvl4pPr>
            <a:lvl5pPr marL="2057400" indent="-228600">
              <a:defRPr sz="4400" b="1">
                <a:solidFill>
                  <a:schemeClr val="tx1"/>
                </a:solidFill>
                <a:latin typeface="Times New Roman" panose="02020603050405020304" pitchFamily="18" charset="0"/>
              </a:defRPr>
            </a:lvl5pPr>
            <a:lvl6pPr marL="2514600" indent="-228600" eaLnBrk="0" fontAlgn="base" hangingPunct="0">
              <a:spcBef>
                <a:spcPct val="0"/>
              </a:spcBef>
              <a:spcAft>
                <a:spcPct val="0"/>
              </a:spcAft>
              <a:defRPr sz="4400" b="1">
                <a:solidFill>
                  <a:schemeClr val="tx1"/>
                </a:solidFill>
                <a:latin typeface="Times New Roman" panose="02020603050405020304" pitchFamily="18" charset="0"/>
              </a:defRPr>
            </a:lvl6pPr>
            <a:lvl7pPr marL="2971800" indent="-228600" eaLnBrk="0" fontAlgn="base" hangingPunct="0">
              <a:spcBef>
                <a:spcPct val="0"/>
              </a:spcBef>
              <a:spcAft>
                <a:spcPct val="0"/>
              </a:spcAft>
              <a:defRPr sz="4400" b="1">
                <a:solidFill>
                  <a:schemeClr val="tx1"/>
                </a:solidFill>
                <a:latin typeface="Times New Roman" panose="02020603050405020304" pitchFamily="18" charset="0"/>
              </a:defRPr>
            </a:lvl7pPr>
            <a:lvl8pPr marL="3429000" indent="-228600" eaLnBrk="0" fontAlgn="base" hangingPunct="0">
              <a:spcBef>
                <a:spcPct val="0"/>
              </a:spcBef>
              <a:spcAft>
                <a:spcPct val="0"/>
              </a:spcAft>
              <a:defRPr sz="4400" b="1">
                <a:solidFill>
                  <a:schemeClr val="tx1"/>
                </a:solidFill>
                <a:latin typeface="Times New Roman" panose="02020603050405020304" pitchFamily="18" charset="0"/>
              </a:defRPr>
            </a:lvl8pPr>
            <a:lvl9pPr marL="3886200" indent="-228600" eaLnBrk="0" fontAlgn="base" hangingPunct="0">
              <a:spcBef>
                <a:spcPct val="0"/>
              </a:spcBef>
              <a:spcAft>
                <a:spcPct val="0"/>
              </a:spcAft>
              <a:defRPr sz="4400" b="1">
                <a:solidFill>
                  <a:schemeClr val="tx1"/>
                </a:solidFill>
                <a:latin typeface="Times New Roman" panose="02020603050405020304" pitchFamily="18" charset="0"/>
              </a:defRPr>
            </a:lvl9pPr>
          </a:lstStyle>
          <a:p>
            <a:endParaRPr lang="en-US" altLang="nb-NO"/>
          </a:p>
        </p:txBody>
      </p:sp>
      <p:sp>
        <p:nvSpPr>
          <p:cNvPr id="784402" name="Oval 18"/>
          <p:cNvSpPr>
            <a:spLocks noChangeArrowheads="1"/>
          </p:cNvSpPr>
          <p:nvPr/>
        </p:nvSpPr>
        <p:spPr bwMode="auto">
          <a:xfrm>
            <a:off x="2314575" y="2801938"/>
            <a:ext cx="403225" cy="396875"/>
          </a:xfrm>
          <a:prstGeom prst="ellipse">
            <a:avLst/>
          </a:prstGeom>
          <a:noFill/>
          <a:ln w="57150">
            <a:solidFill>
              <a:schemeClr val="tx2"/>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4400" b="1">
                <a:solidFill>
                  <a:schemeClr val="tx1"/>
                </a:solidFill>
                <a:latin typeface="Times New Roman" panose="02020603050405020304" pitchFamily="18" charset="0"/>
              </a:defRPr>
            </a:lvl1pPr>
            <a:lvl2pPr marL="742950" indent="-285750">
              <a:defRPr sz="4400" b="1">
                <a:solidFill>
                  <a:schemeClr val="tx1"/>
                </a:solidFill>
                <a:latin typeface="Times New Roman" panose="02020603050405020304" pitchFamily="18" charset="0"/>
              </a:defRPr>
            </a:lvl2pPr>
            <a:lvl3pPr marL="1143000" indent="-228600">
              <a:defRPr sz="4400" b="1">
                <a:solidFill>
                  <a:schemeClr val="tx1"/>
                </a:solidFill>
                <a:latin typeface="Times New Roman" panose="02020603050405020304" pitchFamily="18" charset="0"/>
              </a:defRPr>
            </a:lvl3pPr>
            <a:lvl4pPr marL="1600200" indent="-228600">
              <a:defRPr sz="4400" b="1">
                <a:solidFill>
                  <a:schemeClr val="tx1"/>
                </a:solidFill>
                <a:latin typeface="Times New Roman" panose="02020603050405020304" pitchFamily="18" charset="0"/>
              </a:defRPr>
            </a:lvl4pPr>
            <a:lvl5pPr marL="2057400" indent="-228600">
              <a:defRPr sz="4400" b="1">
                <a:solidFill>
                  <a:schemeClr val="tx1"/>
                </a:solidFill>
                <a:latin typeface="Times New Roman" panose="02020603050405020304" pitchFamily="18" charset="0"/>
              </a:defRPr>
            </a:lvl5pPr>
            <a:lvl6pPr marL="2514600" indent="-228600" eaLnBrk="0" fontAlgn="base" hangingPunct="0">
              <a:spcBef>
                <a:spcPct val="0"/>
              </a:spcBef>
              <a:spcAft>
                <a:spcPct val="0"/>
              </a:spcAft>
              <a:defRPr sz="4400" b="1">
                <a:solidFill>
                  <a:schemeClr val="tx1"/>
                </a:solidFill>
                <a:latin typeface="Times New Roman" panose="02020603050405020304" pitchFamily="18" charset="0"/>
              </a:defRPr>
            </a:lvl6pPr>
            <a:lvl7pPr marL="2971800" indent="-228600" eaLnBrk="0" fontAlgn="base" hangingPunct="0">
              <a:spcBef>
                <a:spcPct val="0"/>
              </a:spcBef>
              <a:spcAft>
                <a:spcPct val="0"/>
              </a:spcAft>
              <a:defRPr sz="4400" b="1">
                <a:solidFill>
                  <a:schemeClr val="tx1"/>
                </a:solidFill>
                <a:latin typeface="Times New Roman" panose="02020603050405020304" pitchFamily="18" charset="0"/>
              </a:defRPr>
            </a:lvl7pPr>
            <a:lvl8pPr marL="3429000" indent="-228600" eaLnBrk="0" fontAlgn="base" hangingPunct="0">
              <a:spcBef>
                <a:spcPct val="0"/>
              </a:spcBef>
              <a:spcAft>
                <a:spcPct val="0"/>
              </a:spcAft>
              <a:defRPr sz="4400" b="1">
                <a:solidFill>
                  <a:schemeClr val="tx1"/>
                </a:solidFill>
                <a:latin typeface="Times New Roman" panose="02020603050405020304" pitchFamily="18" charset="0"/>
              </a:defRPr>
            </a:lvl8pPr>
            <a:lvl9pPr marL="3886200" indent="-228600" eaLnBrk="0" fontAlgn="base" hangingPunct="0">
              <a:spcBef>
                <a:spcPct val="0"/>
              </a:spcBef>
              <a:spcAft>
                <a:spcPct val="0"/>
              </a:spcAft>
              <a:defRPr sz="4400" b="1">
                <a:solidFill>
                  <a:schemeClr val="tx1"/>
                </a:solidFill>
                <a:latin typeface="Times New Roman" panose="02020603050405020304" pitchFamily="18" charset="0"/>
              </a:defRPr>
            </a:lvl9pPr>
          </a:lstStyle>
          <a:p>
            <a:endParaRPr lang="en-US" altLang="nb-NO"/>
          </a:p>
        </p:txBody>
      </p:sp>
      <p:sp>
        <p:nvSpPr>
          <p:cNvPr id="11278" name="Text Box 21"/>
          <p:cNvSpPr txBox="1">
            <a:spLocks noChangeArrowheads="1"/>
          </p:cNvSpPr>
          <p:nvPr/>
        </p:nvSpPr>
        <p:spPr bwMode="auto">
          <a:xfrm>
            <a:off x="3125788" y="3122613"/>
            <a:ext cx="100330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4400" b="1">
                <a:solidFill>
                  <a:schemeClr val="tx1"/>
                </a:solidFill>
                <a:latin typeface="Times New Roman" panose="02020603050405020304" pitchFamily="18" charset="0"/>
              </a:defRPr>
            </a:lvl1pPr>
            <a:lvl2pPr marL="742950" indent="-285750">
              <a:defRPr sz="4400" b="1">
                <a:solidFill>
                  <a:schemeClr val="tx1"/>
                </a:solidFill>
                <a:latin typeface="Times New Roman" panose="02020603050405020304" pitchFamily="18" charset="0"/>
              </a:defRPr>
            </a:lvl2pPr>
            <a:lvl3pPr marL="1143000" indent="-228600">
              <a:defRPr sz="4400" b="1">
                <a:solidFill>
                  <a:schemeClr val="tx1"/>
                </a:solidFill>
                <a:latin typeface="Times New Roman" panose="02020603050405020304" pitchFamily="18" charset="0"/>
              </a:defRPr>
            </a:lvl3pPr>
            <a:lvl4pPr marL="1600200" indent="-228600">
              <a:defRPr sz="4400" b="1">
                <a:solidFill>
                  <a:schemeClr val="tx1"/>
                </a:solidFill>
                <a:latin typeface="Times New Roman" panose="02020603050405020304" pitchFamily="18" charset="0"/>
              </a:defRPr>
            </a:lvl4pPr>
            <a:lvl5pPr marL="2057400" indent="-228600">
              <a:defRPr sz="4400" b="1">
                <a:solidFill>
                  <a:schemeClr val="tx1"/>
                </a:solidFill>
                <a:latin typeface="Times New Roman" panose="02020603050405020304" pitchFamily="18" charset="0"/>
              </a:defRPr>
            </a:lvl5pPr>
            <a:lvl6pPr marL="2514600" indent="-228600" eaLnBrk="0" fontAlgn="base" hangingPunct="0">
              <a:spcBef>
                <a:spcPct val="0"/>
              </a:spcBef>
              <a:spcAft>
                <a:spcPct val="0"/>
              </a:spcAft>
              <a:defRPr sz="4400" b="1">
                <a:solidFill>
                  <a:schemeClr val="tx1"/>
                </a:solidFill>
                <a:latin typeface="Times New Roman" panose="02020603050405020304" pitchFamily="18" charset="0"/>
              </a:defRPr>
            </a:lvl6pPr>
            <a:lvl7pPr marL="2971800" indent="-228600" eaLnBrk="0" fontAlgn="base" hangingPunct="0">
              <a:spcBef>
                <a:spcPct val="0"/>
              </a:spcBef>
              <a:spcAft>
                <a:spcPct val="0"/>
              </a:spcAft>
              <a:defRPr sz="4400" b="1">
                <a:solidFill>
                  <a:schemeClr val="tx1"/>
                </a:solidFill>
                <a:latin typeface="Times New Roman" panose="02020603050405020304" pitchFamily="18" charset="0"/>
              </a:defRPr>
            </a:lvl7pPr>
            <a:lvl8pPr marL="3429000" indent="-228600" eaLnBrk="0" fontAlgn="base" hangingPunct="0">
              <a:spcBef>
                <a:spcPct val="0"/>
              </a:spcBef>
              <a:spcAft>
                <a:spcPct val="0"/>
              </a:spcAft>
              <a:defRPr sz="4400" b="1">
                <a:solidFill>
                  <a:schemeClr val="tx1"/>
                </a:solidFill>
                <a:latin typeface="Times New Roman" panose="02020603050405020304" pitchFamily="18" charset="0"/>
              </a:defRPr>
            </a:lvl8pPr>
            <a:lvl9pPr marL="3886200" indent="-228600" eaLnBrk="0" fontAlgn="base" hangingPunct="0">
              <a:spcBef>
                <a:spcPct val="0"/>
              </a:spcBef>
              <a:spcAft>
                <a:spcPct val="0"/>
              </a:spcAft>
              <a:defRPr sz="4400" b="1">
                <a:solidFill>
                  <a:schemeClr val="tx1"/>
                </a:solidFill>
                <a:latin typeface="Times New Roman" panose="02020603050405020304" pitchFamily="18" charset="0"/>
              </a:defRPr>
            </a:lvl9pPr>
          </a:lstStyle>
          <a:p>
            <a:pPr>
              <a:spcBef>
                <a:spcPct val="50000"/>
              </a:spcBef>
            </a:pPr>
            <a:r>
              <a:rPr lang="nb-NO" altLang="nb-NO" sz="1800">
                <a:solidFill>
                  <a:schemeClr val="tx2"/>
                </a:solidFill>
              </a:rPr>
              <a:t>Oslo</a:t>
            </a:r>
          </a:p>
        </p:txBody>
      </p:sp>
      <p:cxnSp>
        <p:nvCxnSpPr>
          <p:cNvPr id="14351" name="Rett linje 2"/>
          <p:cNvCxnSpPr>
            <a:cxnSpLocks noChangeShapeType="1"/>
          </p:cNvCxnSpPr>
          <p:nvPr/>
        </p:nvCxnSpPr>
        <p:spPr bwMode="auto">
          <a:xfrm>
            <a:off x="4629150" y="5238750"/>
            <a:ext cx="38100" cy="114300"/>
          </a:xfrm>
          <a:prstGeom prst="line">
            <a:avLst/>
          </a:prstGeom>
          <a:noFill/>
          <a:ln w="38100" algn="ctr">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4352" name="Rett linje 23"/>
          <p:cNvCxnSpPr>
            <a:cxnSpLocks noChangeShapeType="1"/>
          </p:cNvCxnSpPr>
          <p:nvPr/>
        </p:nvCxnSpPr>
        <p:spPr bwMode="auto">
          <a:xfrm>
            <a:off x="4724400" y="5200650"/>
            <a:ext cx="38100" cy="114300"/>
          </a:xfrm>
          <a:prstGeom prst="line">
            <a:avLst/>
          </a:prstGeom>
          <a:noFill/>
          <a:ln w="38100" algn="ctr">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4353" name="Rett linje 24"/>
          <p:cNvCxnSpPr>
            <a:cxnSpLocks noChangeShapeType="1"/>
          </p:cNvCxnSpPr>
          <p:nvPr/>
        </p:nvCxnSpPr>
        <p:spPr bwMode="auto">
          <a:xfrm>
            <a:off x="2717800" y="2700338"/>
            <a:ext cx="120650" cy="57150"/>
          </a:xfrm>
          <a:prstGeom prst="line">
            <a:avLst/>
          </a:prstGeom>
          <a:noFill/>
          <a:ln w="38100" algn="ctr">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4354" name="Rett linje 25"/>
          <p:cNvCxnSpPr>
            <a:cxnSpLocks noChangeShapeType="1"/>
          </p:cNvCxnSpPr>
          <p:nvPr/>
        </p:nvCxnSpPr>
        <p:spPr bwMode="auto">
          <a:xfrm>
            <a:off x="2867025" y="2466975"/>
            <a:ext cx="104775" cy="114300"/>
          </a:xfrm>
          <a:prstGeom prst="line">
            <a:avLst/>
          </a:prstGeom>
          <a:noFill/>
          <a:ln w="57150" algn="ctr">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14353"/>
                                        </p:tgtEl>
                                        <p:attrNameLst>
                                          <p:attrName>style.visibility</p:attrName>
                                        </p:attrNameLst>
                                      </p:cBhvr>
                                      <p:to>
                                        <p:strVal val="visible"/>
                                      </p:to>
                                    </p:set>
                                    <p:anim calcmode="lin" valueType="num">
                                      <p:cBhvr additive="base">
                                        <p:cTn id="7" dur="500" fill="hold"/>
                                        <p:tgtEl>
                                          <p:spTgt spid="14353"/>
                                        </p:tgtEl>
                                        <p:attrNameLst>
                                          <p:attrName>ppt_x</p:attrName>
                                        </p:attrNameLst>
                                      </p:cBhvr>
                                      <p:tavLst>
                                        <p:tav tm="0">
                                          <p:val>
                                            <p:strVal val="#ppt_x"/>
                                          </p:val>
                                        </p:tav>
                                        <p:tav tm="100000">
                                          <p:val>
                                            <p:strVal val="#ppt_x"/>
                                          </p:val>
                                        </p:tav>
                                      </p:tavLst>
                                    </p:anim>
                                    <p:anim calcmode="lin" valueType="num">
                                      <p:cBhvr additive="base">
                                        <p:cTn id="8" dur="500" fill="hold"/>
                                        <p:tgtEl>
                                          <p:spTgt spid="14353"/>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14354"/>
                                        </p:tgtEl>
                                        <p:attrNameLst>
                                          <p:attrName>style.visibility</p:attrName>
                                        </p:attrNameLst>
                                      </p:cBhvr>
                                      <p:to>
                                        <p:strVal val="visible"/>
                                      </p:to>
                                    </p:set>
                                    <p:anim calcmode="lin" valueType="num">
                                      <p:cBhvr additive="base">
                                        <p:cTn id="11" dur="500" fill="hold"/>
                                        <p:tgtEl>
                                          <p:spTgt spid="14354"/>
                                        </p:tgtEl>
                                        <p:attrNameLst>
                                          <p:attrName>ppt_x</p:attrName>
                                        </p:attrNameLst>
                                      </p:cBhvr>
                                      <p:tavLst>
                                        <p:tav tm="0">
                                          <p:val>
                                            <p:strVal val="#ppt_x"/>
                                          </p:val>
                                        </p:tav>
                                        <p:tav tm="100000">
                                          <p:val>
                                            <p:strVal val="#ppt_x"/>
                                          </p:val>
                                        </p:tav>
                                      </p:tavLst>
                                    </p:anim>
                                    <p:anim calcmode="lin" valueType="num">
                                      <p:cBhvr additive="base">
                                        <p:cTn id="12" dur="500" fill="hold"/>
                                        <p:tgtEl>
                                          <p:spTgt spid="14354"/>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14351"/>
                                        </p:tgtEl>
                                        <p:attrNameLst>
                                          <p:attrName>style.visibility</p:attrName>
                                        </p:attrNameLst>
                                      </p:cBhvr>
                                      <p:to>
                                        <p:strVal val="visible"/>
                                      </p:to>
                                    </p:set>
                                    <p:anim calcmode="lin" valueType="num">
                                      <p:cBhvr additive="base">
                                        <p:cTn id="15" dur="500" fill="hold"/>
                                        <p:tgtEl>
                                          <p:spTgt spid="14351"/>
                                        </p:tgtEl>
                                        <p:attrNameLst>
                                          <p:attrName>ppt_x</p:attrName>
                                        </p:attrNameLst>
                                      </p:cBhvr>
                                      <p:tavLst>
                                        <p:tav tm="0">
                                          <p:val>
                                            <p:strVal val="#ppt_x"/>
                                          </p:val>
                                        </p:tav>
                                        <p:tav tm="100000">
                                          <p:val>
                                            <p:strVal val="#ppt_x"/>
                                          </p:val>
                                        </p:tav>
                                      </p:tavLst>
                                    </p:anim>
                                    <p:anim calcmode="lin" valueType="num">
                                      <p:cBhvr additive="base">
                                        <p:cTn id="16" dur="500" fill="hold"/>
                                        <p:tgtEl>
                                          <p:spTgt spid="14351"/>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14352"/>
                                        </p:tgtEl>
                                        <p:attrNameLst>
                                          <p:attrName>style.visibility</p:attrName>
                                        </p:attrNameLst>
                                      </p:cBhvr>
                                      <p:to>
                                        <p:strVal val="visible"/>
                                      </p:to>
                                    </p:set>
                                    <p:anim calcmode="lin" valueType="num">
                                      <p:cBhvr additive="base">
                                        <p:cTn id="19" dur="500" fill="hold"/>
                                        <p:tgtEl>
                                          <p:spTgt spid="14352"/>
                                        </p:tgtEl>
                                        <p:attrNameLst>
                                          <p:attrName>ppt_x</p:attrName>
                                        </p:attrNameLst>
                                      </p:cBhvr>
                                      <p:tavLst>
                                        <p:tav tm="0">
                                          <p:val>
                                            <p:strVal val="#ppt_x"/>
                                          </p:val>
                                        </p:tav>
                                        <p:tav tm="100000">
                                          <p:val>
                                            <p:strVal val="#ppt_x"/>
                                          </p:val>
                                        </p:tav>
                                      </p:tavLst>
                                    </p:anim>
                                    <p:anim calcmode="lin" valueType="num">
                                      <p:cBhvr additive="base">
                                        <p:cTn id="20" dur="500" fill="hold"/>
                                        <p:tgtEl>
                                          <p:spTgt spid="14352"/>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14342"/>
                                        </p:tgtEl>
                                        <p:attrNameLst>
                                          <p:attrName>style.visibility</p:attrName>
                                        </p:attrNameLst>
                                      </p:cBhvr>
                                      <p:to>
                                        <p:strVal val="visible"/>
                                      </p:to>
                                    </p:set>
                                    <p:anim calcmode="lin" valueType="num">
                                      <p:cBhvr additive="base">
                                        <p:cTn id="23" dur="500" fill="hold"/>
                                        <p:tgtEl>
                                          <p:spTgt spid="14342"/>
                                        </p:tgtEl>
                                        <p:attrNameLst>
                                          <p:attrName>ppt_x</p:attrName>
                                        </p:attrNameLst>
                                      </p:cBhvr>
                                      <p:tavLst>
                                        <p:tav tm="0">
                                          <p:val>
                                            <p:strVal val="#ppt_x"/>
                                          </p:val>
                                        </p:tav>
                                        <p:tav tm="100000">
                                          <p:val>
                                            <p:strVal val="#ppt_x"/>
                                          </p:val>
                                        </p:tav>
                                      </p:tavLst>
                                    </p:anim>
                                    <p:anim calcmode="lin" valueType="num">
                                      <p:cBhvr additive="base">
                                        <p:cTn id="24" dur="500" fill="hold"/>
                                        <p:tgtEl>
                                          <p:spTgt spid="14342"/>
                                        </p:tgtEl>
                                        <p:attrNameLst>
                                          <p:attrName>ppt_y</p:attrName>
                                        </p:attrNameLst>
                                      </p:cBhvr>
                                      <p:tavLst>
                                        <p:tav tm="0">
                                          <p:val>
                                            <p:strVal val="1+#ppt_h/2"/>
                                          </p:val>
                                        </p:tav>
                                        <p:tav tm="100000">
                                          <p:val>
                                            <p:strVal val="#ppt_y"/>
                                          </p:val>
                                        </p:tav>
                                      </p:tavLst>
                                    </p:anim>
                                  </p:childTnLst>
                                </p:cTn>
                              </p:par>
                            </p:childTnLst>
                          </p:cTn>
                        </p:par>
                      </p:childTnLst>
                    </p:cTn>
                  </p:par>
                  <p:par>
                    <p:cTn id="25" fill="hold" nodeType="clickPar">
                      <p:stCondLst>
                        <p:cond delay="indefinite"/>
                      </p:stCondLst>
                      <p:childTnLst>
                        <p:par>
                          <p:cTn id="26" fill="hold" nodeType="withGroup">
                            <p:stCondLst>
                              <p:cond delay="0"/>
                            </p:stCondLst>
                            <p:childTnLst>
                              <p:par>
                                <p:cTn id="27" presetID="2" presetClass="entr" presetSubtype="4" fill="hold" grpId="0" nodeType="clickEffect">
                                  <p:stCondLst>
                                    <p:cond delay="0"/>
                                  </p:stCondLst>
                                  <p:childTnLst>
                                    <p:set>
                                      <p:cBhvr>
                                        <p:cTn id="28" dur="1" fill="hold">
                                          <p:stCondLst>
                                            <p:cond delay="0"/>
                                          </p:stCondLst>
                                        </p:cTn>
                                        <p:tgtEl>
                                          <p:spTgt spid="784402"/>
                                        </p:tgtEl>
                                        <p:attrNameLst>
                                          <p:attrName>style.visibility</p:attrName>
                                        </p:attrNameLst>
                                      </p:cBhvr>
                                      <p:to>
                                        <p:strVal val="visible"/>
                                      </p:to>
                                    </p:set>
                                    <p:anim calcmode="lin" valueType="num">
                                      <p:cBhvr additive="base">
                                        <p:cTn id="29" dur="500" fill="hold"/>
                                        <p:tgtEl>
                                          <p:spTgt spid="784402"/>
                                        </p:tgtEl>
                                        <p:attrNameLst>
                                          <p:attrName>ppt_x</p:attrName>
                                        </p:attrNameLst>
                                      </p:cBhvr>
                                      <p:tavLst>
                                        <p:tav tm="0">
                                          <p:val>
                                            <p:strVal val="#ppt_x"/>
                                          </p:val>
                                        </p:tav>
                                        <p:tav tm="100000">
                                          <p:val>
                                            <p:strVal val="#ppt_x"/>
                                          </p:val>
                                        </p:tav>
                                      </p:tavLst>
                                    </p:anim>
                                    <p:anim calcmode="lin" valueType="num">
                                      <p:cBhvr additive="base">
                                        <p:cTn id="30" dur="500" fill="hold"/>
                                        <p:tgtEl>
                                          <p:spTgt spid="784402"/>
                                        </p:tgtEl>
                                        <p:attrNameLst>
                                          <p:attrName>ppt_y</p:attrName>
                                        </p:attrNameLst>
                                      </p:cBhvr>
                                      <p:tavLst>
                                        <p:tav tm="0">
                                          <p:val>
                                            <p:strVal val="1+#ppt_h/2"/>
                                          </p:val>
                                        </p:tav>
                                        <p:tav tm="100000">
                                          <p:val>
                                            <p:strVal val="#ppt_y"/>
                                          </p:val>
                                        </p:tav>
                                      </p:tavLst>
                                    </p:anim>
                                  </p:childTnLst>
                                </p:cTn>
                              </p:par>
                              <p:par>
                                <p:cTn id="31" presetID="2" presetClass="entr" presetSubtype="4" fill="hold" grpId="0" nodeType="withEffect">
                                  <p:stCondLst>
                                    <p:cond delay="0"/>
                                  </p:stCondLst>
                                  <p:childTnLst>
                                    <p:set>
                                      <p:cBhvr>
                                        <p:cTn id="32" dur="1" fill="hold">
                                          <p:stCondLst>
                                            <p:cond delay="0"/>
                                          </p:stCondLst>
                                        </p:cTn>
                                        <p:tgtEl>
                                          <p:spTgt spid="784401"/>
                                        </p:tgtEl>
                                        <p:attrNameLst>
                                          <p:attrName>style.visibility</p:attrName>
                                        </p:attrNameLst>
                                      </p:cBhvr>
                                      <p:to>
                                        <p:strVal val="visible"/>
                                      </p:to>
                                    </p:set>
                                    <p:anim calcmode="lin" valueType="num">
                                      <p:cBhvr additive="base">
                                        <p:cTn id="33" dur="500" fill="hold"/>
                                        <p:tgtEl>
                                          <p:spTgt spid="784401"/>
                                        </p:tgtEl>
                                        <p:attrNameLst>
                                          <p:attrName>ppt_x</p:attrName>
                                        </p:attrNameLst>
                                      </p:cBhvr>
                                      <p:tavLst>
                                        <p:tav tm="0">
                                          <p:val>
                                            <p:strVal val="#ppt_x"/>
                                          </p:val>
                                        </p:tav>
                                        <p:tav tm="100000">
                                          <p:val>
                                            <p:strVal val="#ppt_x"/>
                                          </p:val>
                                        </p:tav>
                                      </p:tavLst>
                                    </p:anim>
                                    <p:anim calcmode="lin" valueType="num">
                                      <p:cBhvr additive="base">
                                        <p:cTn id="34" dur="500" fill="hold"/>
                                        <p:tgtEl>
                                          <p:spTgt spid="784401"/>
                                        </p:tgtEl>
                                        <p:attrNameLst>
                                          <p:attrName>ppt_y</p:attrName>
                                        </p:attrNameLst>
                                      </p:cBhvr>
                                      <p:tavLst>
                                        <p:tav tm="0">
                                          <p:val>
                                            <p:strVal val="1+#ppt_h/2"/>
                                          </p:val>
                                        </p:tav>
                                        <p:tav tm="100000">
                                          <p:val>
                                            <p:strVal val="#ppt_y"/>
                                          </p:val>
                                        </p:tav>
                                      </p:tavLst>
                                    </p:anim>
                                  </p:childTnLst>
                                </p:cTn>
                              </p:par>
                              <p:par>
                                <p:cTn id="35" presetID="2" presetClass="entr" presetSubtype="4" fill="hold" grpId="0" nodeType="withEffect">
                                  <p:stCondLst>
                                    <p:cond delay="0"/>
                                  </p:stCondLst>
                                  <p:childTnLst>
                                    <p:set>
                                      <p:cBhvr>
                                        <p:cTn id="36" dur="1" fill="hold">
                                          <p:stCondLst>
                                            <p:cond delay="0"/>
                                          </p:stCondLst>
                                        </p:cTn>
                                        <p:tgtEl>
                                          <p:spTgt spid="784395"/>
                                        </p:tgtEl>
                                        <p:attrNameLst>
                                          <p:attrName>style.visibility</p:attrName>
                                        </p:attrNameLst>
                                      </p:cBhvr>
                                      <p:to>
                                        <p:strVal val="visible"/>
                                      </p:to>
                                    </p:set>
                                    <p:anim calcmode="lin" valueType="num">
                                      <p:cBhvr additive="base">
                                        <p:cTn id="37" dur="500" fill="hold"/>
                                        <p:tgtEl>
                                          <p:spTgt spid="784395"/>
                                        </p:tgtEl>
                                        <p:attrNameLst>
                                          <p:attrName>ppt_x</p:attrName>
                                        </p:attrNameLst>
                                      </p:cBhvr>
                                      <p:tavLst>
                                        <p:tav tm="0">
                                          <p:val>
                                            <p:strVal val="#ppt_x"/>
                                          </p:val>
                                        </p:tav>
                                        <p:tav tm="100000">
                                          <p:val>
                                            <p:strVal val="#ppt_x"/>
                                          </p:val>
                                        </p:tav>
                                      </p:tavLst>
                                    </p:anim>
                                    <p:anim calcmode="lin" valueType="num">
                                      <p:cBhvr additive="base">
                                        <p:cTn id="38" dur="500" fill="hold"/>
                                        <p:tgtEl>
                                          <p:spTgt spid="78439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42" grpId="0"/>
      <p:bldP spid="784395" grpId="0"/>
      <p:bldP spid="784401" grpId="0" animBg="1"/>
      <p:bldP spid="784402"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a:xfrm>
            <a:off x="6350" y="-133350"/>
            <a:ext cx="8910638" cy="838200"/>
          </a:xfrm>
        </p:spPr>
        <p:txBody>
          <a:bodyPr/>
          <a:lstStyle/>
          <a:p>
            <a:r>
              <a:rPr lang="nb-NO" altLang="nb-NO" sz="2800" b="1" smtClean="0">
                <a:solidFill>
                  <a:schemeClr val="tx2"/>
                </a:solidFill>
              </a:rPr>
              <a:t> Oslo toll plaza no. 5 on a western arterial</a:t>
            </a:r>
          </a:p>
        </p:txBody>
      </p:sp>
      <p:sp>
        <p:nvSpPr>
          <p:cNvPr id="12291" name="Rectangle 3"/>
          <p:cNvSpPr>
            <a:spLocks noGrp="1" noChangeArrowheads="1"/>
          </p:cNvSpPr>
          <p:nvPr>
            <p:ph sz="half" idx="1"/>
          </p:nvPr>
        </p:nvSpPr>
        <p:spPr>
          <a:xfrm>
            <a:off x="76200" y="1468438"/>
            <a:ext cx="3162300" cy="3962400"/>
          </a:xfrm>
        </p:spPr>
        <p:txBody>
          <a:bodyPr/>
          <a:lstStyle/>
          <a:p>
            <a:r>
              <a:rPr lang="nb-NO" altLang="nb-NO" sz="2000" smtClean="0"/>
              <a:t>The ”AutoPASS”     </a:t>
            </a:r>
            <a:r>
              <a:rPr lang="nb-NO" altLang="nb-NO" sz="2000" b="1" smtClean="0">
                <a:solidFill>
                  <a:schemeClr val="accent2"/>
                </a:solidFill>
              </a:rPr>
              <a:t>EFC-lane</a:t>
            </a:r>
            <a:r>
              <a:rPr lang="nb-NO" altLang="nb-NO" sz="2000" smtClean="0"/>
              <a:t>: High capacity, approx. </a:t>
            </a:r>
            <a:r>
              <a:rPr lang="nb-NO" altLang="nb-NO" sz="2000" smtClean="0">
                <a:solidFill>
                  <a:schemeClr val="accent2"/>
                </a:solidFill>
              </a:rPr>
              <a:t>1600 vehicles/hour</a:t>
            </a:r>
          </a:p>
          <a:p>
            <a:r>
              <a:rPr lang="nb-NO" altLang="nb-NO" sz="2000" smtClean="0"/>
              <a:t>Approx. </a:t>
            </a:r>
            <a:r>
              <a:rPr lang="nb-NO" altLang="nb-NO" sz="2000" smtClean="0">
                <a:solidFill>
                  <a:schemeClr val="accent2"/>
                </a:solidFill>
              </a:rPr>
              <a:t>300 v/hour </a:t>
            </a:r>
            <a:r>
              <a:rPr lang="nb-NO" altLang="nb-NO" sz="2000" smtClean="0"/>
              <a:t>cap. in </a:t>
            </a:r>
            <a:r>
              <a:rPr lang="nb-NO" altLang="nb-NO" sz="2000" smtClean="0">
                <a:solidFill>
                  <a:schemeClr val="accent2"/>
                </a:solidFill>
              </a:rPr>
              <a:t>coin machine </a:t>
            </a:r>
            <a:r>
              <a:rPr lang="nb-NO" altLang="nb-NO" sz="2000" smtClean="0"/>
              <a:t>and </a:t>
            </a:r>
            <a:r>
              <a:rPr lang="nb-NO" altLang="nb-NO" sz="2000" smtClean="0">
                <a:solidFill>
                  <a:schemeClr val="accent2"/>
                </a:solidFill>
              </a:rPr>
              <a:t>attended lanes </a:t>
            </a:r>
            <a:r>
              <a:rPr lang="nb-NO" altLang="nb-NO" sz="2000" smtClean="0"/>
              <a:t>(”Manuell”)</a:t>
            </a:r>
          </a:p>
          <a:p>
            <a:r>
              <a:rPr lang="nb-NO" altLang="nb-NO" sz="2000" smtClean="0"/>
              <a:t>No expansion of road area necessary </a:t>
            </a:r>
          </a:p>
          <a:p>
            <a:endParaRPr lang="nb-NO" altLang="nb-NO" sz="2000" smtClean="0"/>
          </a:p>
        </p:txBody>
      </p:sp>
      <p:pic>
        <p:nvPicPr>
          <p:cNvPr id="12292" name="Picture 4" descr="Oslo 5 nytt 1"/>
          <p:cNvPicPr>
            <a:picLocks noGrp="1" noChangeAspect="1" noChangeArrowheads="1"/>
          </p:cNvPicPr>
          <p:nvPr>
            <p:ph sz="quarter" idx="3"/>
          </p:nvPr>
        </p:nvPicPr>
        <p:blipFill>
          <a:blip r:embed="rId3">
            <a:extLst>
              <a:ext uri="{28A0092B-C50C-407E-A947-70E740481C1C}">
                <a14:useLocalDpi xmlns:a14="http://schemas.microsoft.com/office/drawing/2010/main" val="0"/>
              </a:ext>
            </a:extLst>
          </a:blip>
          <a:srcRect l="8858" t="19489" r="24803"/>
          <a:stretch>
            <a:fillRect/>
          </a:stretch>
        </p:blipFill>
        <p:spPr>
          <a:xfrm>
            <a:off x="3270250" y="1062038"/>
            <a:ext cx="5878513" cy="57959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12293" name="Rectangle 5"/>
          <p:cNvSpPr>
            <a:spLocks noChangeArrowheads="1"/>
          </p:cNvSpPr>
          <p:nvPr/>
        </p:nvSpPr>
        <p:spPr bwMode="auto">
          <a:xfrm>
            <a:off x="38100" y="476250"/>
            <a:ext cx="3902075" cy="520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nchor="ctr"/>
          <a:lstStyle>
            <a:lvl1pPr defTabSz="762000">
              <a:defRPr sz="4400" b="1">
                <a:solidFill>
                  <a:schemeClr val="tx1"/>
                </a:solidFill>
                <a:latin typeface="Times New Roman" panose="02020603050405020304" pitchFamily="18" charset="0"/>
              </a:defRPr>
            </a:lvl1pPr>
            <a:lvl2pPr marL="742950" indent="-285750" defTabSz="762000">
              <a:defRPr sz="4400" b="1">
                <a:solidFill>
                  <a:schemeClr val="tx1"/>
                </a:solidFill>
                <a:latin typeface="Times New Roman" panose="02020603050405020304" pitchFamily="18" charset="0"/>
              </a:defRPr>
            </a:lvl2pPr>
            <a:lvl3pPr marL="1143000" indent="-228600" defTabSz="762000">
              <a:defRPr sz="4400" b="1">
                <a:solidFill>
                  <a:schemeClr val="tx1"/>
                </a:solidFill>
                <a:latin typeface="Times New Roman" panose="02020603050405020304" pitchFamily="18" charset="0"/>
              </a:defRPr>
            </a:lvl3pPr>
            <a:lvl4pPr marL="1600200" indent="-228600" defTabSz="762000">
              <a:defRPr sz="4400" b="1">
                <a:solidFill>
                  <a:schemeClr val="tx1"/>
                </a:solidFill>
                <a:latin typeface="Times New Roman" panose="02020603050405020304" pitchFamily="18" charset="0"/>
              </a:defRPr>
            </a:lvl4pPr>
            <a:lvl5pPr marL="2057400" indent="-228600" defTabSz="762000">
              <a:defRPr sz="4400" b="1">
                <a:solidFill>
                  <a:schemeClr val="tx1"/>
                </a:solidFill>
                <a:latin typeface="Times New Roman" panose="02020603050405020304" pitchFamily="18" charset="0"/>
              </a:defRPr>
            </a:lvl5pPr>
            <a:lvl6pPr marL="2514600" indent="-228600" defTabSz="762000" eaLnBrk="0" fontAlgn="base" hangingPunct="0">
              <a:spcBef>
                <a:spcPct val="0"/>
              </a:spcBef>
              <a:spcAft>
                <a:spcPct val="0"/>
              </a:spcAft>
              <a:defRPr sz="4400" b="1">
                <a:solidFill>
                  <a:schemeClr val="tx1"/>
                </a:solidFill>
                <a:latin typeface="Times New Roman" panose="02020603050405020304" pitchFamily="18" charset="0"/>
              </a:defRPr>
            </a:lvl6pPr>
            <a:lvl7pPr marL="2971800" indent="-228600" defTabSz="762000" eaLnBrk="0" fontAlgn="base" hangingPunct="0">
              <a:spcBef>
                <a:spcPct val="0"/>
              </a:spcBef>
              <a:spcAft>
                <a:spcPct val="0"/>
              </a:spcAft>
              <a:defRPr sz="4400" b="1">
                <a:solidFill>
                  <a:schemeClr val="tx1"/>
                </a:solidFill>
                <a:latin typeface="Times New Roman" panose="02020603050405020304" pitchFamily="18" charset="0"/>
              </a:defRPr>
            </a:lvl7pPr>
            <a:lvl8pPr marL="3429000" indent="-228600" defTabSz="762000" eaLnBrk="0" fontAlgn="base" hangingPunct="0">
              <a:spcBef>
                <a:spcPct val="0"/>
              </a:spcBef>
              <a:spcAft>
                <a:spcPct val="0"/>
              </a:spcAft>
              <a:defRPr sz="4400" b="1">
                <a:solidFill>
                  <a:schemeClr val="tx1"/>
                </a:solidFill>
                <a:latin typeface="Times New Roman" panose="02020603050405020304" pitchFamily="18" charset="0"/>
              </a:defRPr>
            </a:lvl8pPr>
            <a:lvl9pPr marL="3886200" indent="-228600" defTabSz="762000" eaLnBrk="0" fontAlgn="base" hangingPunct="0">
              <a:spcBef>
                <a:spcPct val="0"/>
              </a:spcBef>
              <a:spcAft>
                <a:spcPct val="0"/>
              </a:spcAft>
              <a:defRPr sz="4400" b="1">
                <a:solidFill>
                  <a:schemeClr val="tx1"/>
                </a:solidFill>
                <a:latin typeface="Times New Roman" panose="02020603050405020304" pitchFamily="18" charset="0"/>
              </a:defRPr>
            </a:lvl9pPr>
          </a:lstStyle>
          <a:p>
            <a:r>
              <a:rPr lang="nb-NO" altLang="nb-NO" sz="2400" b="0">
                <a:solidFill>
                  <a:schemeClr val="tx2"/>
                </a:solidFill>
                <a:latin typeface="Verdana" panose="020B0604030504040204" pitchFamily="34" charset="0"/>
              </a:rPr>
              <a:t> (before 2/2-2008)</a:t>
            </a: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kstSylinder 1"/>
          <p:cNvSpPr txBox="1"/>
          <p:nvPr/>
        </p:nvSpPr>
        <p:spPr>
          <a:xfrm>
            <a:off x="228600" y="256032"/>
            <a:ext cx="7141464" cy="584775"/>
          </a:xfrm>
          <a:prstGeom prst="rect">
            <a:avLst/>
          </a:prstGeom>
          <a:noFill/>
        </p:spPr>
        <p:txBody>
          <a:bodyPr wrap="square" rtlCol="0">
            <a:spAutoFit/>
          </a:bodyPr>
          <a:lstStyle/>
          <a:p>
            <a:r>
              <a:rPr lang="nb-NO" sz="3200" dirty="0" smtClean="0">
                <a:solidFill>
                  <a:schemeClr val="tx2"/>
                </a:solidFill>
              </a:rPr>
              <a:t>Oslo toll </a:t>
            </a:r>
            <a:r>
              <a:rPr lang="nb-NO" sz="3200" dirty="0" err="1" smtClean="0">
                <a:solidFill>
                  <a:schemeClr val="tx2"/>
                </a:solidFill>
              </a:rPr>
              <a:t>plaza</a:t>
            </a:r>
            <a:r>
              <a:rPr lang="nb-NO" sz="3200" dirty="0" smtClean="0">
                <a:solidFill>
                  <a:schemeClr val="tx2"/>
                </a:solidFill>
              </a:rPr>
              <a:t> no. 5 in 2009 (</a:t>
            </a:r>
            <a:r>
              <a:rPr lang="nb-NO" sz="3200" dirty="0" err="1" smtClean="0">
                <a:solidFill>
                  <a:schemeClr val="tx2"/>
                </a:solidFill>
              </a:rPr>
              <a:t>with</a:t>
            </a:r>
            <a:r>
              <a:rPr lang="nb-NO" sz="3200" dirty="0" smtClean="0">
                <a:solidFill>
                  <a:schemeClr val="tx2"/>
                </a:solidFill>
              </a:rPr>
              <a:t> AET)</a:t>
            </a:r>
            <a:endParaRPr lang="nb-NO" sz="3200" dirty="0">
              <a:solidFill>
                <a:schemeClr val="tx2"/>
              </a:solidFill>
            </a:endParaRPr>
          </a:p>
        </p:txBody>
      </p:sp>
      <p:pic>
        <p:nvPicPr>
          <p:cNvPr id="3" name="Bilde 2"/>
          <p:cNvPicPr>
            <a:picLocks noChangeAspect="1"/>
          </p:cNvPicPr>
          <p:nvPr/>
        </p:nvPicPr>
        <p:blipFill rotWithShape="1">
          <a:blip r:embed="rId2" cstate="print">
            <a:extLst>
              <a:ext uri="{28A0092B-C50C-407E-A947-70E740481C1C}">
                <a14:useLocalDpi xmlns:a14="http://schemas.microsoft.com/office/drawing/2010/main" val="0"/>
              </a:ext>
            </a:extLst>
          </a:blip>
          <a:srcRect l="24739" t="21679" r="15796" b="32397"/>
          <a:stretch/>
        </p:blipFill>
        <p:spPr>
          <a:xfrm>
            <a:off x="-6441" y="1238024"/>
            <a:ext cx="9150441" cy="5299936"/>
          </a:xfrm>
          <a:prstGeom prst="rect">
            <a:avLst/>
          </a:prstGeom>
        </p:spPr>
      </p:pic>
    </p:spTree>
    <p:extLst>
      <p:ext uri="{BB962C8B-B14F-4D97-AF65-F5344CB8AC3E}">
        <p14:creationId xmlns:p14="http://schemas.microsoft.com/office/powerpoint/2010/main" val="3655635252"/>
      </p:ext>
    </p:extLst>
  </p:cSld>
  <p:clrMapOvr>
    <a:masterClrMapping/>
  </p:clrMapOv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4"/>
          <p:cNvSpPr>
            <a:spLocks noChangeArrowheads="1"/>
          </p:cNvSpPr>
          <p:nvPr/>
        </p:nvSpPr>
        <p:spPr bwMode="auto">
          <a:xfrm>
            <a:off x="250825" y="5876925"/>
            <a:ext cx="4302125" cy="935038"/>
          </a:xfrm>
          <a:prstGeom prst="rect">
            <a:avLst/>
          </a:prstGeom>
          <a:solidFill>
            <a:schemeClr val="bg1"/>
          </a:solidFill>
          <a:ln w="12700">
            <a:solidFill>
              <a:schemeClr val="bg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4400" b="1">
                <a:solidFill>
                  <a:schemeClr val="tx1"/>
                </a:solidFill>
                <a:latin typeface="Times New Roman" panose="02020603050405020304" pitchFamily="18" charset="0"/>
              </a:defRPr>
            </a:lvl1pPr>
            <a:lvl2pPr marL="742950" indent="-285750">
              <a:defRPr sz="4400" b="1">
                <a:solidFill>
                  <a:schemeClr val="tx1"/>
                </a:solidFill>
                <a:latin typeface="Times New Roman" panose="02020603050405020304" pitchFamily="18" charset="0"/>
              </a:defRPr>
            </a:lvl2pPr>
            <a:lvl3pPr marL="1143000" indent="-228600">
              <a:defRPr sz="4400" b="1">
                <a:solidFill>
                  <a:schemeClr val="tx1"/>
                </a:solidFill>
                <a:latin typeface="Times New Roman" panose="02020603050405020304" pitchFamily="18" charset="0"/>
              </a:defRPr>
            </a:lvl3pPr>
            <a:lvl4pPr marL="1600200" indent="-228600">
              <a:defRPr sz="4400" b="1">
                <a:solidFill>
                  <a:schemeClr val="tx1"/>
                </a:solidFill>
                <a:latin typeface="Times New Roman" panose="02020603050405020304" pitchFamily="18" charset="0"/>
              </a:defRPr>
            </a:lvl4pPr>
            <a:lvl5pPr marL="2057400" indent="-228600">
              <a:defRPr sz="4400" b="1">
                <a:solidFill>
                  <a:schemeClr val="tx1"/>
                </a:solidFill>
                <a:latin typeface="Times New Roman" panose="02020603050405020304" pitchFamily="18" charset="0"/>
              </a:defRPr>
            </a:lvl5pPr>
            <a:lvl6pPr marL="2514600" indent="-228600" eaLnBrk="0" fontAlgn="base" hangingPunct="0">
              <a:spcBef>
                <a:spcPct val="0"/>
              </a:spcBef>
              <a:spcAft>
                <a:spcPct val="0"/>
              </a:spcAft>
              <a:defRPr sz="4400" b="1">
                <a:solidFill>
                  <a:schemeClr val="tx1"/>
                </a:solidFill>
                <a:latin typeface="Times New Roman" panose="02020603050405020304" pitchFamily="18" charset="0"/>
              </a:defRPr>
            </a:lvl6pPr>
            <a:lvl7pPr marL="2971800" indent="-228600" eaLnBrk="0" fontAlgn="base" hangingPunct="0">
              <a:spcBef>
                <a:spcPct val="0"/>
              </a:spcBef>
              <a:spcAft>
                <a:spcPct val="0"/>
              </a:spcAft>
              <a:defRPr sz="4400" b="1">
                <a:solidFill>
                  <a:schemeClr val="tx1"/>
                </a:solidFill>
                <a:latin typeface="Times New Roman" panose="02020603050405020304" pitchFamily="18" charset="0"/>
              </a:defRPr>
            </a:lvl7pPr>
            <a:lvl8pPr marL="3429000" indent="-228600" eaLnBrk="0" fontAlgn="base" hangingPunct="0">
              <a:spcBef>
                <a:spcPct val="0"/>
              </a:spcBef>
              <a:spcAft>
                <a:spcPct val="0"/>
              </a:spcAft>
              <a:defRPr sz="4400" b="1">
                <a:solidFill>
                  <a:schemeClr val="tx1"/>
                </a:solidFill>
                <a:latin typeface="Times New Roman" panose="02020603050405020304" pitchFamily="18" charset="0"/>
              </a:defRPr>
            </a:lvl8pPr>
            <a:lvl9pPr marL="3886200" indent="-228600" eaLnBrk="0" fontAlgn="base" hangingPunct="0">
              <a:spcBef>
                <a:spcPct val="0"/>
              </a:spcBef>
              <a:spcAft>
                <a:spcPct val="0"/>
              </a:spcAft>
              <a:defRPr sz="4400" b="1">
                <a:solidFill>
                  <a:schemeClr val="tx1"/>
                </a:solidFill>
                <a:latin typeface="Times New Roman" panose="02020603050405020304" pitchFamily="18" charset="0"/>
              </a:defRPr>
            </a:lvl9pPr>
          </a:lstStyle>
          <a:p>
            <a:endParaRPr lang="en-US" altLang="nb-NO"/>
          </a:p>
        </p:txBody>
      </p:sp>
      <p:sp>
        <p:nvSpPr>
          <p:cNvPr id="13315" name="Rectangle 2"/>
          <p:cNvSpPr>
            <a:spLocks noGrp="1" noChangeArrowheads="1"/>
          </p:cNvSpPr>
          <p:nvPr>
            <p:ph type="title"/>
          </p:nvPr>
        </p:nvSpPr>
        <p:spPr>
          <a:xfrm>
            <a:off x="227013" y="174625"/>
            <a:ext cx="7497762" cy="838200"/>
          </a:xfrm>
        </p:spPr>
        <p:txBody>
          <a:bodyPr/>
          <a:lstStyle/>
          <a:p>
            <a:r>
              <a:rPr lang="en-US" altLang="nb-NO" sz="2400" b="1" dirty="0" smtClean="0">
                <a:solidFill>
                  <a:srgbClr val="002BB6"/>
                </a:solidFill>
              </a:rPr>
              <a:t>Oslo toll ring experience in the 1990s (</a:t>
            </a:r>
            <a:r>
              <a:rPr lang="en-US" altLang="nb-NO" sz="2400" b="1" dirty="0">
                <a:solidFill>
                  <a:srgbClr val="002BB6"/>
                </a:solidFill>
              </a:rPr>
              <a:t>Oslo package </a:t>
            </a:r>
            <a:r>
              <a:rPr lang="en-US" altLang="nb-NO" sz="2400" b="1" dirty="0" smtClean="0">
                <a:solidFill>
                  <a:srgbClr val="002BB6"/>
                </a:solidFill>
              </a:rPr>
              <a:t>no. 1</a:t>
            </a:r>
            <a:r>
              <a:rPr lang="en-US" altLang="nb-NO" sz="2400" b="1" dirty="0">
                <a:solidFill>
                  <a:srgbClr val="002BB6"/>
                </a:solidFill>
              </a:rPr>
              <a:t>) </a:t>
            </a:r>
            <a:endParaRPr lang="en-US" altLang="nb-NO" sz="2400" b="1" dirty="0" smtClean="0">
              <a:solidFill>
                <a:srgbClr val="002BB6"/>
              </a:solidFill>
            </a:endParaRPr>
          </a:p>
        </p:txBody>
      </p:sp>
      <p:sp>
        <p:nvSpPr>
          <p:cNvPr id="16388" name="Rectangle 3"/>
          <p:cNvSpPr>
            <a:spLocks noGrp="1" noChangeArrowheads="1"/>
          </p:cNvSpPr>
          <p:nvPr>
            <p:ph type="body" idx="1"/>
          </p:nvPr>
        </p:nvSpPr>
        <p:spPr>
          <a:xfrm>
            <a:off x="250825" y="1196975"/>
            <a:ext cx="8693150" cy="4775200"/>
          </a:xfrm>
        </p:spPr>
        <p:txBody>
          <a:bodyPr/>
          <a:lstStyle/>
          <a:p>
            <a:r>
              <a:rPr lang="en-US" altLang="nb-NO" b="1" smtClean="0">
                <a:solidFill>
                  <a:schemeClr val="tx2"/>
                </a:solidFill>
              </a:rPr>
              <a:t>Small changes in traffic volumes</a:t>
            </a:r>
            <a:r>
              <a:rPr lang="en-US" altLang="nb-NO" smtClean="0">
                <a:solidFill>
                  <a:schemeClr val="tx2"/>
                </a:solidFill>
              </a:rPr>
              <a:t> </a:t>
            </a:r>
          </a:p>
          <a:p>
            <a:r>
              <a:rPr lang="en-US" altLang="nb-NO" smtClean="0"/>
              <a:t>Almost no relocation of shops or work places</a:t>
            </a:r>
          </a:p>
          <a:p>
            <a:r>
              <a:rPr lang="en-US" altLang="nb-NO" b="1" smtClean="0">
                <a:solidFill>
                  <a:schemeClr val="tx2"/>
                </a:solidFill>
              </a:rPr>
              <a:t>No capacity problems </a:t>
            </a:r>
          </a:p>
          <a:p>
            <a:r>
              <a:rPr lang="en-US" altLang="nb-NO" smtClean="0"/>
              <a:t>Toll rings </a:t>
            </a:r>
            <a:r>
              <a:rPr lang="en-US" altLang="nb-NO" b="1" smtClean="0">
                <a:solidFill>
                  <a:schemeClr val="tx2"/>
                </a:solidFill>
              </a:rPr>
              <a:t>unfair to drivers</a:t>
            </a:r>
            <a:r>
              <a:rPr lang="en-US" altLang="nb-NO" smtClean="0"/>
              <a:t> </a:t>
            </a:r>
          </a:p>
          <a:p>
            <a:r>
              <a:rPr lang="en-US" altLang="nb-NO" b="1" smtClean="0">
                <a:solidFill>
                  <a:schemeClr val="tx2"/>
                </a:solidFill>
              </a:rPr>
              <a:t>Positive effects of a great number of</a:t>
            </a:r>
            <a:r>
              <a:rPr lang="en-US" altLang="nb-NO" smtClean="0">
                <a:solidFill>
                  <a:schemeClr val="tx2"/>
                </a:solidFill>
              </a:rPr>
              <a:t> </a:t>
            </a:r>
            <a:r>
              <a:rPr lang="en-US" altLang="nb-NO" b="1" smtClean="0">
                <a:solidFill>
                  <a:schemeClr val="tx2"/>
                </a:solidFill>
              </a:rPr>
              <a:t>tunnels</a:t>
            </a:r>
            <a:r>
              <a:rPr lang="en-US" altLang="nb-NO" smtClean="0"/>
              <a:t> financed by toll revenue: Reduced </a:t>
            </a:r>
            <a:r>
              <a:rPr lang="en-US" altLang="nb-NO" smtClean="0">
                <a:solidFill>
                  <a:srgbClr val="00B050"/>
                </a:solidFill>
              </a:rPr>
              <a:t>noise</a:t>
            </a:r>
            <a:r>
              <a:rPr lang="en-US" altLang="nb-NO" smtClean="0"/>
              <a:t>, </a:t>
            </a:r>
            <a:r>
              <a:rPr lang="en-US" altLang="nb-NO" smtClean="0">
                <a:solidFill>
                  <a:srgbClr val="00B050"/>
                </a:solidFill>
              </a:rPr>
              <a:t>pollution</a:t>
            </a:r>
            <a:r>
              <a:rPr lang="en-US" altLang="nb-NO" smtClean="0"/>
              <a:t>, </a:t>
            </a:r>
            <a:r>
              <a:rPr lang="en-US" altLang="nb-NO" smtClean="0">
                <a:solidFill>
                  <a:srgbClr val="00B050"/>
                </a:solidFill>
              </a:rPr>
              <a:t>barrier effects </a:t>
            </a:r>
            <a:r>
              <a:rPr lang="en-US" altLang="nb-NO" smtClean="0"/>
              <a:t>and </a:t>
            </a:r>
            <a:r>
              <a:rPr lang="en-US" altLang="nb-NO" smtClean="0">
                <a:solidFill>
                  <a:srgbClr val="00B050"/>
                </a:solidFill>
              </a:rPr>
              <a:t>accidents</a:t>
            </a:r>
            <a:r>
              <a:rPr lang="en-US" altLang="nb-NO" smtClean="0"/>
              <a:t>, plus </a:t>
            </a:r>
            <a:r>
              <a:rPr lang="en-US" altLang="nb-NO" smtClean="0">
                <a:solidFill>
                  <a:srgbClr val="00B050"/>
                </a:solidFill>
              </a:rPr>
              <a:t>more public space</a:t>
            </a:r>
            <a:r>
              <a:rPr lang="en-US" altLang="nb-NO" smtClean="0"/>
              <a:t> and better </a:t>
            </a:r>
            <a:r>
              <a:rPr lang="en-US" altLang="nb-NO" smtClean="0">
                <a:solidFill>
                  <a:srgbClr val="00B050"/>
                </a:solidFill>
              </a:rPr>
              <a:t>road capacity</a:t>
            </a:r>
            <a:r>
              <a:rPr lang="en-US" altLang="nb-NO" smtClean="0"/>
              <a:t> </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16388">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6388">
                                            <p:txEl>
                                              <p:pRg st="3" end="3"/>
                                            </p:txEl>
                                          </p:spTgt>
                                        </p:tgtEl>
                                        <p:attrNameLst>
                                          <p:attrName>style.visibility</p:attrName>
                                        </p:attrNameLst>
                                      </p:cBhvr>
                                      <p:to>
                                        <p:strVal val="visible"/>
                                      </p:to>
                                    </p:set>
                                  </p:childTnLst>
                                </p:cTn>
                              </p:par>
                            </p:childTnLst>
                          </p:cTn>
                        </p:par>
                      </p:childTnLst>
                    </p:cTn>
                  </p:par>
                  <p:par>
                    <p:cTn id="9" fill="hold" nodeType="clickPar">
                      <p:stCondLst>
                        <p:cond delay="indefinite"/>
                      </p:stCondLst>
                      <p:childTnLst>
                        <p:par>
                          <p:cTn id="10" fill="hold" nodeType="withGroup">
                            <p:stCondLst>
                              <p:cond delay="0"/>
                            </p:stCondLst>
                            <p:childTnLst>
                              <p:par>
                                <p:cTn id="11" presetID="1" presetClass="entr" presetSubtype="0" fill="hold" nodeType="clickEffect">
                                  <p:stCondLst>
                                    <p:cond delay="0"/>
                                  </p:stCondLst>
                                  <p:childTnLst>
                                    <p:set>
                                      <p:cBhvr>
                                        <p:cTn id="12" dur="1" fill="hold">
                                          <p:stCondLst>
                                            <p:cond delay="0"/>
                                          </p:stCondLst>
                                        </p:cTn>
                                        <p:tgtEl>
                                          <p:spTgt spid="16388">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a:xfrm>
            <a:off x="195263" y="-171450"/>
            <a:ext cx="8472487" cy="838200"/>
          </a:xfrm>
        </p:spPr>
        <p:txBody>
          <a:bodyPr/>
          <a:lstStyle/>
          <a:p>
            <a:r>
              <a:rPr lang="nb-NO" altLang="nb-NO" sz="2800" b="1" smtClean="0">
                <a:solidFill>
                  <a:schemeClr val="tx2"/>
                </a:solidFill>
              </a:rPr>
              <a:t>Oslo package no. 3 implemented </a:t>
            </a:r>
            <a:r>
              <a:rPr lang="nb-NO" altLang="nb-NO" sz="2800" b="1" smtClean="0">
                <a:solidFill>
                  <a:schemeClr val="accent2"/>
                </a:solidFill>
              </a:rPr>
              <a:t>in 2008</a:t>
            </a:r>
          </a:p>
        </p:txBody>
      </p:sp>
      <p:pic>
        <p:nvPicPr>
          <p:cNvPr id="14339" name="Picture 3"/>
          <p:cNvPicPr>
            <a:picLocks noGrp="1" noChangeAspect="1" noChangeArrowheads="1"/>
          </p:cNvPicPr>
          <p:nvPr>
            <p:ph sz="half" idx="1"/>
          </p:nvPr>
        </p:nvPicPr>
        <p:blipFill>
          <a:blip r:embed="rId3">
            <a:extLst>
              <a:ext uri="{28A0092B-C50C-407E-A947-70E740481C1C}">
                <a14:useLocalDpi xmlns:a14="http://schemas.microsoft.com/office/drawing/2010/main" val="0"/>
              </a:ext>
            </a:extLst>
          </a:blip>
          <a:srcRect t="3674"/>
          <a:stretch>
            <a:fillRect/>
          </a:stretch>
        </p:blipFill>
        <p:spPr>
          <a:xfrm>
            <a:off x="565150" y="1344613"/>
            <a:ext cx="6010275" cy="460057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14340" name="Text Box 4"/>
          <p:cNvSpPr txBox="1">
            <a:spLocks noChangeArrowheads="1"/>
          </p:cNvSpPr>
          <p:nvPr/>
        </p:nvSpPr>
        <p:spPr bwMode="auto">
          <a:xfrm>
            <a:off x="7046913" y="623888"/>
            <a:ext cx="176847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4400" b="1">
                <a:solidFill>
                  <a:schemeClr val="tx1"/>
                </a:solidFill>
                <a:latin typeface="Times New Roman" panose="02020603050405020304" pitchFamily="18" charset="0"/>
              </a:defRPr>
            </a:lvl1pPr>
            <a:lvl2pPr marL="742950" indent="-285750">
              <a:defRPr sz="4400" b="1">
                <a:solidFill>
                  <a:schemeClr val="tx1"/>
                </a:solidFill>
                <a:latin typeface="Times New Roman" panose="02020603050405020304" pitchFamily="18" charset="0"/>
              </a:defRPr>
            </a:lvl2pPr>
            <a:lvl3pPr marL="1143000" indent="-228600">
              <a:defRPr sz="4400" b="1">
                <a:solidFill>
                  <a:schemeClr val="tx1"/>
                </a:solidFill>
                <a:latin typeface="Times New Roman" panose="02020603050405020304" pitchFamily="18" charset="0"/>
              </a:defRPr>
            </a:lvl3pPr>
            <a:lvl4pPr marL="1600200" indent="-228600">
              <a:defRPr sz="4400" b="1">
                <a:solidFill>
                  <a:schemeClr val="tx1"/>
                </a:solidFill>
                <a:latin typeface="Times New Roman" panose="02020603050405020304" pitchFamily="18" charset="0"/>
              </a:defRPr>
            </a:lvl4pPr>
            <a:lvl5pPr marL="2057400" indent="-228600">
              <a:defRPr sz="4400" b="1">
                <a:solidFill>
                  <a:schemeClr val="tx1"/>
                </a:solidFill>
                <a:latin typeface="Times New Roman" panose="02020603050405020304" pitchFamily="18" charset="0"/>
              </a:defRPr>
            </a:lvl5pPr>
            <a:lvl6pPr marL="2514600" indent="-228600" eaLnBrk="0" fontAlgn="base" hangingPunct="0">
              <a:spcBef>
                <a:spcPct val="0"/>
              </a:spcBef>
              <a:spcAft>
                <a:spcPct val="0"/>
              </a:spcAft>
              <a:defRPr sz="4400" b="1">
                <a:solidFill>
                  <a:schemeClr val="tx1"/>
                </a:solidFill>
                <a:latin typeface="Times New Roman" panose="02020603050405020304" pitchFamily="18" charset="0"/>
              </a:defRPr>
            </a:lvl6pPr>
            <a:lvl7pPr marL="2971800" indent="-228600" eaLnBrk="0" fontAlgn="base" hangingPunct="0">
              <a:spcBef>
                <a:spcPct val="0"/>
              </a:spcBef>
              <a:spcAft>
                <a:spcPct val="0"/>
              </a:spcAft>
              <a:defRPr sz="4400" b="1">
                <a:solidFill>
                  <a:schemeClr val="tx1"/>
                </a:solidFill>
                <a:latin typeface="Times New Roman" panose="02020603050405020304" pitchFamily="18" charset="0"/>
              </a:defRPr>
            </a:lvl7pPr>
            <a:lvl8pPr marL="3429000" indent="-228600" eaLnBrk="0" fontAlgn="base" hangingPunct="0">
              <a:spcBef>
                <a:spcPct val="0"/>
              </a:spcBef>
              <a:spcAft>
                <a:spcPct val="0"/>
              </a:spcAft>
              <a:defRPr sz="4400" b="1">
                <a:solidFill>
                  <a:schemeClr val="tx1"/>
                </a:solidFill>
                <a:latin typeface="Times New Roman" panose="02020603050405020304" pitchFamily="18" charset="0"/>
              </a:defRPr>
            </a:lvl8pPr>
            <a:lvl9pPr marL="3886200" indent="-228600" eaLnBrk="0" fontAlgn="base" hangingPunct="0">
              <a:spcBef>
                <a:spcPct val="0"/>
              </a:spcBef>
              <a:spcAft>
                <a:spcPct val="0"/>
              </a:spcAft>
              <a:defRPr sz="4400" b="1">
                <a:solidFill>
                  <a:schemeClr val="tx1"/>
                </a:solidFill>
                <a:latin typeface="Times New Roman" panose="02020603050405020304" pitchFamily="18" charset="0"/>
              </a:defRPr>
            </a:lvl9pPr>
          </a:lstStyle>
          <a:p>
            <a:pPr>
              <a:spcBef>
                <a:spcPct val="50000"/>
              </a:spcBef>
            </a:pPr>
            <a:endParaRPr lang="en-US" altLang="nb-NO" sz="2400" b="0"/>
          </a:p>
        </p:txBody>
      </p:sp>
      <p:sp>
        <p:nvSpPr>
          <p:cNvPr id="14341" name="Text Box 5"/>
          <p:cNvSpPr txBox="1">
            <a:spLocks noChangeArrowheads="1"/>
          </p:cNvSpPr>
          <p:nvPr/>
        </p:nvSpPr>
        <p:spPr bwMode="auto">
          <a:xfrm>
            <a:off x="6791325" y="1539875"/>
            <a:ext cx="2043113" cy="708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4400" b="1">
                <a:solidFill>
                  <a:schemeClr val="tx1"/>
                </a:solidFill>
                <a:latin typeface="Times New Roman" panose="02020603050405020304" pitchFamily="18" charset="0"/>
              </a:defRPr>
            </a:lvl1pPr>
            <a:lvl2pPr marL="742950" indent="-285750">
              <a:defRPr sz="4400" b="1">
                <a:solidFill>
                  <a:schemeClr val="tx1"/>
                </a:solidFill>
                <a:latin typeface="Times New Roman" panose="02020603050405020304" pitchFamily="18" charset="0"/>
              </a:defRPr>
            </a:lvl2pPr>
            <a:lvl3pPr marL="1143000" indent="-228600">
              <a:defRPr sz="4400" b="1">
                <a:solidFill>
                  <a:schemeClr val="tx1"/>
                </a:solidFill>
                <a:latin typeface="Times New Roman" panose="02020603050405020304" pitchFamily="18" charset="0"/>
              </a:defRPr>
            </a:lvl3pPr>
            <a:lvl4pPr marL="1600200" indent="-228600">
              <a:defRPr sz="4400" b="1">
                <a:solidFill>
                  <a:schemeClr val="tx1"/>
                </a:solidFill>
                <a:latin typeface="Times New Roman" panose="02020603050405020304" pitchFamily="18" charset="0"/>
              </a:defRPr>
            </a:lvl4pPr>
            <a:lvl5pPr marL="2057400" indent="-228600">
              <a:defRPr sz="4400" b="1">
                <a:solidFill>
                  <a:schemeClr val="tx1"/>
                </a:solidFill>
                <a:latin typeface="Times New Roman" panose="02020603050405020304" pitchFamily="18" charset="0"/>
              </a:defRPr>
            </a:lvl5pPr>
            <a:lvl6pPr marL="2514600" indent="-228600" eaLnBrk="0" fontAlgn="base" hangingPunct="0">
              <a:spcBef>
                <a:spcPct val="0"/>
              </a:spcBef>
              <a:spcAft>
                <a:spcPct val="0"/>
              </a:spcAft>
              <a:defRPr sz="4400" b="1">
                <a:solidFill>
                  <a:schemeClr val="tx1"/>
                </a:solidFill>
                <a:latin typeface="Times New Roman" panose="02020603050405020304" pitchFamily="18" charset="0"/>
              </a:defRPr>
            </a:lvl6pPr>
            <a:lvl7pPr marL="2971800" indent="-228600" eaLnBrk="0" fontAlgn="base" hangingPunct="0">
              <a:spcBef>
                <a:spcPct val="0"/>
              </a:spcBef>
              <a:spcAft>
                <a:spcPct val="0"/>
              </a:spcAft>
              <a:defRPr sz="4400" b="1">
                <a:solidFill>
                  <a:schemeClr val="tx1"/>
                </a:solidFill>
                <a:latin typeface="Times New Roman" panose="02020603050405020304" pitchFamily="18" charset="0"/>
              </a:defRPr>
            </a:lvl7pPr>
            <a:lvl8pPr marL="3429000" indent="-228600" eaLnBrk="0" fontAlgn="base" hangingPunct="0">
              <a:spcBef>
                <a:spcPct val="0"/>
              </a:spcBef>
              <a:spcAft>
                <a:spcPct val="0"/>
              </a:spcAft>
              <a:defRPr sz="4400" b="1">
                <a:solidFill>
                  <a:schemeClr val="tx1"/>
                </a:solidFill>
                <a:latin typeface="Times New Roman" panose="02020603050405020304" pitchFamily="18" charset="0"/>
              </a:defRPr>
            </a:lvl8pPr>
            <a:lvl9pPr marL="3886200" indent="-228600" eaLnBrk="0" fontAlgn="base" hangingPunct="0">
              <a:spcBef>
                <a:spcPct val="0"/>
              </a:spcBef>
              <a:spcAft>
                <a:spcPct val="0"/>
              </a:spcAft>
              <a:defRPr sz="4400" b="1">
                <a:solidFill>
                  <a:schemeClr val="tx1"/>
                </a:solidFill>
                <a:latin typeface="Times New Roman" panose="02020603050405020304" pitchFamily="18" charset="0"/>
              </a:defRPr>
            </a:lvl9pPr>
          </a:lstStyle>
          <a:p>
            <a:pPr>
              <a:spcBef>
                <a:spcPct val="20000"/>
              </a:spcBef>
              <a:spcAft>
                <a:spcPct val="50000"/>
              </a:spcAft>
              <a:buClr>
                <a:schemeClr val="tx1"/>
              </a:buClr>
              <a:buSzPct val="100000"/>
            </a:pPr>
            <a:r>
              <a:rPr lang="en-US" altLang="nb-NO" sz="2000">
                <a:latin typeface="Verdana" panose="020B0604030504040204" pitchFamily="34" charset="0"/>
              </a:rPr>
              <a:t>A political compromise </a:t>
            </a:r>
          </a:p>
        </p:txBody>
      </p:sp>
      <p:sp>
        <p:nvSpPr>
          <p:cNvPr id="17414" name="Text Box 6"/>
          <p:cNvSpPr txBox="1">
            <a:spLocks noChangeArrowheads="1"/>
          </p:cNvSpPr>
          <p:nvPr/>
        </p:nvSpPr>
        <p:spPr bwMode="auto">
          <a:xfrm>
            <a:off x="6743700" y="2611755"/>
            <a:ext cx="2457450" cy="39395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4400" b="1">
                <a:solidFill>
                  <a:schemeClr val="tx1"/>
                </a:solidFill>
                <a:latin typeface="Times New Roman" panose="02020603050405020304" pitchFamily="18" charset="0"/>
              </a:defRPr>
            </a:lvl1pPr>
            <a:lvl2pPr marL="742950" indent="-285750">
              <a:defRPr sz="4400" b="1">
                <a:solidFill>
                  <a:schemeClr val="tx1"/>
                </a:solidFill>
                <a:latin typeface="Times New Roman" panose="02020603050405020304" pitchFamily="18" charset="0"/>
              </a:defRPr>
            </a:lvl2pPr>
            <a:lvl3pPr marL="1143000" indent="-228600">
              <a:defRPr sz="4400" b="1">
                <a:solidFill>
                  <a:schemeClr val="tx1"/>
                </a:solidFill>
                <a:latin typeface="Times New Roman" panose="02020603050405020304" pitchFamily="18" charset="0"/>
              </a:defRPr>
            </a:lvl3pPr>
            <a:lvl4pPr marL="1600200" indent="-228600">
              <a:defRPr sz="4400" b="1">
                <a:solidFill>
                  <a:schemeClr val="tx1"/>
                </a:solidFill>
                <a:latin typeface="Times New Roman" panose="02020603050405020304" pitchFamily="18" charset="0"/>
              </a:defRPr>
            </a:lvl4pPr>
            <a:lvl5pPr marL="2057400" indent="-228600">
              <a:defRPr sz="4400" b="1">
                <a:solidFill>
                  <a:schemeClr val="tx1"/>
                </a:solidFill>
                <a:latin typeface="Times New Roman" panose="02020603050405020304" pitchFamily="18" charset="0"/>
              </a:defRPr>
            </a:lvl5pPr>
            <a:lvl6pPr marL="2514600" indent="-228600" eaLnBrk="0" fontAlgn="base" hangingPunct="0">
              <a:spcBef>
                <a:spcPct val="0"/>
              </a:spcBef>
              <a:spcAft>
                <a:spcPct val="0"/>
              </a:spcAft>
              <a:defRPr sz="4400" b="1">
                <a:solidFill>
                  <a:schemeClr val="tx1"/>
                </a:solidFill>
                <a:latin typeface="Times New Roman" panose="02020603050405020304" pitchFamily="18" charset="0"/>
              </a:defRPr>
            </a:lvl6pPr>
            <a:lvl7pPr marL="2971800" indent="-228600" eaLnBrk="0" fontAlgn="base" hangingPunct="0">
              <a:spcBef>
                <a:spcPct val="0"/>
              </a:spcBef>
              <a:spcAft>
                <a:spcPct val="0"/>
              </a:spcAft>
              <a:defRPr sz="4400" b="1">
                <a:solidFill>
                  <a:schemeClr val="tx1"/>
                </a:solidFill>
                <a:latin typeface="Times New Roman" panose="02020603050405020304" pitchFamily="18" charset="0"/>
              </a:defRPr>
            </a:lvl7pPr>
            <a:lvl8pPr marL="3429000" indent="-228600" eaLnBrk="0" fontAlgn="base" hangingPunct="0">
              <a:spcBef>
                <a:spcPct val="0"/>
              </a:spcBef>
              <a:spcAft>
                <a:spcPct val="0"/>
              </a:spcAft>
              <a:defRPr sz="4400" b="1">
                <a:solidFill>
                  <a:schemeClr val="tx1"/>
                </a:solidFill>
                <a:latin typeface="Times New Roman" panose="02020603050405020304" pitchFamily="18" charset="0"/>
              </a:defRPr>
            </a:lvl8pPr>
            <a:lvl9pPr marL="3886200" indent="-228600" eaLnBrk="0" fontAlgn="base" hangingPunct="0">
              <a:spcBef>
                <a:spcPct val="0"/>
              </a:spcBef>
              <a:spcAft>
                <a:spcPct val="0"/>
              </a:spcAft>
              <a:defRPr sz="4400" b="1">
                <a:solidFill>
                  <a:schemeClr val="tx1"/>
                </a:solidFill>
                <a:latin typeface="Times New Roman" panose="02020603050405020304" pitchFamily="18" charset="0"/>
              </a:defRPr>
            </a:lvl9pPr>
          </a:lstStyle>
          <a:p>
            <a:pPr>
              <a:spcBef>
                <a:spcPct val="50000"/>
              </a:spcBef>
            </a:pPr>
            <a:r>
              <a:rPr lang="nb-NO" altLang="nb-NO" sz="2000" dirty="0" err="1">
                <a:solidFill>
                  <a:srgbClr val="FF0000"/>
                </a:solidFill>
                <a:latin typeface="Verdana" panose="020B0604030504040204" pitchFamily="34" charset="0"/>
              </a:rPr>
              <a:t>Increased</a:t>
            </a:r>
            <a:r>
              <a:rPr lang="nb-NO" altLang="nb-NO" sz="2000" dirty="0">
                <a:solidFill>
                  <a:srgbClr val="FF0000"/>
                </a:solidFill>
                <a:latin typeface="Verdana" panose="020B0604030504040204" pitchFamily="34" charset="0"/>
              </a:rPr>
              <a:t> </a:t>
            </a:r>
            <a:r>
              <a:rPr lang="nb-NO" altLang="nb-NO" sz="2000" dirty="0" err="1">
                <a:solidFill>
                  <a:srgbClr val="FF0000"/>
                </a:solidFill>
                <a:latin typeface="Verdana" panose="020B0604030504040204" pitchFamily="34" charset="0"/>
              </a:rPr>
              <a:t>fees</a:t>
            </a:r>
            <a:r>
              <a:rPr lang="nb-NO" altLang="nb-NO" sz="2000" dirty="0">
                <a:solidFill>
                  <a:srgbClr val="FF0000"/>
                </a:solidFill>
                <a:latin typeface="Verdana" panose="020B0604030504040204" pitchFamily="34" charset="0"/>
              </a:rPr>
              <a:t> and </a:t>
            </a:r>
            <a:r>
              <a:rPr lang="nb-NO" altLang="nb-NO" sz="2000" dirty="0" err="1">
                <a:solidFill>
                  <a:srgbClr val="FF0000"/>
                </a:solidFill>
                <a:latin typeface="Verdana" panose="020B0604030504040204" pitchFamily="34" charset="0"/>
              </a:rPr>
              <a:t>change</a:t>
            </a:r>
            <a:r>
              <a:rPr lang="nb-NO" altLang="nb-NO" sz="2000" dirty="0">
                <a:solidFill>
                  <a:srgbClr val="FF0000"/>
                </a:solidFill>
                <a:latin typeface="Verdana" panose="020B0604030504040204" pitchFamily="34" charset="0"/>
              </a:rPr>
              <a:t> </a:t>
            </a:r>
            <a:r>
              <a:rPr lang="nb-NO" altLang="nb-NO" sz="2000" dirty="0" err="1">
                <a:solidFill>
                  <a:srgbClr val="FF0000"/>
                </a:solidFill>
                <a:latin typeface="Verdana" panose="020B0604030504040204" pitchFamily="34" charset="0"/>
              </a:rPr>
              <a:t>of</a:t>
            </a:r>
            <a:r>
              <a:rPr lang="nb-NO" altLang="nb-NO" sz="2000" dirty="0">
                <a:solidFill>
                  <a:srgbClr val="FF0000"/>
                </a:solidFill>
                <a:latin typeface="Verdana" panose="020B0604030504040204" pitchFamily="34" charset="0"/>
              </a:rPr>
              <a:t> </a:t>
            </a:r>
            <a:r>
              <a:rPr lang="nb-NO" altLang="nb-NO" sz="2000" dirty="0" err="1">
                <a:solidFill>
                  <a:srgbClr val="FF0000"/>
                </a:solidFill>
                <a:latin typeface="Verdana" panose="020B0604030504040204" pitchFamily="34" charset="0"/>
              </a:rPr>
              <a:t>fee</a:t>
            </a:r>
            <a:r>
              <a:rPr lang="nb-NO" altLang="nb-NO" sz="2000" dirty="0">
                <a:solidFill>
                  <a:srgbClr val="FF0000"/>
                </a:solidFill>
                <a:latin typeface="Verdana" panose="020B0604030504040204" pitchFamily="34" charset="0"/>
              </a:rPr>
              <a:t> </a:t>
            </a:r>
            <a:r>
              <a:rPr lang="nb-NO" altLang="nb-NO" sz="2000" dirty="0" err="1">
                <a:solidFill>
                  <a:srgbClr val="FF0000"/>
                </a:solidFill>
                <a:latin typeface="Verdana" panose="020B0604030504040204" pitchFamily="34" charset="0"/>
              </a:rPr>
              <a:t>structure</a:t>
            </a:r>
            <a:endParaRPr lang="nb-NO" altLang="nb-NO" sz="2000" dirty="0">
              <a:solidFill>
                <a:srgbClr val="FF0000"/>
              </a:solidFill>
              <a:latin typeface="Verdana" panose="020B0604030504040204" pitchFamily="34" charset="0"/>
            </a:endParaRPr>
          </a:p>
          <a:p>
            <a:pPr>
              <a:spcBef>
                <a:spcPct val="50000"/>
              </a:spcBef>
            </a:pPr>
            <a:endParaRPr lang="nb-NO" altLang="nb-NO" sz="2000" b="0" dirty="0">
              <a:latin typeface="Verdana" panose="020B0604030504040204" pitchFamily="34" charset="0"/>
            </a:endParaRPr>
          </a:p>
          <a:p>
            <a:pPr>
              <a:spcBef>
                <a:spcPct val="50000"/>
              </a:spcBef>
            </a:pPr>
            <a:r>
              <a:rPr lang="nb-NO" altLang="nb-NO" sz="2000" dirty="0">
                <a:solidFill>
                  <a:schemeClr val="accent2"/>
                </a:solidFill>
                <a:latin typeface="Verdana" panose="020B0604030504040204" pitchFamily="34" charset="0"/>
              </a:rPr>
              <a:t>ORT </a:t>
            </a:r>
            <a:r>
              <a:rPr lang="nb-NO" altLang="nb-NO" sz="2000" dirty="0" err="1" smtClean="0">
                <a:solidFill>
                  <a:schemeClr val="accent2"/>
                </a:solidFill>
                <a:latin typeface="Verdana" panose="020B0604030504040204" pitchFamily="34" charset="0"/>
              </a:rPr>
              <a:t>introduced</a:t>
            </a:r>
            <a:r>
              <a:rPr lang="nb-NO" altLang="nb-NO" sz="2000" dirty="0" smtClean="0">
                <a:solidFill>
                  <a:schemeClr val="accent2"/>
                </a:solidFill>
                <a:latin typeface="Verdana" panose="020B0604030504040204" pitchFamily="34" charset="0"/>
              </a:rPr>
              <a:t> </a:t>
            </a:r>
            <a:r>
              <a:rPr lang="nb-NO" altLang="nb-NO" sz="2000" dirty="0" err="1" smtClean="0">
                <a:solidFill>
                  <a:schemeClr val="accent2"/>
                </a:solidFill>
                <a:latin typeface="Verdana" panose="020B0604030504040204" pitchFamily="34" charset="0"/>
              </a:rPr>
              <a:t>after</a:t>
            </a:r>
            <a:r>
              <a:rPr lang="nb-NO" altLang="nb-NO" sz="2000" dirty="0" smtClean="0">
                <a:solidFill>
                  <a:schemeClr val="accent2"/>
                </a:solidFill>
                <a:latin typeface="Verdana" panose="020B0604030504040204" pitchFamily="34" charset="0"/>
              </a:rPr>
              <a:t> </a:t>
            </a:r>
            <a:r>
              <a:rPr lang="nb-NO" altLang="nb-NO" sz="2000" dirty="0" err="1" smtClean="0">
                <a:solidFill>
                  <a:schemeClr val="accent2"/>
                </a:solidFill>
                <a:latin typeface="Verdana" panose="020B0604030504040204" pitchFamily="34" charset="0"/>
              </a:rPr>
              <a:t>having</a:t>
            </a:r>
            <a:r>
              <a:rPr lang="nb-NO" altLang="nb-NO" sz="2000" dirty="0" smtClean="0">
                <a:solidFill>
                  <a:schemeClr val="accent2"/>
                </a:solidFill>
                <a:latin typeface="Verdana" panose="020B0604030504040204" pitchFamily="34" charset="0"/>
              </a:rPr>
              <a:t> </a:t>
            </a:r>
            <a:r>
              <a:rPr lang="nb-NO" altLang="nb-NO" sz="2000" dirty="0" err="1" smtClean="0">
                <a:solidFill>
                  <a:schemeClr val="accent2"/>
                </a:solidFill>
                <a:latin typeface="Verdana" panose="020B0604030504040204" pitchFamily="34" charset="0"/>
              </a:rPr>
              <a:t>been</a:t>
            </a:r>
            <a:r>
              <a:rPr lang="nb-NO" altLang="nb-NO" sz="2000" dirty="0" smtClean="0">
                <a:solidFill>
                  <a:schemeClr val="accent2"/>
                </a:solidFill>
                <a:latin typeface="Verdana" panose="020B0604030504040204" pitchFamily="34" charset="0"/>
              </a:rPr>
              <a:t> </a:t>
            </a:r>
            <a:r>
              <a:rPr lang="nb-NO" altLang="nb-NO" sz="2000" dirty="0" err="1" smtClean="0">
                <a:solidFill>
                  <a:schemeClr val="accent2"/>
                </a:solidFill>
                <a:latin typeface="Verdana" panose="020B0604030504040204" pitchFamily="34" charset="0"/>
              </a:rPr>
              <a:t>tested</a:t>
            </a:r>
            <a:r>
              <a:rPr lang="nb-NO" altLang="nb-NO" sz="2000" dirty="0" smtClean="0">
                <a:solidFill>
                  <a:schemeClr val="accent2"/>
                </a:solidFill>
                <a:latin typeface="Verdana" panose="020B0604030504040204" pitchFamily="34" charset="0"/>
              </a:rPr>
              <a:t> in Tønsberg and Bergen as from 2004.</a:t>
            </a:r>
          </a:p>
          <a:p>
            <a:pPr>
              <a:spcBef>
                <a:spcPct val="50000"/>
              </a:spcBef>
            </a:pPr>
            <a:endParaRPr lang="en-US" altLang="nb-NO" sz="2000" dirty="0">
              <a:solidFill>
                <a:schemeClr val="accent2"/>
              </a:solidFill>
              <a:latin typeface="Verdana" panose="020B0604030504040204" pitchFamily="34" charset="0"/>
            </a:endParaRPr>
          </a:p>
        </p:txBody>
      </p:sp>
      <p:sp>
        <p:nvSpPr>
          <p:cNvPr id="14343" name="Text Box 7"/>
          <p:cNvSpPr txBox="1">
            <a:spLocks noChangeArrowheads="1"/>
          </p:cNvSpPr>
          <p:nvPr/>
        </p:nvSpPr>
        <p:spPr bwMode="auto">
          <a:xfrm>
            <a:off x="5070475" y="5805488"/>
            <a:ext cx="74930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4400" b="1">
                <a:solidFill>
                  <a:schemeClr val="tx1"/>
                </a:solidFill>
                <a:latin typeface="Times New Roman" panose="02020603050405020304" pitchFamily="18" charset="0"/>
              </a:defRPr>
            </a:lvl1pPr>
            <a:lvl2pPr marL="742950" indent="-285750">
              <a:defRPr sz="4400" b="1">
                <a:solidFill>
                  <a:schemeClr val="tx1"/>
                </a:solidFill>
                <a:latin typeface="Times New Roman" panose="02020603050405020304" pitchFamily="18" charset="0"/>
              </a:defRPr>
            </a:lvl2pPr>
            <a:lvl3pPr marL="1143000" indent="-228600">
              <a:defRPr sz="4400" b="1">
                <a:solidFill>
                  <a:schemeClr val="tx1"/>
                </a:solidFill>
                <a:latin typeface="Times New Roman" panose="02020603050405020304" pitchFamily="18" charset="0"/>
              </a:defRPr>
            </a:lvl3pPr>
            <a:lvl4pPr marL="1600200" indent="-228600">
              <a:defRPr sz="4400" b="1">
                <a:solidFill>
                  <a:schemeClr val="tx1"/>
                </a:solidFill>
                <a:latin typeface="Times New Roman" panose="02020603050405020304" pitchFamily="18" charset="0"/>
              </a:defRPr>
            </a:lvl4pPr>
            <a:lvl5pPr marL="2057400" indent="-228600">
              <a:defRPr sz="4400" b="1">
                <a:solidFill>
                  <a:schemeClr val="tx1"/>
                </a:solidFill>
                <a:latin typeface="Times New Roman" panose="02020603050405020304" pitchFamily="18" charset="0"/>
              </a:defRPr>
            </a:lvl5pPr>
            <a:lvl6pPr marL="2514600" indent="-228600" eaLnBrk="0" fontAlgn="base" hangingPunct="0">
              <a:spcBef>
                <a:spcPct val="0"/>
              </a:spcBef>
              <a:spcAft>
                <a:spcPct val="0"/>
              </a:spcAft>
              <a:defRPr sz="4400" b="1">
                <a:solidFill>
                  <a:schemeClr val="tx1"/>
                </a:solidFill>
                <a:latin typeface="Times New Roman" panose="02020603050405020304" pitchFamily="18" charset="0"/>
              </a:defRPr>
            </a:lvl6pPr>
            <a:lvl7pPr marL="2971800" indent="-228600" eaLnBrk="0" fontAlgn="base" hangingPunct="0">
              <a:spcBef>
                <a:spcPct val="0"/>
              </a:spcBef>
              <a:spcAft>
                <a:spcPct val="0"/>
              </a:spcAft>
              <a:defRPr sz="4400" b="1">
                <a:solidFill>
                  <a:schemeClr val="tx1"/>
                </a:solidFill>
                <a:latin typeface="Times New Roman" panose="02020603050405020304" pitchFamily="18" charset="0"/>
              </a:defRPr>
            </a:lvl7pPr>
            <a:lvl8pPr marL="3429000" indent="-228600" eaLnBrk="0" fontAlgn="base" hangingPunct="0">
              <a:spcBef>
                <a:spcPct val="0"/>
              </a:spcBef>
              <a:spcAft>
                <a:spcPct val="0"/>
              </a:spcAft>
              <a:defRPr sz="4400" b="1">
                <a:solidFill>
                  <a:schemeClr val="tx1"/>
                </a:solidFill>
                <a:latin typeface="Times New Roman" panose="02020603050405020304" pitchFamily="18" charset="0"/>
              </a:defRPr>
            </a:lvl8pPr>
            <a:lvl9pPr marL="3886200" indent="-228600" eaLnBrk="0" fontAlgn="base" hangingPunct="0">
              <a:spcBef>
                <a:spcPct val="0"/>
              </a:spcBef>
              <a:spcAft>
                <a:spcPct val="0"/>
              </a:spcAft>
              <a:defRPr sz="4400" b="1">
                <a:solidFill>
                  <a:schemeClr val="tx1"/>
                </a:solidFill>
                <a:latin typeface="Times New Roman" panose="02020603050405020304" pitchFamily="18" charset="0"/>
              </a:defRPr>
            </a:lvl9pPr>
          </a:lstStyle>
          <a:p>
            <a:pPr>
              <a:spcBef>
                <a:spcPct val="50000"/>
              </a:spcBef>
            </a:pPr>
            <a:r>
              <a:rPr lang="en-US" altLang="nb-NO" sz="1600">
                <a:latin typeface="Verdana" panose="020B0604030504040204" pitchFamily="34" charset="0"/>
              </a:rPr>
              <a:t>E6</a:t>
            </a:r>
          </a:p>
        </p:txBody>
      </p:sp>
      <p:sp>
        <p:nvSpPr>
          <p:cNvPr id="14344" name="Text Box 8"/>
          <p:cNvSpPr txBox="1">
            <a:spLocks noChangeArrowheads="1"/>
          </p:cNvSpPr>
          <p:nvPr/>
        </p:nvSpPr>
        <p:spPr bwMode="auto">
          <a:xfrm>
            <a:off x="200025" y="4244975"/>
            <a:ext cx="74930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4400" b="1">
                <a:solidFill>
                  <a:schemeClr val="tx1"/>
                </a:solidFill>
                <a:latin typeface="Times New Roman" panose="02020603050405020304" pitchFamily="18" charset="0"/>
              </a:defRPr>
            </a:lvl1pPr>
            <a:lvl2pPr marL="742950" indent="-285750">
              <a:defRPr sz="4400" b="1">
                <a:solidFill>
                  <a:schemeClr val="tx1"/>
                </a:solidFill>
                <a:latin typeface="Times New Roman" panose="02020603050405020304" pitchFamily="18" charset="0"/>
              </a:defRPr>
            </a:lvl2pPr>
            <a:lvl3pPr marL="1143000" indent="-228600">
              <a:defRPr sz="4400" b="1">
                <a:solidFill>
                  <a:schemeClr val="tx1"/>
                </a:solidFill>
                <a:latin typeface="Times New Roman" panose="02020603050405020304" pitchFamily="18" charset="0"/>
              </a:defRPr>
            </a:lvl3pPr>
            <a:lvl4pPr marL="1600200" indent="-228600">
              <a:defRPr sz="4400" b="1">
                <a:solidFill>
                  <a:schemeClr val="tx1"/>
                </a:solidFill>
                <a:latin typeface="Times New Roman" panose="02020603050405020304" pitchFamily="18" charset="0"/>
              </a:defRPr>
            </a:lvl4pPr>
            <a:lvl5pPr marL="2057400" indent="-228600">
              <a:defRPr sz="4400" b="1">
                <a:solidFill>
                  <a:schemeClr val="tx1"/>
                </a:solidFill>
                <a:latin typeface="Times New Roman" panose="02020603050405020304" pitchFamily="18" charset="0"/>
              </a:defRPr>
            </a:lvl5pPr>
            <a:lvl6pPr marL="2514600" indent="-228600" eaLnBrk="0" fontAlgn="base" hangingPunct="0">
              <a:spcBef>
                <a:spcPct val="0"/>
              </a:spcBef>
              <a:spcAft>
                <a:spcPct val="0"/>
              </a:spcAft>
              <a:defRPr sz="4400" b="1">
                <a:solidFill>
                  <a:schemeClr val="tx1"/>
                </a:solidFill>
                <a:latin typeface="Times New Roman" panose="02020603050405020304" pitchFamily="18" charset="0"/>
              </a:defRPr>
            </a:lvl6pPr>
            <a:lvl7pPr marL="2971800" indent="-228600" eaLnBrk="0" fontAlgn="base" hangingPunct="0">
              <a:spcBef>
                <a:spcPct val="0"/>
              </a:spcBef>
              <a:spcAft>
                <a:spcPct val="0"/>
              </a:spcAft>
              <a:defRPr sz="4400" b="1">
                <a:solidFill>
                  <a:schemeClr val="tx1"/>
                </a:solidFill>
                <a:latin typeface="Times New Roman" panose="02020603050405020304" pitchFamily="18" charset="0"/>
              </a:defRPr>
            </a:lvl7pPr>
            <a:lvl8pPr marL="3429000" indent="-228600" eaLnBrk="0" fontAlgn="base" hangingPunct="0">
              <a:spcBef>
                <a:spcPct val="0"/>
              </a:spcBef>
              <a:spcAft>
                <a:spcPct val="0"/>
              </a:spcAft>
              <a:defRPr sz="4400" b="1">
                <a:solidFill>
                  <a:schemeClr val="tx1"/>
                </a:solidFill>
                <a:latin typeface="Times New Roman" panose="02020603050405020304" pitchFamily="18" charset="0"/>
              </a:defRPr>
            </a:lvl8pPr>
            <a:lvl9pPr marL="3886200" indent="-228600" eaLnBrk="0" fontAlgn="base" hangingPunct="0">
              <a:spcBef>
                <a:spcPct val="0"/>
              </a:spcBef>
              <a:spcAft>
                <a:spcPct val="0"/>
              </a:spcAft>
              <a:defRPr sz="4400" b="1">
                <a:solidFill>
                  <a:schemeClr val="tx1"/>
                </a:solidFill>
                <a:latin typeface="Times New Roman" panose="02020603050405020304" pitchFamily="18" charset="0"/>
              </a:defRPr>
            </a:lvl9pPr>
          </a:lstStyle>
          <a:p>
            <a:pPr>
              <a:spcBef>
                <a:spcPct val="50000"/>
              </a:spcBef>
            </a:pPr>
            <a:r>
              <a:rPr lang="en-US" altLang="nb-NO" sz="1600">
                <a:latin typeface="Verdana" panose="020B0604030504040204" pitchFamily="34" charset="0"/>
              </a:rPr>
              <a:t>E18</a:t>
            </a:r>
          </a:p>
        </p:txBody>
      </p:sp>
      <p:sp>
        <p:nvSpPr>
          <p:cNvPr id="14345" name="Text Box 9"/>
          <p:cNvSpPr txBox="1">
            <a:spLocks noChangeArrowheads="1"/>
          </p:cNvSpPr>
          <p:nvPr/>
        </p:nvSpPr>
        <p:spPr bwMode="auto">
          <a:xfrm>
            <a:off x="6111875" y="2836863"/>
            <a:ext cx="750888"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4400" b="1">
                <a:solidFill>
                  <a:schemeClr val="tx1"/>
                </a:solidFill>
                <a:latin typeface="Times New Roman" panose="02020603050405020304" pitchFamily="18" charset="0"/>
              </a:defRPr>
            </a:lvl1pPr>
            <a:lvl2pPr marL="742950" indent="-285750">
              <a:defRPr sz="4400" b="1">
                <a:solidFill>
                  <a:schemeClr val="tx1"/>
                </a:solidFill>
                <a:latin typeface="Times New Roman" panose="02020603050405020304" pitchFamily="18" charset="0"/>
              </a:defRPr>
            </a:lvl2pPr>
            <a:lvl3pPr marL="1143000" indent="-228600">
              <a:defRPr sz="4400" b="1">
                <a:solidFill>
                  <a:schemeClr val="tx1"/>
                </a:solidFill>
                <a:latin typeface="Times New Roman" panose="02020603050405020304" pitchFamily="18" charset="0"/>
              </a:defRPr>
            </a:lvl3pPr>
            <a:lvl4pPr marL="1600200" indent="-228600">
              <a:defRPr sz="4400" b="1">
                <a:solidFill>
                  <a:schemeClr val="tx1"/>
                </a:solidFill>
                <a:latin typeface="Times New Roman" panose="02020603050405020304" pitchFamily="18" charset="0"/>
              </a:defRPr>
            </a:lvl4pPr>
            <a:lvl5pPr marL="2057400" indent="-228600">
              <a:defRPr sz="4400" b="1">
                <a:solidFill>
                  <a:schemeClr val="tx1"/>
                </a:solidFill>
                <a:latin typeface="Times New Roman" panose="02020603050405020304" pitchFamily="18" charset="0"/>
              </a:defRPr>
            </a:lvl5pPr>
            <a:lvl6pPr marL="2514600" indent="-228600" eaLnBrk="0" fontAlgn="base" hangingPunct="0">
              <a:spcBef>
                <a:spcPct val="0"/>
              </a:spcBef>
              <a:spcAft>
                <a:spcPct val="0"/>
              </a:spcAft>
              <a:defRPr sz="4400" b="1">
                <a:solidFill>
                  <a:schemeClr val="tx1"/>
                </a:solidFill>
                <a:latin typeface="Times New Roman" panose="02020603050405020304" pitchFamily="18" charset="0"/>
              </a:defRPr>
            </a:lvl6pPr>
            <a:lvl7pPr marL="2971800" indent="-228600" eaLnBrk="0" fontAlgn="base" hangingPunct="0">
              <a:spcBef>
                <a:spcPct val="0"/>
              </a:spcBef>
              <a:spcAft>
                <a:spcPct val="0"/>
              </a:spcAft>
              <a:defRPr sz="4400" b="1">
                <a:solidFill>
                  <a:schemeClr val="tx1"/>
                </a:solidFill>
                <a:latin typeface="Times New Roman" panose="02020603050405020304" pitchFamily="18" charset="0"/>
              </a:defRPr>
            </a:lvl7pPr>
            <a:lvl8pPr marL="3429000" indent="-228600" eaLnBrk="0" fontAlgn="base" hangingPunct="0">
              <a:spcBef>
                <a:spcPct val="0"/>
              </a:spcBef>
              <a:spcAft>
                <a:spcPct val="0"/>
              </a:spcAft>
              <a:defRPr sz="4400" b="1">
                <a:solidFill>
                  <a:schemeClr val="tx1"/>
                </a:solidFill>
                <a:latin typeface="Times New Roman" panose="02020603050405020304" pitchFamily="18" charset="0"/>
              </a:defRPr>
            </a:lvl8pPr>
            <a:lvl9pPr marL="3886200" indent="-228600" eaLnBrk="0" fontAlgn="base" hangingPunct="0">
              <a:spcBef>
                <a:spcPct val="0"/>
              </a:spcBef>
              <a:spcAft>
                <a:spcPct val="0"/>
              </a:spcAft>
              <a:defRPr sz="4400" b="1">
                <a:solidFill>
                  <a:schemeClr val="tx1"/>
                </a:solidFill>
                <a:latin typeface="Times New Roman" panose="02020603050405020304" pitchFamily="18" charset="0"/>
              </a:defRPr>
            </a:lvl9pPr>
          </a:lstStyle>
          <a:p>
            <a:pPr>
              <a:spcBef>
                <a:spcPct val="50000"/>
              </a:spcBef>
            </a:pPr>
            <a:r>
              <a:rPr lang="en-US" altLang="nb-NO" sz="1600">
                <a:latin typeface="Verdana" panose="020B0604030504040204" pitchFamily="34" charset="0"/>
              </a:rPr>
              <a:t>E6</a:t>
            </a:r>
          </a:p>
        </p:txBody>
      </p:sp>
      <p:sp>
        <p:nvSpPr>
          <p:cNvPr id="14346" name="Text Box 10"/>
          <p:cNvSpPr txBox="1">
            <a:spLocks noChangeArrowheads="1"/>
          </p:cNvSpPr>
          <p:nvPr/>
        </p:nvSpPr>
        <p:spPr bwMode="auto">
          <a:xfrm>
            <a:off x="4024313" y="5802313"/>
            <a:ext cx="74930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4400" b="1">
                <a:solidFill>
                  <a:schemeClr val="tx1"/>
                </a:solidFill>
                <a:latin typeface="Times New Roman" panose="02020603050405020304" pitchFamily="18" charset="0"/>
              </a:defRPr>
            </a:lvl1pPr>
            <a:lvl2pPr marL="742950" indent="-285750">
              <a:defRPr sz="4400" b="1">
                <a:solidFill>
                  <a:schemeClr val="tx1"/>
                </a:solidFill>
                <a:latin typeface="Times New Roman" panose="02020603050405020304" pitchFamily="18" charset="0"/>
              </a:defRPr>
            </a:lvl2pPr>
            <a:lvl3pPr marL="1143000" indent="-228600">
              <a:defRPr sz="4400" b="1">
                <a:solidFill>
                  <a:schemeClr val="tx1"/>
                </a:solidFill>
                <a:latin typeface="Times New Roman" panose="02020603050405020304" pitchFamily="18" charset="0"/>
              </a:defRPr>
            </a:lvl3pPr>
            <a:lvl4pPr marL="1600200" indent="-228600">
              <a:defRPr sz="4400" b="1">
                <a:solidFill>
                  <a:schemeClr val="tx1"/>
                </a:solidFill>
                <a:latin typeface="Times New Roman" panose="02020603050405020304" pitchFamily="18" charset="0"/>
              </a:defRPr>
            </a:lvl4pPr>
            <a:lvl5pPr marL="2057400" indent="-228600">
              <a:defRPr sz="4400" b="1">
                <a:solidFill>
                  <a:schemeClr val="tx1"/>
                </a:solidFill>
                <a:latin typeface="Times New Roman" panose="02020603050405020304" pitchFamily="18" charset="0"/>
              </a:defRPr>
            </a:lvl5pPr>
            <a:lvl6pPr marL="2514600" indent="-228600" eaLnBrk="0" fontAlgn="base" hangingPunct="0">
              <a:spcBef>
                <a:spcPct val="0"/>
              </a:spcBef>
              <a:spcAft>
                <a:spcPct val="0"/>
              </a:spcAft>
              <a:defRPr sz="4400" b="1">
                <a:solidFill>
                  <a:schemeClr val="tx1"/>
                </a:solidFill>
                <a:latin typeface="Times New Roman" panose="02020603050405020304" pitchFamily="18" charset="0"/>
              </a:defRPr>
            </a:lvl6pPr>
            <a:lvl7pPr marL="2971800" indent="-228600" eaLnBrk="0" fontAlgn="base" hangingPunct="0">
              <a:spcBef>
                <a:spcPct val="0"/>
              </a:spcBef>
              <a:spcAft>
                <a:spcPct val="0"/>
              </a:spcAft>
              <a:defRPr sz="4400" b="1">
                <a:solidFill>
                  <a:schemeClr val="tx1"/>
                </a:solidFill>
                <a:latin typeface="Times New Roman" panose="02020603050405020304" pitchFamily="18" charset="0"/>
              </a:defRPr>
            </a:lvl7pPr>
            <a:lvl8pPr marL="3429000" indent="-228600" eaLnBrk="0" fontAlgn="base" hangingPunct="0">
              <a:spcBef>
                <a:spcPct val="0"/>
              </a:spcBef>
              <a:spcAft>
                <a:spcPct val="0"/>
              </a:spcAft>
              <a:defRPr sz="4400" b="1">
                <a:solidFill>
                  <a:schemeClr val="tx1"/>
                </a:solidFill>
                <a:latin typeface="Times New Roman" panose="02020603050405020304" pitchFamily="18" charset="0"/>
              </a:defRPr>
            </a:lvl8pPr>
            <a:lvl9pPr marL="3886200" indent="-228600" eaLnBrk="0" fontAlgn="base" hangingPunct="0">
              <a:spcBef>
                <a:spcPct val="0"/>
              </a:spcBef>
              <a:spcAft>
                <a:spcPct val="0"/>
              </a:spcAft>
              <a:defRPr sz="4400" b="1">
                <a:solidFill>
                  <a:schemeClr val="tx1"/>
                </a:solidFill>
                <a:latin typeface="Times New Roman" panose="02020603050405020304" pitchFamily="18" charset="0"/>
              </a:defRPr>
            </a:lvl9pPr>
          </a:lstStyle>
          <a:p>
            <a:pPr>
              <a:spcBef>
                <a:spcPct val="50000"/>
              </a:spcBef>
            </a:pPr>
            <a:r>
              <a:rPr lang="en-US" altLang="nb-NO" sz="1600">
                <a:latin typeface="Verdana" panose="020B0604030504040204" pitchFamily="34" charset="0"/>
              </a:rPr>
              <a:t>E18</a:t>
            </a:r>
          </a:p>
        </p:txBody>
      </p:sp>
      <p:sp>
        <p:nvSpPr>
          <p:cNvPr id="784395" name="Text Box 11"/>
          <p:cNvSpPr txBox="1">
            <a:spLocks noChangeArrowheads="1"/>
          </p:cNvSpPr>
          <p:nvPr/>
        </p:nvSpPr>
        <p:spPr bwMode="auto">
          <a:xfrm>
            <a:off x="5064125" y="6324600"/>
            <a:ext cx="2908300" cy="400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4400" b="1">
                <a:solidFill>
                  <a:schemeClr val="tx1"/>
                </a:solidFill>
                <a:latin typeface="Times New Roman" panose="02020603050405020304" pitchFamily="18" charset="0"/>
              </a:defRPr>
            </a:lvl1pPr>
            <a:lvl2pPr marL="742950" indent="-285750">
              <a:defRPr sz="4400" b="1">
                <a:solidFill>
                  <a:schemeClr val="tx1"/>
                </a:solidFill>
                <a:latin typeface="Times New Roman" panose="02020603050405020304" pitchFamily="18" charset="0"/>
              </a:defRPr>
            </a:lvl2pPr>
            <a:lvl3pPr marL="1143000" indent="-228600">
              <a:defRPr sz="4400" b="1">
                <a:solidFill>
                  <a:schemeClr val="tx1"/>
                </a:solidFill>
                <a:latin typeface="Times New Roman" panose="02020603050405020304" pitchFamily="18" charset="0"/>
              </a:defRPr>
            </a:lvl3pPr>
            <a:lvl4pPr marL="1600200" indent="-228600">
              <a:defRPr sz="4400" b="1">
                <a:solidFill>
                  <a:schemeClr val="tx1"/>
                </a:solidFill>
                <a:latin typeface="Times New Roman" panose="02020603050405020304" pitchFamily="18" charset="0"/>
              </a:defRPr>
            </a:lvl4pPr>
            <a:lvl5pPr marL="2057400" indent="-228600">
              <a:defRPr sz="4400" b="1">
                <a:solidFill>
                  <a:schemeClr val="tx1"/>
                </a:solidFill>
                <a:latin typeface="Times New Roman" panose="02020603050405020304" pitchFamily="18" charset="0"/>
              </a:defRPr>
            </a:lvl5pPr>
            <a:lvl6pPr marL="2514600" indent="-228600" eaLnBrk="0" fontAlgn="base" hangingPunct="0">
              <a:spcBef>
                <a:spcPct val="0"/>
              </a:spcBef>
              <a:spcAft>
                <a:spcPct val="0"/>
              </a:spcAft>
              <a:defRPr sz="4400" b="1">
                <a:solidFill>
                  <a:schemeClr val="tx1"/>
                </a:solidFill>
                <a:latin typeface="Times New Roman" panose="02020603050405020304" pitchFamily="18" charset="0"/>
              </a:defRPr>
            </a:lvl6pPr>
            <a:lvl7pPr marL="2971800" indent="-228600" eaLnBrk="0" fontAlgn="base" hangingPunct="0">
              <a:spcBef>
                <a:spcPct val="0"/>
              </a:spcBef>
              <a:spcAft>
                <a:spcPct val="0"/>
              </a:spcAft>
              <a:defRPr sz="4400" b="1">
                <a:solidFill>
                  <a:schemeClr val="tx1"/>
                </a:solidFill>
                <a:latin typeface="Times New Roman" panose="02020603050405020304" pitchFamily="18" charset="0"/>
              </a:defRPr>
            </a:lvl7pPr>
            <a:lvl8pPr marL="3429000" indent="-228600" eaLnBrk="0" fontAlgn="base" hangingPunct="0">
              <a:spcBef>
                <a:spcPct val="0"/>
              </a:spcBef>
              <a:spcAft>
                <a:spcPct val="0"/>
              </a:spcAft>
              <a:defRPr sz="4400" b="1">
                <a:solidFill>
                  <a:schemeClr val="tx1"/>
                </a:solidFill>
                <a:latin typeface="Times New Roman" panose="02020603050405020304" pitchFamily="18" charset="0"/>
              </a:defRPr>
            </a:lvl8pPr>
            <a:lvl9pPr marL="3886200" indent="-228600" eaLnBrk="0" fontAlgn="base" hangingPunct="0">
              <a:spcBef>
                <a:spcPct val="0"/>
              </a:spcBef>
              <a:spcAft>
                <a:spcPct val="0"/>
              </a:spcAft>
              <a:defRPr sz="4400" b="1">
                <a:solidFill>
                  <a:schemeClr val="tx1"/>
                </a:solidFill>
                <a:latin typeface="Times New Roman" panose="02020603050405020304" pitchFamily="18" charset="0"/>
              </a:defRPr>
            </a:lvl9pPr>
          </a:lstStyle>
          <a:p>
            <a:pPr>
              <a:spcBef>
                <a:spcPct val="50000"/>
              </a:spcBef>
            </a:pPr>
            <a:r>
              <a:rPr lang="en-US" altLang="nb-NO" sz="2000" b="0">
                <a:latin typeface="Verdana" panose="020B0604030504040204" pitchFamily="34" charset="0"/>
              </a:rPr>
              <a:t>See next slides</a:t>
            </a:r>
          </a:p>
        </p:txBody>
      </p:sp>
      <p:sp>
        <p:nvSpPr>
          <p:cNvPr id="784396" name="Rectangle 12"/>
          <p:cNvSpPr>
            <a:spLocks noChangeArrowheads="1"/>
          </p:cNvSpPr>
          <p:nvPr/>
        </p:nvSpPr>
        <p:spPr bwMode="auto">
          <a:xfrm>
            <a:off x="207963" y="374650"/>
            <a:ext cx="8050212" cy="838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nchor="ctr"/>
          <a:lstStyle>
            <a:lvl1pPr>
              <a:defRPr sz="4400" b="1">
                <a:solidFill>
                  <a:schemeClr val="tx1"/>
                </a:solidFill>
                <a:latin typeface="Times New Roman" panose="02020603050405020304" pitchFamily="18" charset="0"/>
              </a:defRPr>
            </a:lvl1pPr>
            <a:lvl2pPr marL="742950" indent="-285750">
              <a:defRPr sz="4400" b="1">
                <a:solidFill>
                  <a:schemeClr val="tx1"/>
                </a:solidFill>
                <a:latin typeface="Times New Roman" panose="02020603050405020304" pitchFamily="18" charset="0"/>
              </a:defRPr>
            </a:lvl2pPr>
            <a:lvl3pPr marL="1143000" indent="-228600">
              <a:defRPr sz="4400" b="1">
                <a:solidFill>
                  <a:schemeClr val="tx1"/>
                </a:solidFill>
                <a:latin typeface="Times New Roman" panose="02020603050405020304" pitchFamily="18" charset="0"/>
              </a:defRPr>
            </a:lvl3pPr>
            <a:lvl4pPr marL="1600200" indent="-228600">
              <a:defRPr sz="4400" b="1">
                <a:solidFill>
                  <a:schemeClr val="tx1"/>
                </a:solidFill>
                <a:latin typeface="Times New Roman" panose="02020603050405020304" pitchFamily="18" charset="0"/>
              </a:defRPr>
            </a:lvl4pPr>
            <a:lvl5pPr marL="2057400" indent="-228600">
              <a:defRPr sz="4400" b="1">
                <a:solidFill>
                  <a:schemeClr val="tx1"/>
                </a:solidFill>
                <a:latin typeface="Times New Roman" panose="02020603050405020304" pitchFamily="18" charset="0"/>
              </a:defRPr>
            </a:lvl5pPr>
            <a:lvl6pPr marL="2514600" indent="-228600" eaLnBrk="0" fontAlgn="base" hangingPunct="0">
              <a:spcBef>
                <a:spcPct val="0"/>
              </a:spcBef>
              <a:spcAft>
                <a:spcPct val="0"/>
              </a:spcAft>
              <a:defRPr sz="4400" b="1">
                <a:solidFill>
                  <a:schemeClr val="tx1"/>
                </a:solidFill>
                <a:latin typeface="Times New Roman" panose="02020603050405020304" pitchFamily="18" charset="0"/>
              </a:defRPr>
            </a:lvl6pPr>
            <a:lvl7pPr marL="2971800" indent="-228600" eaLnBrk="0" fontAlgn="base" hangingPunct="0">
              <a:spcBef>
                <a:spcPct val="0"/>
              </a:spcBef>
              <a:spcAft>
                <a:spcPct val="0"/>
              </a:spcAft>
              <a:defRPr sz="4400" b="1">
                <a:solidFill>
                  <a:schemeClr val="tx1"/>
                </a:solidFill>
                <a:latin typeface="Times New Roman" panose="02020603050405020304" pitchFamily="18" charset="0"/>
              </a:defRPr>
            </a:lvl7pPr>
            <a:lvl8pPr marL="3429000" indent="-228600" eaLnBrk="0" fontAlgn="base" hangingPunct="0">
              <a:spcBef>
                <a:spcPct val="0"/>
              </a:spcBef>
              <a:spcAft>
                <a:spcPct val="0"/>
              </a:spcAft>
              <a:defRPr sz="4400" b="1">
                <a:solidFill>
                  <a:schemeClr val="tx1"/>
                </a:solidFill>
                <a:latin typeface="Times New Roman" panose="02020603050405020304" pitchFamily="18" charset="0"/>
              </a:defRPr>
            </a:lvl8pPr>
            <a:lvl9pPr marL="3886200" indent="-228600" eaLnBrk="0" fontAlgn="base" hangingPunct="0">
              <a:spcBef>
                <a:spcPct val="0"/>
              </a:spcBef>
              <a:spcAft>
                <a:spcPct val="0"/>
              </a:spcAft>
              <a:defRPr sz="4400" b="1">
                <a:solidFill>
                  <a:schemeClr val="tx1"/>
                </a:solidFill>
                <a:latin typeface="Times New Roman" panose="02020603050405020304" pitchFamily="18" charset="0"/>
              </a:defRPr>
            </a:lvl9pPr>
          </a:lstStyle>
          <a:p>
            <a:r>
              <a:rPr lang="nb-NO" altLang="nb-NO" sz="1800" dirty="0" err="1">
                <a:solidFill>
                  <a:srgbClr val="FF3300"/>
                </a:solidFill>
                <a:latin typeface="Verdana" panose="020B0604030504040204" pitchFamily="34" charset="0"/>
              </a:rPr>
              <a:t>Adding</a:t>
            </a:r>
            <a:r>
              <a:rPr lang="nb-NO" altLang="nb-NO" sz="1800" dirty="0">
                <a:solidFill>
                  <a:srgbClr val="FF3300"/>
                </a:solidFill>
                <a:latin typeface="Verdana" panose="020B0604030504040204" pitchFamily="34" charset="0"/>
              </a:rPr>
              <a:t> an </a:t>
            </a:r>
            <a:r>
              <a:rPr lang="nb-NO" altLang="nb-NO" sz="1800" dirty="0" err="1">
                <a:solidFill>
                  <a:srgbClr val="FF3300"/>
                </a:solidFill>
                <a:latin typeface="Verdana" panose="020B0604030504040204" pitchFamily="34" charset="0"/>
              </a:rPr>
              <a:t>outer</a:t>
            </a:r>
            <a:r>
              <a:rPr lang="nb-NO" altLang="nb-NO" sz="1800" dirty="0">
                <a:solidFill>
                  <a:srgbClr val="FF3300"/>
                </a:solidFill>
                <a:latin typeface="Verdana" panose="020B0604030504040204" pitchFamily="34" charset="0"/>
              </a:rPr>
              <a:t> toll ring at </a:t>
            </a:r>
            <a:r>
              <a:rPr lang="nb-NO" altLang="nb-NO" sz="1800" dirty="0" err="1">
                <a:solidFill>
                  <a:srgbClr val="FF3300"/>
                </a:solidFill>
                <a:latin typeface="Verdana" panose="020B0604030504040204" pitchFamily="34" charset="0"/>
              </a:rPr>
              <a:t>the</a:t>
            </a:r>
            <a:r>
              <a:rPr lang="nb-NO" altLang="nb-NO" sz="1800" dirty="0">
                <a:solidFill>
                  <a:srgbClr val="FF3300"/>
                </a:solidFill>
                <a:latin typeface="Verdana" panose="020B0604030504040204" pitchFamily="34" charset="0"/>
              </a:rPr>
              <a:t> western border </a:t>
            </a:r>
            <a:r>
              <a:rPr lang="nb-NO" altLang="nb-NO" sz="1800" dirty="0" err="1">
                <a:solidFill>
                  <a:srgbClr val="FF3300"/>
                </a:solidFill>
                <a:latin typeface="Verdana" panose="020B0604030504040204" pitchFamily="34" charset="0"/>
              </a:rPr>
              <a:t>of</a:t>
            </a:r>
            <a:r>
              <a:rPr lang="nb-NO" altLang="nb-NO" sz="1800" dirty="0">
                <a:solidFill>
                  <a:srgbClr val="FF3300"/>
                </a:solidFill>
                <a:latin typeface="Verdana" panose="020B0604030504040204" pitchFamily="34" charset="0"/>
              </a:rPr>
              <a:t> Oslo </a:t>
            </a:r>
            <a:r>
              <a:rPr lang="en-US" altLang="nb-NO" sz="1800" b="0" dirty="0">
                <a:solidFill>
                  <a:schemeClr val="tx2"/>
                </a:solidFill>
                <a:latin typeface="Verdana" panose="020B0604030504040204" pitchFamily="34" charset="0"/>
              </a:rPr>
              <a:t>to finance major road and railway projects west of Oslo</a:t>
            </a:r>
            <a:endParaRPr lang="nb-NO" altLang="nb-NO" sz="1800" dirty="0">
              <a:solidFill>
                <a:schemeClr val="tx2"/>
              </a:solidFill>
              <a:latin typeface="Verdana" panose="020B0604030504040204" pitchFamily="34" charset="0"/>
            </a:endParaRPr>
          </a:p>
        </p:txBody>
      </p:sp>
      <p:sp>
        <p:nvSpPr>
          <p:cNvPr id="784397" name="Oval 13"/>
          <p:cNvSpPr>
            <a:spLocks noChangeArrowheads="1"/>
          </p:cNvSpPr>
          <p:nvPr/>
        </p:nvSpPr>
        <p:spPr bwMode="auto">
          <a:xfrm>
            <a:off x="876300" y="2235200"/>
            <a:ext cx="279400" cy="254000"/>
          </a:xfrm>
          <a:prstGeom prst="ellipse">
            <a:avLst/>
          </a:prstGeom>
          <a:solidFill>
            <a:srgbClr val="FF3300"/>
          </a:solidFill>
          <a:ln w="1905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4400" b="1">
                <a:solidFill>
                  <a:schemeClr val="tx1"/>
                </a:solidFill>
                <a:latin typeface="Times New Roman" panose="02020603050405020304" pitchFamily="18" charset="0"/>
              </a:defRPr>
            </a:lvl1pPr>
            <a:lvl2pPr marL="742950" indent="-285750">
              <a:defRPr sz="4400" b="1">
                <a:solidFill>
                  <a:schemeClr val="tx1"/>
                </a:solidFill>
                <a:latin typeface="Times New Roman" panose="02020603050405020304" pitchFamily="18" charset="0"/>
              </a:defRPr>
            </a:lvl2pPr>
            <a:lvl3pPr marL="1143000" indent="-228600">
              <a:defRPr sz="4400" b="1">
                <a:solidFill>
                  <a:schemeClr val="tx1"/>
                </a:solidFill>
                <a:latin typeface="Times New Roman" panose="02020603050405020304" pitchFamily="18" charset="0"/>
              </a:defRPr>
            </a:lvl3pPr>
            <a:lvl4pPr marL="1600200" indent="-228600">
              <a:defRPr sz="4400" b="1">
                <a:solidFill>
                  <a:schemeClr val="tx1"/>
                </a:solidFill>
                <a:latin typeface="Times New Roman" panose="02020603050405020304" pitchFamily="18" charset="0"/>
              </a:defRPr>
            </a:lvl4pPr>
            <a:lvl5pPr marL="2057400" indent="-228600">
              <a:defRPr sz="4400" b="1">
                <a:solidFill>
                  <a:schemeClr val="tx1"/>
                </a:solidFill>
                <a:latin typeface="Times New Roman" panose="02020603050405020304" pitchFamily="18" charset="0"/>
              </a:defRPr>
            </a:lvl5pPr>
            <a:lvl6pPr marL="2514600" indent="-228600" eaLnBrk="0" fontAlgn="base" hangingPunct="0">
              <a:spcBef>
                <a:spcPct val="0"/>
              </a:spcBef>
              <a:spcAft>
                <a:spcPct val="0"/>
              </a:spcAft>
              <a:defRPr sz="4400" b="1">
                <a:solidFill>
                  <a:schemeClr val="tx1"/>
                </a:solidFill>
                <a:latin typeface="Times New Roman" panose="02020603050405020304" pitchFamily="18" charset="0"/>
              </a:defRPr>
            </a:lvl6pPr>
            <a:lvl7pPr marL="2971800" indent="-228600" eaLnBrk="0" fontAlgn="base" hangingPunct="0">
              <a:spcBef>
                <a:spcPct val="0"/>
              </a:spcBef>
              <a:spcAft>
                <a:spcPct val="0"/>
              </a:spcAft>
              <a:defRPr sz="4400" b="1">
                <a:solidFill>
                  <a:schemeClr val="tx1"/>
                </a:solidFill>
                <a:latin typeface="Times New Roman" panose="02020603050405020304" pitchFamily="18" charset="0"/>
              </a:defRPr>
            </a:lvl7pPr>
            <a:lvl8pPr marL="3429000" indent="-228600" eaLnBrk="0" fontAlgn="base" hangingPunct="0">
              <a:spcBef>
                <a:spcPct val="0"/>
              </a:spcBef>
              <a:spcAft>
                <a:spcPct val="0"/>
              </a:spcAft>
              <a:defRPr sz="4400" b="1">
                <a:solidFill>
                  <a:schemeClr val="tx1"/>
                </a:solidFill>
                <a:latin typeface="Times New Roman" panose="02020603050405020304" pitchFamily="18" charset="0"/>
              </a:defRPr>
            </a:lvl8pPr>
            <a:lvl9pPr marL="3886200" indent="-228600" eaLnBrk="0" fontAlgn="base" hangingPunct="0">
              <a:spcBef>
                <a:spcPct val="0"/>
              </a:spcBef>
              <a:spcAft>
                <a:spcPct val="0"/>
              </a:spcAft>
              <a:defRPr sz="4400" b="1">
                <a:solidFill>
                  <a:schemeClr val="tx1"/>
                </a:solidFill>
                <a:latin typeface="Times New Roman" panose="02020603050405020304" pitchFamily="18" charset="0"/>
              </a:defRPr>
            </a:lvl9pPr>
          </a:lstStyle>
          <a:p>
            <a:endParaRPr lang="en-US" altLang="nb-NO"/>
          </a:p>
        </p:txBody>
      </p:sp>
      <p:sp>
        <p:nvSpPr>
          <p:cNvPr id="784398" name="Oval 14"/>
          <p:cNvSpPr>
            <a:spLocks noChangeArrowheads="1"/>
          </p:cNvSpPr>
          <p:nvPr/>
        </p:nvSpPr>
        <p:spPr bwMode="auto">
          <a:xfrm>
            <a:off x="685800" y="3225800"/>
            <a:ext cx="279400" cy="254000"/>
          </a:xfrm>
          <a:prstGeom prst="ellipse">
            <a:avLst/>
          </a:prstGeom>
          <a:solidFill>
            <a:srgbClr val="FF3300"/>
          </a:solidFill>
          <a:ln w="1905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4400" b="1">
                <a:solidFill>
                  <a:schemeClr val="tx1"/>
                </a:solidFill>
                <a:latin typeface="Times New Roman" panose="02020603050405020304" pitchFamily="18" charset="0"/>
              </a:defRPr>
            </a:lvl1pPr>
            <a:lvl2pPr marL="742950" indent="-285750">
              <a:defRPr sz="4400" b="1">
                <a:solidFill>
                  <a:schemeClr val="tx1"/>
                </a:solidFill>
                <a:latin typeface="Times New Roman" panose="02020603050405020304" pitchFamily="18" charset="0"/>
              </a:defRPr>
            </a:lvl2pPr>
            <a:lvl3pPr marL="1143000" indent="-228600">
              <a:defRPr sz="4400" b="1">
                <a:solidFill>
                  <a:schemeClr val="tx1"/>
                </a:solidFill>
                <a:latin typeface="Times New Roman" panose="02020603050405020304" pitchFamily="18" charset="0"/>
              </a:defRPr>
            </a:lvl3pPr>
            <a:lvl4pPr marL="1600200" indent="-228600">
              <a:defRPr sz="4400" b="1">
                <a:solidFill>
                  <a:schemeClr val="tx1"/>
                </a:solidFill>
                <a:latin typeface="Times New Roman" panose="02020603050405020304" pitchFamily="18" charset="0"/>
              </a:defRPr>
            </a:lvl4pPr>
            <a:lvl5pPr marL="2057400" indent="-228600">
              <a:defRPr sz="4400" b="1">
                <a:solidFill>
                  <a:schemeClr val="tx1"/>
                </a:solidFill>
                <a:latin typeface="Times New Roman" panose="02020603050405020304" pitchFamily="18" charset="0"/>
              </a:defRPr>
            </a:lvl5pPr>
            <a:lvl6pPr marL="2514600" indent="-228600" eaLnBrk="0" fontAlgn="base" hangingPunct="0">
              <a:spcBef>
                <a:spcPct val="0"/>
              </a:spcBef>
              <a:spcAft>
                <a:spcPct val="0"/>
              </a:spcAft>
              <a:defRPr sz="4400" b="1">
                <a:solidFill>
                  <a:schemeClr val="tx1"/>
                </a:solidFill>
                <a:latin typeface="Times New Roman" panose="02020603050405020304" pitchFamily="18" charset="0"/>
              </a:defRPr>
            </a:lvl6pPr>
            <a:lvl7pPr marL="2971800" indent="-228600" eaLnBrk="0" fontAlgn="base" hangingPunct="0">
              <a:spcBef>
                <a:spcPct val="0"/>
              </a:spcBef>
              <a:spcAft>
                <a:spcPct val="0"/>
              </a:spcAft>
              <a:defRPr sz="4400" b="1">
                <a:solidFill>
                  <a:schemeClr val="tx1"/>
                </a:solidFill>
                <a:latin typeface="Times New Roman" panose="02020603050405020304" pitchFamily="18" charset="0"/>
              </a:defRPr>
            </a:lvl7pPr>
            <a:lvl8pPr marL="3429000" indent="-228600" eaLnBrk="0" fontAlgn="base" hangingPunct="0">
              <a:spcBef>
                <a:spcPct val="0"/>
              </a:spcBef>
              <a:spcAft>
                <a:spcPct val="0"/>
              </a:spcAft>
              <a:defRPr sz="4400" b="1">
                <a:solidFill>
                  <a:schemeClr val="tx1"/>
                </a:solidFill>
                <a:latin typeface="Times New Roman" panose="02020603050405020304" pitchFamily="18" charset="0"/>
              </a:defRPr>
            </a:lvl8pPr>
            <a:lvl9pPr marL="3886200" indent="-228600" eaLnBrk="0" fontAlgn="base" hangingPunct="0">
              <a:spcBef>
                <a:spcPct val="0"/>
              </a:spcBef>
              <a:spcAft>
                <a:spcPct val="0"/>
              </a:spcAft>
              <a:defRPr sz="4400" b="1">
                <a:solidFill>
                  <a:schemeClr val="tx1"/>
                </a:solidFill>
                <a:latin typeface="Times New Roman" panose="02020603050405020304" pitchFamily="18" charset="0"/>
              </a:defRPr>
            </a:lvl9pPr>
          </a:lstStyle>
          <a:p>
            <a:endParaRPr lang="en-US" altLang="nb-NO"/>
          </a:p>
        </p:txBody>
      </p:sp>
      <p:sp>
        <p:nvSpPr>
          <p:cNvPr id="784399" name="Oval 15"/>
          <p:cNvSpPr>
            <a:spLocks noChangeArrowheads="1"/>
          </p:cNvSpPr>
          <p:nvPr/>
        </p:nvSpPr>
        <p:spPr bwMode="auto">
          <a:xfrm>
            <a:off x="850900" y="3860800"/>
            <a:ext cx="279400" cy="254000"/>
          </a:xfrm>
          <a:prstGeom prst="ellipse">
            <a:avLst/>
          </a:prstGeom>
          <a:solidFill>
            <a:srgbClr val="FF3300"/>
          </a:solidFill>
          <a:ln w="1905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4400" b="1">
                <a:solidFill>
                  <a:schemeClr val="tx1"/>
                </a:solidFill>
                <a:latin typeface="Times New Roman" panose="02020603050405020304" pitchFamily="18" charset="0"/>
              </a:defRPr>
            </a:lvl1pPr>
            <a:lvl2pPr marL="742950" indent="-285750">
              <a:defRPr sz="4400" b="1">
                <a:solidFill>
                  <a:schemeClr val="tx1"/>
                </a:solidFill>
                <a:latin typeface="Times New Roman" panose="02020603050405020304" pitchFamily="18" charset="0"/>
              </a:defRPr>
            </a:lvl2pPr>
            <a:lvl3pPr marL="1143000" indent="-228600">
              <a:defRPr sz="4400" b="1">
                <a:solidFill>
                  <a:schemeClr val="tx1"/>
                </a:solidFill>
                <a:latin typeface="Times New Roman" panose="02020603050405020304" pitchFamily="18" charset="0"/>
              </a:defRPr>
            </a:lvl3pPr>
            <a:lvl4pPr marL="1600200" indent="-228600">
              <a:defRPr sz="4400" b="1">
                <a:solidFill>
                  <a:schemeClr val="tx1"/>
                </a:solidFill>
                <a:latin typeface="Times New Roman" panose="02020603050405020304" pitchFamily="18" charset="0"/>
              </a:defRPr>
            </a:lvl4pPr>
            <a:lvl5pPr marL="2057400" indent="-228600">
              <a:defRPr sz="4400" b="1">
                <a:solidFill>
                  <a:schemeClr val="tx1"/>
                </a:solidFill>
                <a:latin typeface="Times New Roman" panose="02020603050405020304" pitchFamily="18" charset="0"/>
              </a:defRPr>
            </a:lvl5pPr>
            <a:lvl6pPr marL="2514600" indent="-228600" eaLnBrk="0" fontAlgn="base" hangingPunct="0">
              <a:spcBef>
                <a:spcPct val="0"/>
              </a:spcBef>
              <a:spcAft>
                <a:spcPct val="0"/>
              </a:spcAft>
              <a:defRPr sz="4400" b="1">
                <a:solidFill>
                  <a:schemeClr val="tx1"/>
                </a:solidFill>
                <a:latin typeface="Times New Roman" panose="02020603050405020304" pitchFamily="18" charset="0"/>
              </a:defRPr>
            </a:lvl6pPr>
            <a:lvl7pPr marL="2971800" indent="-228600" eaLnBrk="0" fontAlgn="base" hangingPunct="0">
              <a:spcBef>
                <a:spcPct val="0"/>
              </a:spcBef>
              <a:spcAft>
                <a:spcPct val="0"/>
              </a:spcAft>
              <a:defRPr sz="4400" b="1">
                <a:solidFill>
                  <a:schemeClr val="tx1"/>
                </a:solidFill>
                <a:latin typeface="Times New Roman" panose="02020603050405020304" pitchFamily="18" charset="0"/>
              </a:defRPr>
            </a:lvl7pPr>
            <a:lvl8pPr marL="3429000" indent="-228600" eaLnBrk="0" fontAlgn="base" hangingPunct="0">
              <a:spcBef>
                <a:spcPct val="0"/>
              </a:spcBef>
              <a:spcAft>
                <a:spcPct val="0"/>
              </a:spcAft>
              <a:defRPr sz="4400" b="1">
                <a:solidFill>
                  <a:schemeClr val="tx1"/>
                </a:solidFill>
                <a:latin typeface="Times New Roman" panose="02020603050405020304" pitchFamily="18" charset="0"/>
              </a:defRPr>
            </a:lvl8pPr>
            <a:lvl9pPr marL="3886200" indent="-228600" eaLnBrk="0" fontAlgn="base" hangingPunct="0">
              <a:spcBef>
                <a:spcPct val="0"/>
              </a:spcBef>
              <a:spcAft>
                <a:spcPct val="0"/>
              </a:spcAft>
              <a:defRPr sz="4400" b="1">
                <a:solidFill>
                  <a:schemeClr val="tx1"/>
                </a:solidFill>
                <a:latin typeface="Times New Roman" panose="02020603050405020304" pitchFamily="18" charset="0"/>
              </a:defRPr>
            </a:lvl9pPr>
          </a:lstStyle>
          <a:p>
            <a:endParaRPr lang="en-US" altLang="nb-NO"/>
          </a:p>
        </p:txBody>
      </p:sp>
      <p:sp>
        <p:nvSpPr>
          <p:cNvPr id="784400" name="Oval 16"/>
          <p:cNvSpPr>
            <a:spLocks noChangeArrowheads="1"/>
          </p:cNvSpPr>
          <p:nvPr/>
        </p:nvSpPr>
        <p:spPr bwMode="auto">
          <a:xfrm>
            <a:off x="990600" y="3937000"/>
            <a:ext cx="279400" cy="254000"/>
          </a:xfrm>
          <a:prstGeom prst="ellipse">
            <a:avLst/>
          </a:prstGeom>
          <a:solidFill>
            <a:srgbClr val="FF3300"/>
          </a:solidFill>
          <a:ln w="1905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4400" b="1">
                <a:solidFill>
                  <a:schemeClr val="tx1"/>
                </a:solidFill>
                <a:latin typeface="Times New Roman" panose="02020603050405020304" pitchFamily="18" charset="0"/>
              </a:defRPr>
            </a:lvl1pPr>
            <a:lvl2pPr marL="742950" indent="-285750">
              <a:defRPr sz="4400" b="1">
                <a:solidFill>
                  <a:schemeClr val="tx1"/>
                </a:solidFill>
                <a:latin typeface="Times New Roman" panose="02020603050405020304" pitchFamily="18" charset="0"/>
              </a:defRPr>
            </a:lvl2pPr>
            <a:lvl3pPr marL="1143000" indent="-228600">
              <a:defRPr sz="4400" b="1">
                <a:solidFill>
                  <a:schemeClr val="tx1"/>
                </a:solidFill>
                <a:latin typeface="Times New Roman" panose="02020603050405020304" pitchFamily="18" charset="0"/>
              </a:defRPr>
            </a:lvl3pPr>
            <a:lvl4pPr marL="1600200" indent="-228600">
              <a:defRPr sz="4400" b="1">
                <a:solidFill>
                  <a:schemeClr val="tx1"/>
                </a:solidFill>
                <a:latin typeface="Times New Roman" panose="02020603050405020304" pitchFamily="18" charset="0"/>
              </a:defRPr>
            </a:lvl4pPr>
            <a:lvl5pPr marL="2057400" indent="-228600">
              <a:defRPr sz="4400" b="1">
                <a:solidFill>
                  <a:schemeClr val="tx1"/>
                </a:solidFill>
                <a:latin typeface="Times New Roman" panose="02020603050405020304" pitchFamily="18" charset="0"/>
              </a:defRPr>
            </a:lvl5pPr>
            <a:lvl6pPr marL="2514600" indent="-228600" eaLnBrk="0" fontAlgn="base" hangingPunct="0">
              <a:spcBef>
                <a:spcPct val="0"/>
              </a:spcBef>
              <a:spcAft>
                <a:spcPct val="0"/>
              </a:spcAft>
              <a:defRPr sz="4400" b="1">
                <a:solidFill>
                  <a:schemeClr val="tx1"/>
                </a:solidFill>
                <a:latin typeface="Times New Roman" panose="02020603050405020304" pitchFamily="18" charset="0"/>
              </a:defRPr>
            </a:lvl6pPr>
            <a:lvl7pPr marL="2971800" indent="-228600" eaLnBrk="0" fontAlgn="base" hangingPunct="0">
              <a:spcBef>
                <a:spcPct val="0"/>
              </a:spcBef>
              <a:spcAft>
                <a:spcPct val="0"/>
              </a:spcAft>
              <a:defRPr sz="4400" b="1">
                <a:solidFill>
                  <a:schemeClr val="tx1"/>
                </a:solidFill>
                <a:latin typeface="Times New Roman" panose="02020603050405020304" pitchFamily="18" charset="0"/>
              </a:defRPr>
            </a:lvl7pPr>
            <a:lvl8pPr marL="3429000" indent="-228600" eaLnBrk="0" fontAlgn="base" hangingPunct="0">
              <a:spcBef>
                <a:spcPct val="0"/>
              </a:spcBef>
              <a:spcAft>
                <a:spcPct val="0"/>
              </a:spcAft>
              <a:defRPr sz="4400" b="1">
                <a:solidFill>
                  <a:schemeClr val="tx1"/>
                </a:solidFill>
                <a:latin typeface="Times New Roman" panose="02020603050405020304" pitchFamily="18" charset="0"/>
              </a:defRPr>
            </a:lvl8pPr>
            <a:lvl9pPr marL="3886200" indent="-228600" eaLnBrk="0" fontAlgn="base" hangingPunct="0">
              <a:spcBef>
                <a:spcPct val="0"/>
              </a:spcBef>
              <a:spcAft>
                <a:spcPct val="0"/>
              </a:spcAft>
              <a:defRPr sz="4400" b="1">
                <a:solidFill>
                  <a:schemeClr val="tx1"/>
                </a:solidFill>
                <a:latin typeface="Times New Roman" panose="02020603050405020304" pitchFamily="18" charset="0"/>
              </a:defRPr>
            </a:lvl9pPr>
          </a:lstStyle>
          <a:p>
            <a:endParaRPr lang="en-US" altLang="nb-NO"/>
          </a:p>
        </p:txBody>
      </p:sp>
      <p:sp>
        <p:nvSpPr>
          <p:cNvPr id="784401" name="Oval 17"/>
          <p:cNvSpPr>
            <a:spLocks noChangeArrowheads="1"/>
          </p:cNvSpPr>
          <p:nvPr/>
        </p:nvSpPr>
        <p:spPr bwMode="auto">
          <a:xfrm>
            <a:off x="4629150" y="6315075"/>
            <a:ext cx="403225" cy="382588"/>
          </a:xfrm>
          <a:prstGeom prst="ellipse">
            <a:avLst/>
          </a:prstGeom>
          <a:noFill/>
          <a:ln w="57150">
            <a:solidFill>
              <a:schemeClr val="tx2"/>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4400" b="1">
                <a:solidFill>
                  <a:schemeClr val="tx1"/>
                </a:solidFill>
                <a:latin typeface="Times New Roman" panose="02020603050405020304" pitchFamily="18" charset="0"/>
              </a:defRPr>
            </a:lvl1pPr>
            <a:lvl2pPr marL="742950" indent="-285750">
              <a:defRPr sz="4400" b="1">
                <a:solidFill>
                  <a:schemeClr val="tx1"/>
                </a:solidFill>
                <a:latin typeface="Times New Roman" panose="02020603050405020304" pitchFamily="18" charset="0"/>
              </a:defRPr>
            </a:lvl2pPr>
            <a:lvl3pPr marL="1143000" indent="-228600">
              <a:defRPr sz="4400" b="1">
                <a:solidFill>
                  <a:schemeClr val="tx1"/>
                </a:solidFill>
                <a:latin typeface="Times New Roman" panose="02020603050405020304" pitchFamily="18" charset="0"/>
              </a:defRPr>
            </a:lvl3pPr>
            <a:lvl4pPr marL="1600200" indent="-228600">
              <a:defRPr sz="4400" b="1">
                <a:solidFill>
                  <a:schemeClr val="tx1"/>
                </a:solidFill>
                <a:latin typeface="Times New Roman" panose="02020603050405020304" pitchFamily="18" charset="0"/>
              </a:defRPr>
            </a:lvl4pPr>
            <a:lvl5pPr marL="2057400" indent="-228600">
              <a:defRPr sz="4400" b="1">
                <a:solidFill>
                  <a:schemeClr val="tx1"/>
                </a:solidFill>
                <a:latin typeface="Times New Roman" panose="02020603050405020304" pitchFamily="18" charset="0"/>
              </a:defRPr>
            </a:lvl5pPr>
            <a:lvl6pPr marL="2514600" indent="-228600" eaLnBrk="0" fontAlgn="base" hangingPunct="0">
              <a:spcBef>
                <a:spcPct val="0"/>
              </a:spcBef>
              <a:spcAft>
                <a:spcPct val="0"/>
              </a:spcAft>
              <a:defRPr sz="4400" b="1">
                <a:solidFill>
                  <a:schemeClr val="tx1"/>
                </a:solidFill>
                <a:latin typeface="Times New Roman" panose="02020603050405020304" pitchFamily="18" charset="0"/>
              </a:defRPr>
            </a:lvl6pPr>
            <a:lvl7pPr marL="2971800" indent="-228600" eaLnBrk="0" fontAlgn="base" hangingPunct="0">
              <a:spcBef>
                <a:spcPct val="0"/>
              </a:spcBef>
              <a:spcAft>
                <a:spcPct val="0"/>
              </a:spcAft>
              <a:defRPr sz="4400" b="1">
                <a:solidFill>
                  <a:schemeClr val="tx1"/>
                </a:solidFill>
                <a:latin typeface="Times New Roman" panose="02020603050405020304" pitchFamily="18" charset="0"/>
              </a:defRPr>
            </a:lvl7pPr>
            <a:lvl8pPr marL="3429000" indent="-228600" eaLnBrk="0" fontAlgn="base" hangingPunct="0">
              <a:spcBef>
                <a:spcPct val="0"/>
              </a:spcBef>
              <a:spcAft>
                <a:spcPct val="0"/>
              </a:spcAft>
              <a:defRPr sz="4400" b="1">
                <a:solidFill>
                  <a:schemeClr val="tx1"/>
                </a:solidFill>
                <a:latin typeface="Times New Roman" panose="02020603050405020304" pitchFamily="18" charset="0"/>
              </a:defRPr>
            </a:lvl8pPr>
            <a:lvl9pPr marL="3886200" indent="-228600" eaLnBrk="0" fontAlgn="base" hangingPunct="0">
              <a:spcBef>
                <a:spcPct val="0"/>
              </a:spcBef>
              <a:spcAft>
                <a:spcPct val="0"/>
              </a:spcAft>
              <a:defRPr sz="4400" b="1">
                <a:solidFill>
                  <a:schemeClr val="tx1"/>
                </a:solidFill>
                <a:latin typeface="Times New Roman" panose="02020603050405020304" pitchFamily="18" charset="0"/>
              </a:defRPr>
            </a:lvl9pPr>
          </a:lstStyle>
          <a:p>
            <a:endParaRPr lang="en-US" altLang="nb-NO"/>
          </a:p>
        </p:txBody>
      </p:sp>
      <p:sp>
        <p:nvSpPr>
          <p:cNvPr id="784402" name="Oval 18"/>
          <p:cNvSpPr>
            <a:spLocks noChangeArrowheads="1"/>
          </p:cNvSpPr>
          <p:nvPr/>
        </p:nvSpPr>
        <p:spPr bwMode="auto">
          <a:xfrm>
            <a:off x="5610225" y="3390900"/>
            <a:ext cx="450850" cy="419100"/>
          </a:xfrm>
          <a:prstGeom prst="ellipse">
            <a:avLst/>
          </a:prstGeom>
          <a:noFill/>
          <a:ln w="57150">
            <a:solidFill>
              <a:schemeClr val="tx2"/>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4400" b="1">
                <a:solidFill>
                  <a:schemeClr val="tx1"/>
                </a:solidFill>
                <a:latin typeface="Times New Roman" panose="02020603050405020304" pitchFamily="18" charset="0"/>
              </a:defRPr>
            </a:lvl1pPr>
            <a:lvl2pPr marL="742950" indent="-285750">
              <a:defRPr sz="4400" b="1">
                <a:solidFill>
                  <a:schemeClr val="tx1"/>
                </a:solidFill>
                <a:latin typeface="Times New Roman" panose="02020603050405020304" pitchFamily="18" charset="0"/>
              </a:defRPr>
            </a:lvl2pPr>
            <a:lvl3pPr marL="1143000" indent="-228600">
              <a:defRPr sz="4400" b="1">
                <a:solidFill>
                  <a:schemeClr val="tx1"/>
                </a:solidFill>
                <a:latin typeface="Times New Roman" panose="02020603050405020304" pitchFamily="18" charset="0"/>
              </a:defRPr>
            </a:lvl3pPr>
            <a:lvl4pPr marL="1600200" indent="-228600">
              <a:defRPr sz="4400" b="1">
                <a:solidFill>
                  <a:schemeClr val="tx1"/>
                </a:solidFill>
                <a:latin typeface="Times New Roman" panose="02020603050405020304" pitchFamily="18" charset="0"/>
              </a:defRPr>
            </a:lvl4pPr>
            <a:lvl5pPr marL="2057400" indent="-228600">
              <a:defRPr sz="4400" b="1">
                <a:solidFill>
                  <a:schemeClr val="tx1"/>
                </a:solidFill>
                <a:latin typeface="Times New Roman" panose="02020603050405020304" pitchFamily="18" charset="0"/>
              </a:defRPr>
            </a:lvl5pPr>
            <a:lvl6pPr marL="2514600" indent="-228600" eaLnBrk="0" fontAlgn="base" hangingPunct="0">
              <a:spcBef>
                <a:spcPct val="0"/>
              </a:spcBef>
              <a:spcAft>
                <a:spcPct val="0"/>
              </a:spcAft>
              <a:defRPr sz="4400" b="1">
                <a:solidFill>
                  <a:schemeClr val="tx1"/>
                </a:solidFill>
                <a:latin typeface="Times New Roman" panose="02020603050405020304" pitchFamily="18" charset="0"/>
              </a:defRPr>
            </a:lvl6pPr>
            <a:lvl7pPr marL="2971800" indent="-228600" eaLnBrk="0" fontAlgn="base" hangingPunct="0">
              <a:spcBef>
                <a:spcPct val="0"/>
              </a:spcBef>
              <a:spcAft>
                <a:spcPct val="0"/>
              </a:spcAft>
              <a:defRPr sz="4400" b="1">
                <a:solidFill>
                  <a:schemeClr val="tx1"/>
                </a:solidFill>
                <a:latin typeface="Times New Roman" panose="02020603050405020304" pitchFamily="18" charset="0"/>
              </a:defRPr>
            </a:lvl7pPr>
            <a:lvl8pPr marL="3429000" indent="-228600" eaLnBrk="0" fontAlgn="base" hangingPunct="0">
              <a:spcBef>
                <a:spcPct val="0"/>
              </a:spcBef>
              <a:spcAft>
                <a:spcPct val="0"/>
              </a:spcAft>
              <a:defRPr sz="4400" b="1">
                <a:solidFill>
                  <a:schemeClr val="tx1"/>
                </a:solidFill>
                <a:latin typeface="Times New Roman" panose="02020603050405020304" pitchFamily="18" charset="0"/>
              </a:defRPr>
            </a:lvl8pPr>
            <a:lvl9pPr marL="3886200" indent="-228600" eaLnBrk="0" fontAlgn="base" hangingPunct="0">
              <a:spcBef>
                <a:spcPct val="0"/>
              </a:spcBef>
              <a:spcAft>
                <a:spcPct val="0"/>
              </a:spcAft>
              <a:defRPr sz="4400" b="1">
                <a:solidFill>
                  <a:schemeClr val="tx1"/>
                </a:solidFill>
                <a:latin typeface="Times New Roman" panose="02020603050405020304" pitchFamily="18" charset="0"/>
              </a:defRPr>
            </a:lvl9pPr>
          </a:lstStyle>
          <a:p>
            <a:endParaRPr lang="en-US" altLang="nb-NO"/>
          </a:p>
        </p:txBody>
      </p:sp>
      <p:sp>
        <p:nvSpPr>
          <p:cNvPr id="14355" name="Text Box 20"/>
          <p:cNvSpPr txBox="1">
            <a:spLocks noChangeArrowheads="1"/>
          </p:cNvSpPr>
          <p:nvPr/>
        </p:nvSpPr>
        <p:spPr bwMode="auto">
          <a:xfrm>
            <a:off x="0" y="2527300"/>
            <a:ext cx="10033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4400" b="1">
                <a:solidFill>
                  <a:schemeClr val="tx1"/>
                </a:solidFill>
                <a:latin typeface="Times New Roman" panose="02020603050405020304" pitchFamily="18" charset="0"/>
              </a:defRPr>
            </a:lvl1pPr>
            <a:lvl2pPr marL="742950" indent="-285750">
              <a:defRPr sz="4400" b="1">
                <a:solidFill>
                  <a:schemeClr val="tx1"/>
                </a:solidFill>
                <a:latin typeface="Times New Roman" panose="02020603050405020304" pitchFamily="18" charset="0"/>
              </a:defRPr>
            </a:lvl2pPr>
            <a:lvl3pPr marL="1143000" indent="-228600">
              <a:defRPr sz="4400" b="1">
                <a:solidFill>
                  <a:schemeClr val="tx1"/>
                </a:solidFill>
                <a:latin typeface="Times New Roman" panose="02020603050405020304" pitchFamily="18" charset="0"/>
              </a:defRPr>
            </a:lvl3pPr>
            <a:lvl4pPr marL="1600200" indent="-228600">
              <a:defRPr sz="4400" b="1">
                <a:solidFill>
                  <a:schemeClr val="tx1"/>
                </a:solidFill>
                <a:latin typeface="Times New Roman" panose="02020603050405020304" pitchFamily="18" charset="0"/>
              </a:defRPr>
            </a:lvl4pPr>
            <a:lvl5pPr marL="2057400" indent="-228600">
              <a:defRPr sz="4400" b="1">
                <a:solidFill>
                  <a:schemeClr val="tx1"/>
                </a:solidFill>
                <a:latin typeface="Times New Roman" panose="02020603050405020304" pitchFamily="18" charset="0"/>
              </a:defRPr>
            </a:lvl5pPr>
            <a:lvl6pPr marL="2514600" indent="-228600" eaLnBrk="0" fontAlgn="base" hangingPunct="0">
              <a:spcBef>
                <a:spcPct val="0"/>
              </a:spcBef>
              <a:spcAft>
                <a:spcPct val="0"/>
              </a:spcAft>
              <a:defRPr sz="4400" b="1">
                <a:solidFill>
                  <a:schemeClr val="tx1"/>
                </a:solidFill>
                <a:latin typeface="Times New Roman" panose="02020603050405020304" pitchFamily="18" charset="0"/>
              </a:defRPr>
            </a:lvl6pPr>
            <a:lvl7pPr marL="2971800" indent="-228600" eaLnBrk="0" fontAlgn="base" hangingPunct="0">
              <a:spcBef>
                <a:spcPct val="0"/>
              </a:spcBef>
              <a:spcAft>
                <a:spcPct val="0"/>
              </a:spcAft>
              <a:defRPr sz="4400" b="1">
                <a:solidFill>
                  <a:schemeClr val="tx1"/>
                </a:solidFill>
                <a:latin typeface="Times New Roman" panose="02020603050405020304" pitchFamily="18" charset="0"/>
              </a:defRPr>
            </a:lvl7pPr>
            <a:lvl8pPr marL="3429000" indent="-228600" eaLnBrk="0" fontAlgn="base" hangingPunct="0">
              <a:spcBef>
                <a:spcPct val="0"/>
              </a:spcBef>
              <a:spcAft>
                <a:spcPct val="0"/>
              </a:spcAft>
              <a:defRPr sz="4400" b="1">
                <a:solidFill>
                  <a:schemeClr val="tx1"/>
                </a:solidFill>
                <a:latin typeface="Times New Roman" panose="02020603050405020304" pitchFamily="18" charset="0"/>
              </a:defRPr>
            </a:lvl8pPr>
            <a:lvl9pPr marL="3886200" indent="-228600" eaLnBrk="0" fontAlgn="base" hangingPunct="0">
              <a:spcBef>
                <a:spcPct val="0"/>
              </a:spcBef>
              <a:spcAft>
                <a:spcPct val="0"/>
              </a:spcAft>
              <a:defRPr sz="4400" b="1">
                <a:solidFill>
                  <a:schemeClr val="tx1"/>
                </a:solidFill>
                <a:latin typeface="Times New Roman" panose="02020603050405020304" pitchFamily="18" charset="0"/>
              </a:defRPr>
            </a:lvl9pPr>
          </a:lstStyle>
          <a:p>
            <a:pPr>
              <a:spcBef>
                <a:spcPct val="50000"/>
              </a:spcBef>
            </a:pPr>
            <a:r>
              <a:rPr lang="nb-NO" altLang="nb-NO" sz="1800">
                <a:solidFill>
                  <a:srgbClr val="FF3300"/>
                </a:solidFill>
              </a:rPr>
              <a:t>Bærum</a:t>
            </a:r>
          </a:p>
        </p:txBody>
      </p:sp>
      <p:sp>
        <p:nvSpPr>
          <p:cNvPr id="14356" name="Text Box 21"/>
          <p:cNvSpPr txBox="1">
            <a:spLocks noChangeArrowheads="1"/>
          </p:cNvSpPr>
          <p:nvPr/>
        </p:nvSpPr>
        <p:spPr bwMode="auto">
          <a:xfrm>
            <a:off x="1143000" y="2654300"/>
            <a:ext cx="10033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4400" b="1">
                <a:solidFill>
                  <a:schemeClr val="tx1"/>
                </a:solidFill>
                <a:latin typeface="Times New Roman" panose="02020603050405020304" pitchFamily="18" charset="0"/>
              </a:defRPr>
            </a:lvl1pPr>
            <a:lvl2pPr marL="742950" indent="-285750">
              <a:defRPr sz="4400" b="1">
                <a:solidFill>
                  <a:schemeClr val="tx1"/>
                </a:solidFill>
                <a:latin typeface="Times New Roman" panose="02020603050405020304" pitchFamily="18" charset="0"/>
              </a:defRPr>
            </a:lvl2pPr>
            <a:lvl3pPr marL="1143000" indent="-228600">
              <a:defRPr sz="4400" b="1">
                <a:solidFill>
                  <a:schemeClr val="tx1"/>
                </a:solidFill>
                <a:latin typeface="Times New Roman" panose="02020603050405020304" pitchFamily="18" charset="0"/>
              </a:defRPr>
            </a:lvl3pPr>
            <a:lvl4pPr marL="1600200" indent="-228600">
              <a:defRPr sz="4400" b="1">
                <a:solidFill>
                  <a:schemeClr val="tx1"/>
                </a:solidFill>
                <a:latin typeface="Times New Roman" panose="02020603050405020304" pitchFamily="18" charset="0"/>
              </a:defRPr>
            </a:lvl4pPr>
            <a:lvl5pPr marL="2057400" indent="-228600">
              <a:defRPr sz="4400" b="1">
                <a:solidFill>
                  <a:schemeClr val="tx1"/>
                </a:solidFill>
                <a:latin typeface="Times New Roman" panose="02020603050405020304" pitchFamily="18" charset="0"/>
              </a:defRPr>
            </a:lvl5pPr>
            <a:lvl6pPr marL="2514600" indent="-228600" eaLnBrk="0" fontAlgn="base" hangingPunct="0">
              <a:spcBef>
                <a:spcPct val="0"/>
              </a:spcBef>
              <a:spcAft>
                <a:spcPct val="0"/>
              </a:spcAft>
              <a:defRPr sz="4400" b="1">
                <a:solidFill>
                  <a:schemeClr val="tx1"/>
                </a:solidFill>
                <a:latin typeface="Times New Roman" panose="02020603050405020304" pitchFamily="18" charset="0"/>
              </a:defRPr>
            </a:lvl6pPr>
            <a:lvl7pPr marL="2971800" indent="-228600" eaLnBrk="0" fontAlgn="base" hangingPunct="0">
              <a:spcBef>
                <a:spcPct val="0"/>
              </a:spcBef>
              <a:spcAft>
                <a:spcPct val="0"/>
              </a:spcAft>
              <a:defRPr sz="4400" b="1">
                <a:solidFill>
                  <a:schemeClr val="tx1"/>
                </a:solidFill>
                <a:latin typeface="Times New Roman" panose="02020603050405020304" pitchFamily="18" charset="0"/>
              </a:defRPr>
            </a:lvl7pPr>
            <a:lvl8pPr marL="3429000" indent="-228600" eaLnBrk="0" fontAlgn="base" hangingPunct="0">
              <a:spcBef>
                <a:spcPct val="0"/>
              </a:spcBef>
              <a:spcAft>
                <a:spcPct val="0"/>
              </a:spcAft>
              <a:defRPr sz="4400" b="1">
                <a:solidFill>
                  <a:schemeClr val="tx1"/>
                </a:solidFill>
                <a:latin typeface="Times New Roman" panose="02020603050405020304" pitchFamily="18" charset="0"/>
              </a:defRPr>
            </a:lvl8pPr>
            <a:lvl9pPr marL="3886200" indent="-228600" eaLnBrk="0" fontAlgn="base" hangingPunct="0">
              <a:spcBef>
                <a:spcPct val="0"/>
              </a:spcBef>
              <a:spcAft>
                <a:spcPct val="0"/>
              </a:spcAft>
              <a:defRPr sz="4400" b="1">
                <a:solidFill>
                  <a:schemeClr val="tx1"/>
                </a:solidFill>
                <a:latin typeface="Times New Roman" panose="02020603050405020304" pitchFamily="18" charset="0"/>
              </a:defRPr>
            </a:lvl9pPr>
          </a:lstStyle>
          <a:p>
            <a:pPr>
              <a:spcBef>
                <a:spcPct val="50000"/>
              </a:spcBef>
            </a:pPr>
            <a:r>
              <a:rPr lang="nb-NO" altLang="nb-NO" sz="1800">
                <a:solidFill>
                  <a:schemeClr val="tx2"/>
                </a:solidFill>
              </a:rPr>
              <a:t>Oslo</a:t>
            </a:r>
          </a:p>
        </p:txBody>
      </p:sp>
      <p:sp>
        <p:nvSpPr>
          <p:cNvPr id="22" name="Text Box 20"/>
          <p:cNvSpPr txBox="1">
            <a:spLocks noChangeArrowheads="1"/>
          </p:cNvSpPr>
          <p:nvPr/>
        </p:nvSpPr>
        <p:spPr bwMode="auto">
          <a:xfrm>
            <a:off x="1155700" y="5054600"/>
            <a:ext cx="1225550" cy="647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4400" b="1">
                <a:solidFill>
                  <a:schemeClr val="tx1"/>
                </a:solidFill>
                <a:latin typeface="Times New Roman" panose="02020603050405020304" pitchFamily="18" charset="0"/>
              </a:defRPr>
            </a:lvl1pPr>
            <a:lvl2pPr marL="742950" indent="-285750">
              <a:defRPr sz="4400" b="1">
                <a:solidFill>
                  <a:schemeClr val="tx1"/>
                </a:solidFill>
                <a:latin typeface="Times New Roman" panose="02020603050405020304" pitchFamily="18" charset="0"/>
              </a:defRPr>
            </a:lvl2pPr>
            <a:lvl3pPr marL="1143000" indent="-228600">
              <a:defRPr sz="4400" b="1">
                <a:solidFill>
                  <a:schemeClr val="tx1"/>
                </a:solidFill>
                <a:latin typeface="Times New Roman" panose="02020603050405020304" pitchFamily="18" charset="0"/>
              </a:defRPr>
            </a:lvl3pPr>
            <a:lvl4pPr marL="1600200" indent="-228600">
              <a:defRPr sz="4400" b="1">
                <a:solidFill>
                  <a:schemeClr val="tx1"/>
                </a:solidFill>
                <a:latin typeface="Times New Roman" panose="02020603050405020304" pitchFamily="18" charset="0"/>
              </a:defRPr>
            </a:lvl4pPr>
            <a:lvl5pPr marL="2057400" indent="-228600">
              <a:defRPr sz="4400" b="1">
                <a:solidFill>
                  <a:schemeClr val="tx1"/>
                </a:solidFill>
                <a:latin typeface="Times New Roman" panose="02020603050405020304" pitchFamily="18" charset="0"/>
              </a:defRPr>
            </a:lvl5pPr>
            <a:lvl6pPr marL="2514600" indent="-228600" eaLnBrk="0" fontAlgn="base" hangingPunct="0">
              <a:spcBef>
                <a:spcPct val="0"/>
              </a:spcBef>
              <a:spcAft>
                <a:spcPct val="0"/>
              </a:spcAft>
              <a:defRPr sz="4400" b="1">
                <a:solidFill>
                  <a:schemeClr val="tx1"/>
                </a:solidFill>
                <a:latin typeface="Times New Roman" panose="02020603050405020304" pitchFamily="18" charset="0"/>
              </a:defRPr>
            </a:lvl6pPr>
            <a:lvl7pPr marL="2971800" indent="-228600" eaLnBrk="0" fontAlgn="base" hangingPunct="0">
              <a:spcBef>
                <a:spcPct val="0"/>
              </a:spcBef>
              <a:spcAft>
                <a:spcPct val="0"/>
              </a:spcAft>
              <a:defRPr sz="4400" b="1">
                <a:solidFill>
                  <a:schemeClr val="tx1"/>
                </a:solidFill>
                <a:latin typeface="Times New Roman" panose="02020603050405020304" pitchFamily="18" charset="0"/>
              </a:defRPr>
            </a:lvl7pPr>
            <a:lvl8pPr marL="3429000" indent="-228600" eaLnBrk="0" fontAlgn="base" hangingPunct="0">
              <a:spcBef>
                <a:spcPct val="0"/>
              </a:spcBef>
              <a:spcAft>
                <a:spcPct val="0"/>
              </a:spcAft>
              <a:defRPr sz="4400" b="1">
                <a:solidFill>
                  <a:schemeClr val="tx1"/>
                </a:solidFill>
                <a:latin typeface="Times New Roman" panose="02020603050405020304" pitchFamily="18" charset="0"/>
              </a:defRPr>
            </a:lvl8pPr>
            <a:lvl9pPr marL="3886200" indent="-228600" eaLnBrk="0" fontAlgn="base" hangingPunct="0">
              <a:spcBef>
                <a:spcPct val="0"/>
              </a:spcBef>
              <a:spcAft>
                <a:spcPct val="0"/>
              </a:spcAft>
              <a:defRPr sz="4400" b="1">
                <a:solidFill>
                  <a:schemeClr val="tx1"/>
                </a:solidFill>
                <a:latin typeface="Times New Roman" panose="02020603050405020304" pitchFamily="18" charset="0"/>
              </a:defRPr>
            </a:lvl9pPr>
          </a:lstStyle>
          <a:p>
            <a:pPr>
              <a:spcBef>
                <a:spcPct val="50000"/>
              </a:spcBef>
            </a:pPr>
            <a:r>
              <a:rPr lang="nb-NO" altLang="nb-NO" sz="1800">
                <a:solidFill>
                  <a:schemeClr val="tx2"/>
                </a:solidFill>
              </a:rPr>
              <a:t>Oslo city border</a:t>
            </a:r>
          </a:p>
        </p:txBody>
      </p:sp>
      <p:sp>
        <p:nvSpPr>
          <p:cNvPr id="24" name="Oval 18"/>
          <p:cNvSpPr>
            <a:spLocks noChangeArrowheads="1"/>
          </p:cNvSpPr>
          <p:nvPr/>
        </p:nvSpPr>
        <p:spPr bwMode="auto">
          <a:xfrm>
            <a:off x="5048250" y="3390900"/>
            <a:ext cx="450850" cy="419100"/>
          </a:xfrm>
          <a:prstGeom prst="ellipse">
            <a:avLst/>
          </a:prstGeom>
          <a:noFill/>
          <a:ln w="57150">
            <a:solidFill>
              <a:schemeClr val="tx2"/>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4400" b="1">
                <a:solidFill>
                  <a:schemeClr val="tx1"/>
                </a:solidFill>
                <a:latin typeface="Times New Roman" panose="02020603050405020304" pitchFamily="18" charset="0"/>
              </a:defRPr>
            </a:lvl1pPr>
            <a:lvl2pPr marL="742950" indent="-285750">
              <a:defRPr sz="4400" b="1">
                <a:solidFill>
                  <a:schemeClr val="tx1"/>
                </a:solidFill>
                <a:latin typeface="Times New Roman" panose="02020603050405020304" pitchFamily="18" charset="0"/>
              </a:defRPr>
            </a:lvl2pPr>
            <a:lvl3pPr marL="1143000" indent="-228600">
              <a:defRPr sz="4400" b="1">
                <a:solidFill>
                  <a:schemeClr val="tx1"/>
                </a:solidFill>
                <a:latin typeface="Times New Roman" panose="02020603050405020304" pitchFamily="18" charset="0"/>
              </a:defRPr>
            </a:lvl3pPr>
            <a:lvl4pPr marL="1600200" indent="-228600">
              <a:defRPr sz="4400" b="1">
                <a:solidFill>
                  <a:schemeClr val="tx1"/>
                </a:solidFill>
                <a:latin typeface="Times New Roman" panose="02020603050405020304" pitchFamily="18" charset="0"/>
              </a:defRPr>
            </a:lvl4pPr>
            <a:lvl5pPr marL="2057400" indent="-228600">
              <a:defRPr sz="4400" b="1">
                <a:solidFill>
                  <a:schemeClr val="tx1"/>
                </a:solidFill>
                <a:latin typeface="Times New Roman" panose="02020603050405020304" pitchFamily="18" charset="0"/>
              </a:defRPr>
            </a:lvl5pPr>
            <a:lvl6pPr marL="2514600" indent="-228600" eaLnBrk="0" fontAlgn="base" hangingPunct="0">
              <a:spcBef>
                <a:spcPct val="0"/>
              </a:spcBef>
              <a:spcAft>
                <a:spcPct val="0"/>
              </a:spcAft>
              <a:defRPr sz="4400" b="1">
                <a:solidFill>
                  <a:schemeClr val="tx1"/>
                </a:solidFill>
                <a:latin typeface="Times New Roman" panose="02020603050405020304" pitchFamily="18" charset="0"/>
              </a:defRPr>
            </a:lvl6pPr>
            <a:lvl7pPr marL="2971800" indent="-228600" eaLnBrk="0" fontAlgn="base" hangingPunct="0">
              <a:spcBef>
                <a:spcPct val="0"/>
              </a:spcBef>
              <a:spcAft>
                <a:spcPct val="0"/>
              </a:spcAft>
              <a:defRPr sz="4400" b="1">
                <a:solidFill>
                  <a:schemeClr val="tx1"/>
                </a:solidFill>
                <a:latin typeface="Times New Roman" panose="02020603050405020304" pitchFamily="18" charset="0"/>
              </a:defRPr>
            </a:lvl7pPr>
            <a:lvl8pPr marL="3429000" indent="-228600" eaLnBrk="0" fontAlgn="base" hangingPunct="0">
              <a:spcBef>
                <a:spcPct val="0"/>
              </a:spcBef>
              <a:spcAft>
                <a:spcPct val="0"/>
              </a:spcAft>
              <a:defRPr sz="4400" b="1">
                <a:solidFill>
                  <a:schemeClr val="tx1"/>
                </a:solidFill>
                <a:latin typeface="Times New Roman" panose="02020603050405020304" pitchFamily="18" charset="0"/>
              </a:defRPr>
            </a:lvl8pPr>
            <a:lvl9pPr marL="3886200" indent="-228600" eaLnBrk="0" fontAlgn="base" hangingPunct="0">
              <a:spcBef>
                <a:spcPct val="0"/>
              </a:spcBef>
              <a:spcAft>
                <a:spcPct val="0"/>
              </a:spcAft>
              <a:defRPr sz="4400" b="1">
                <a:solidFill>
                  <a:schemeClr val="tx1"/>
                </a:solidFill>
                <a:latin typeface="Times New Roman" panose="02020603050405020304" pitchFamily="18" charset="0"/>
              </a:defRPr>
            </a:lvl9pPr>
          </a:lstStyle>
          <a:p>
            <a:endParaRPr lang="en-US" altLang="nb-NO"/>
          </a:p>
        </p:txBody>
      </p:sp>
      <p:sp>
        <p:nvSpPr>
          <p:cNvPr id="14361" name="Text Box 9"/>
          <p:cNvSpPr txBox="1">
            <a:spLocks noChangeArrowheads="1"/>
          </p:cNvSpPr>
          <p:nvPr/>
        </p:nvSpPr>
        <p:spPr bwMode="auto">
          <a:xfrm>
            <a:off x="3378200" y="1884363"/>
            <a:ext cx="1165225" cy="2619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4400" b="1">
                <a:solidFill>
                  <a:schemeClr val="tx1"/>
                </a:solidFill>
                <a:latin typeface="Times New Roman" panose="02020603050405020304" pitchFamily="18" charset="0"/>
              </a:defRPr>
            </a:lvl1pPr>
            <a:lvl2pPr marL="742950" indent="-285750">
              <a:defRPr sz="4400" b="1">
                <a:solidFill>
                  <a:schemeClr val="tx1"/>
                </a:solidFill>
                <a:latin typeface="Times New Roman" panose="02020603050405020304" pitchFamily="18" charset="0"/>
              </a:defRPr>
            </a:lvl2pPr>
            <a:lvl3pPr marL="1143000" indent="-228600">
              <a:defRPr sz="4400" b="1">
                <a:solidFill>
                  <a:schemeClr val="tx1"/>
                </a:solidFill>
                <a:latin typeface="Times New Roman" panose="02020603050405020304" pitchFamily="18" charset="0"/>
              </a:defRPr>
            </a:lvl3pPr>
            <a:lvl4pPr marL="1600200" indent="-228600">
              <a:defRPr sz="4400" b="1">
                <a:solidFill>
                  <a:schemeClr val="tx1"/>
                </a:solidFill>
                <a:latin typeface="Times New Roman" panose="02020603050405020304" pitchFamily="18" charset="0"/>
              </a:defRPr>
            </a:lvl4pPr>
            <a:lvl5pPr marL="2057400" indent="-228600">
              <a:defRPr sz="4400" b="1">
                <a:solidFill>
                  <a:schemeClr val="tx1"/>
                </a:solidFill>
                <a:latin typeface="Times New Roman" panose="02020603050405020304" pitchFamily="18" charset="0"/>
              </a:defRPr>
            </a:lvl5pPr>
            <a:lvl6pPr marL="2514600" indent="-228600" eaLnBrk="0" fontAlgn="base" hangingPunct="0">
              <a:spcBef>
                <a:spcPct val="0"/>
              </a:spcBef>
              <a:spcAft>
                <a:spcPct val="0"/>
              </a:spcAft>
              <a:defRPr sz="4400" b="1">
                <a:solidFill>
                  <a:schemeClr val="tx1"/>
                </a:solidFill>
                <a:latin typeface="Times New Roman" panose="02020603050405020304" pitchFamily="18" charset="0"/>
              </a:defRPr>
            </a:lvl6pPr>
            <a:lvl7pPr marL="2971800" indent="-228600" eaLnBrk="0" fontAlgn="base" hangingPunct="0">
              <a:spcBef>
                <a:spcPct val="0"/>
              </a:spcBef>
              <a:spcAft>
                <a:spcPct val="0"/>
              </a:spcAft>
              <a:defRPr sz="4400" b="1">
                <a:solidFill>
                  <a:schemeClr val="tx1"/>
                </a:solidFill>
                <a:latin typeface="Times New Roman" panose="02020603050405020304" pitchFamily="18" charset="0"/>
              </a:defRPr>
            </a:lvl7pPr>
            <a:lvl8pPr marL="3429000" indent="-228600" eaLnBrk="0" fontAlgn="base" hangingPunct="0">
              <a:spcBef>
                <a:spcPct val="0"/>
              </a:spcBef>
              <a:spcAft>
                <a:spcPct val="0"/>
              </a:spcAft>
              <a:defRPr sz="4400" b="1">
                <a:solidFill>
                  <a:schemeClr val="tx1"/>
                </a:solidFill>
                <a:latin typeface="Times New Roman" panose="02020603050405020304" pitchFamily="18" charset="0"/>
              </a:defRPr>
            </a:lvl8pPr>
            <a:lvl9pPr marL="3886200" indent="-228600" eaLnBrk="0" fontAlgn="base" hangingPunct="0">
              <a:spcBef>
                <a:spcPct val="0"/>
              </a:spcBef>
              <a:spcAft>
                <a:spcPct val="0"/>
              </a:spcAft>
              <a:defRPr sz="4400" b="1">
                <a:solidFill>
                  <a:schemeClr val="tx1"/>
                </a:solidFill>
                <a:latin typeface="Times New Roman" panose="02020603050405020304" pitchFamily="18" charset="0"/>
              </a:defRPr>
            </a:lvl9pPr>
          </a:lstStyle>
          <a:p>
            <a:pPr>
              <a:spcBef>
                <a:spcPct val="50000"/>
              </a:spcBef>
            </a:pPr>
            <a:r>
              <a:rPr lang="en-US" altLang="nb-NO" sz="1100">
                <a:latin typeface="Verdana" panose="020B0604030504040204" pitchFamily="34" charset="0"/>
              </a:rPr>
              <a:t>Ring road 3</a:t>
            </a:r>
          </a:p>
        </p:txBody>
      </p:sp>
      <p:cxnSp>
        <p:nvCxnSpPr>
          <p:cNvPr id="17434" name="Rett pil 2"/>
          <p:cNvCxnSpPr>
            <a:cxnSpLocks noChangeShapeType="1"/>
          </p:cNvCxnSpPr>
          <p:nvPr/>
        </p:nvCxnSpPr>
        <p:spPr bwMode="auto">
          <a:xfrm flipH="1" flipV="1">
            <a:off x="1270000" y="4244975"/>
            <a:ext cx="206375" cy="809625"/>
          </a:xfrm>
          <a:prstGeom prst="straightConnector1">
            <a:avLst/>
          </a:prstGeom>
          <a:noFill/>
          <a:ln w="38100" algn="ctr">
            <a:solidFill>
              <a:schemeClr val="tx2"/>
            </a:soli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84396"/>
                                        </p:tgtEl>
                                        <p:attrNameLst>
                                          <p:attrName>style.visibility</p:attrName>
                                        </p:attrNameLst>
                                      </p:cBhvr>
                                      <p:to>
                                        <p:strVal val="visible"/>
                                      </p:to>
                                    </p:set>
                                    <p:anim calcmode="lin" valueType="num">
                                      <p:cBhvr additive="base">
                                        <p:cTn id="7" dur="500" fill="hold"/>
                                        <p:tgtEl>
                                          <p:spTgt spid="784396"/>
                                        </p:tgtEl>
                                        <p:attrNameLst>
                                          <p:attrName>ppt_x</p:attrName>
                                        </p:attrNameLst>
                                      </p:cBhvr>
                                      <p:tavLst>
                                        <p:tav tm="0">
                                          <p:val>
                                            <p:strVal val="#ppt_x"/>
                                          </p:val>
                                        </p:tav>
                                        <p:tav tm="100000">
                                          <p:val>
                                            <p:strVal val="#ppt_x"/>
                                          </p:val>
                                        </p:tav>
                                      </p:tavLst>
                                    </p:anim>
                                    <p:anim calcmode="lin" valueType="num">
                                      <p:cBhvr additive="base">
                                        <p:cTn id="8" dur="500" fill="hold"/>
                                        <p:tgtEl>
                                          <p:spTgt spid="784396"/>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additive="base">
                                        <p:cTn id="11" dur="500" fill="hold"/>
                                        <p:tgtEl>
                                          <p:spTgt spid="22"/>
                                        </p:tgtEl>
                                        <p:attrNameLst>
                                          <p:attrName>ppt_x</p:attrName>
                                        </p:attrNameLst>
                                      </p:cBhvr>
                                      <p:tavLst>
                                        <p:tav tm="0">
                                          <p:val>
                                            <p:strVal val="#ppt_x"/>
                                          </p:val>
                                        </p:tav>
                                        <p:tav tm="100000">
                                          <p:val>
                                            <p:strVal val="#ppt_x"/>
                                          </p:val>
                                        </p:tav>
                                      </p:tavLst>
                                    </p:anim>
                                    <p:anim calcmode="lin" valueType="num">
                                      <p:cBhvr additive="base">
                                        <p:cTn id="12" dur="500" fill="hold"/>
                                        <p:tgtEl>
                                          <p:spTgt spid="22"/>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17434"/>
                                        </p:tgtEl>
                                        <p:attrNameLst>
                                          <p:attrName>style.visibility</p:attrName>
                                        </p:attrNameLst>
                                      </p:cBhvr>
                                      <p:to>
                                        <p:strVal val="visible"/>
                                      </p:to>
                                    </p:set>
                                    <p:anim calcmode="lin" valueType="num">
                                      <p:cBhvr additive="base">
                                        <p:cTn id="15" dur="500" fill="hold"/>
                                        <p:tgtEl>
                                          <p:spTgt spid="17434"/>
                                        </p:tgtEl>
                                        <p:attrNameLst>
                                          <p:attrName>ppt_x</p:attrName>
                                        </p:attrNameLst>
                                      </p:cBhvr>
                                      <p:tavLst>
                                        <p:tav tm="0">
                                          <p:val>
                                            <p:strVal val="#ppt_x"/>
                                          </p:val>
                                        </p:tav>
                                        <p:tav tm="100000">
                                          <p:val>
                                            <p:strVal val="#ppt_x"/>
                                          </p:val>
                                        </p:tav>
                                      </p:tavLst>
                                    </p:anim>
                                    <p:anim calcmode="lin" valueType="num">
                                      <p:cBhvr additive="base">
                                        <p:cTn id="16" dur="500" fill="hold"/>
                                        <p:tgtEl>
                                          <p:spTgt spid="17434"/>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784400"/>
                                        </p:tgtEl>
                                        <p:attrNameLst>
                                          <p:attrName>style.visibility</p:attrName>
                                        </p:attrNameLst>
                                      </p:cBhvr>
                                      <p:to>
                                        <p:strVal val="visible"/>
                                      </p:to>
                                    </p:set>
                                    <p:anim calcmode="lin" valueType="num">
                                      <p:cBhvr additive="base">
                                        <p:cTn id="19" dur="500" fill="hold"/>
                                        <p:tgtEl>
                                          <p:spTgt spid="784400"/>
                                        </p:tgtEl>
                                        <p:attrNameLst>
                                          <p:attrName>ppt_x</p:attrName>
                                        </p:attrNameLst>
                                      </p:cBhvr>
                                      <p:tavLst>
                                        <p:tav tm="0">
                                          <p:val>
                                            <p:strVal val="#ppt_x"/>
                                          </p:val>
                                        </p:tav>
                                        <p:tav tm="100000">
                                          <p:val>
                                            <p:strVal val="#ppt_x"/>
                                          </p:val>
                                        </p:tav>
                                      </p:tavLst>
                                    </p:anim>
                                    <p:anim calcmode="lin" valueType="num">
                                      <p:cBhvr additive="base">
                                        <p:cTn id="20" dur="500" fill="hold"/>
                                        <p:tgtEl>
                                          <p:spTgt spid="784400"/>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784399"/>
                                        </p:tgtEl>
                                        <p:attrNameLst>
                                          <p:attrName>style.visibility</p:attrName>
                                        </p:attrNameLst>
                                      </p:cBhvr>
                                      <p:to>
                                        <p:strVal val="visible"/>
                                      </p:to>
                                    </p:set>
                                    <p:anim calcmode="lin" valueType="num">
                                      <p:cBhvr additive="base">
                                        <p:cTn id="23" dur="500" fill="hold"/>
                                        <p:tgtEl>
                                          <p:spTgt spid="784399"/>
                                        </p:tgtEl>
                                        <p:attrNameLst>
                                          <p:attrName>ppt_x</p:attrName>
                                        </p:attrNameLst>
                                      </p:cBhvr>
                                      <p:tavLst>
                                        <p:tav tm="0">
                                          <p:val>
                                            <p:strVal val="#ppt_x"/>
                                          </p:val>
                                        </p:tav>
                                        <p:tav tm="100000">
                                          <p:val>
                                            <p:strVal val="#ppt_x"/>
                                          </p:val>
                                        </p:tav>
                                      </p:tavLst>
                                    </p:anim>
                                    <p:anim calcmode="lin" valueType="num">
                                      <p:cBhvr additive="base">
                                        <p:cTn id="24" dur="500" fill="hold"/>
                                        <p:tgtEl>
                                          <p:spTgt spid="784399"/>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784398"/>
                                        </p:tgtEl>
                                        <p:attrNameLst>
                                          <p:attrName>style.visibility</p:attrName>
                                        </p:attrNameLst>
                                      </p:cBhvr>
                                      <p:to>
                                        <p:strVal val="visible"/>
                                      </p:to>
                                    </p:set>
                                    <p:anim calcmode="lin" valueType="num">
                                      <p:cBhvr additive="base">
                                        <p:cTn id="27" dur="500" fill="hold"/>
                                        <p:tgtEl>
                                          <p:spTgt spid="784398"/>
                                        </p:tgtEl>
                                        <p:attrNameLst>
                                          <p:attrName>ppt_x</p:attrName>
                                        </p:attrNameLst>
                                      </p:cBhvr>
                                      <p:tavLst>
                                        <p:tav tm="0">
                                          <p:val>
                                            <p:strVal val="#ppt_x"/>
                                          </p:val>
                                        </p:tav>
                                        <p:tav tm="100000">
                                          <p:val>
                                            <p:strVal val="#ppt_x"/>
                                          </p:val>
                                        </p:tav>
                                      </p:tavLst>
                                    </p:anim>
                                    <p:anim calcmode="lin" valueType="num">
                                      <p:cBhvr additive="base">
                                        <p:cTn id="28" dur="500" fill="hold"/>
                                        <p:tgtEl>
                                          <p:spTgt spid="784398"/>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784397"/>
                                        </p:tgtEl>
                                        <p:attrNameLst>
                                          <p:attrName>style.visibility</p:attrName>
                                        </p:attrNameLst>
                                      </p:cBhvr>
                                      <p:to>
                                        <p:strVal val="visible"/>
                                      </p:to>
                                    </p:set>
                                    <p:anim calcmode="lin" valueType="num">
                                      <p:cBhvr additive="base">
                                        <p:cTn id="31" dur="500" fill="hold"/>
                                        <p:tgtEl>
                                          <p:spTgt spid="784397"/>
                                        </p:tgtEl>
                                        <p:attrNameLst>
                                          <p:attrName>ppt_x</p:attrName>
                                        </p:attrNameLst>
                                      </p:cBhvr>
                                      <p:tavLst>
                                        <p:tav tm="0">
                                          <p:val>
                                            <p:strVal val="#ppt_x"/>
                                          </p:val>
                                        </p:tav>
                                        <p:tav tm="100000">
                                          <p:val>
                                            <p:strVal val="#ppt_x"/>
                                          </p:val>
                                        </p:tav>
                                      </p:tavLst>
                                    </p:anim>
                                    <p:anim calcmode="lin" valueType="num">
                                      <p:cBhvr additive="base">
                                        <p:cTn id="32" dur="500" fill="hold"/>
                                        <p:tgtEl>
                                          <p:spTgt spid="784397"/>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withGroup">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17414"/>
                                        </p:tgtEl>
                                        <p:attrNameLst>
                                          <p:attrName>style.visibility</p:attrName>
                                        </p:attrNameLst>
                                      </p:cBhvr>
                                      <p:to>
                                        <p:strVal val="visible"/>
                                      </p:to>
                                    </p:set>
                                  </p:childTnLst>
                                </p:cTn>
                              </p:par>
                              <p:par>
                                <p:cTn id="37" presetID="2" presetClass="entr" presetSubtype="4" fill="hold" grpId="0" nodeType="withEffect">
                                  <p:stCondLst>
                                    <p:cond delay="0"/>
                                  </p:stCondLst>
                                  <p:childTnLst>
                                    <p:set>
                                      <p:cBhvr>
                                        <p:cTn id="38" dur="1" fill="hold">
                                          <p:stCondLst>
                                            <p:cond delay="0"/>
                                          </p:stCondLst>
                                        </p:cTn>
                                        <p:tgtEl>
                                          <p:spTgt spid="24"/>
                                        </p:tgtEl>
                                        <p:attrNameLst>
                                          <p:attrName>style.visibility</p:attrName>
                                        </p:attrNameLst>
                                      </p:cBhvr>
                                      <p:to>
                                        <p:strVal val="visible"/>
                                      </p:to>
                                    </p:set>
                                    <p:anim calcmode="lin" valueType="num">
                                      <p:cBhvr additive="base">
                                        <p:cTn id="39" dur="500" fill="hold"/>
                                        <p:tgtEl>
                                          <p:spTgt spid="24"/>
                                        </p:tgtEl>
                                        <p:attrNameLst>
                                          <p:attrName>ppt_x</p:attrName>
                                        </p:attrNameLst>
                                      </p:cBhvr>
                                      <p:tavLst>
                                        <p:tav tm="0">
                                          <p:val>
                                            <p:strVal val="#ppt_x"/>
                                          </p:val>
                                        </p:tav>
                                        <p:tav tm="100000">
                                          <p:val>
                                            <p:strVal val="#ppt_x"/>
                                          </p:val>
                                        </p:tav>
                                      </p:tavLst>
                                    </p:anim>
                                    <p:anim calcmode="lin" valueType="num">
                                      <p:cBhvr additive="base">
                                        <p:cTn id="40" dur="500" fill="hold"/>
                                        <p:tgtEl>
                                          <p:spTgt spid="24"/>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784402"/>
                                        </p:tgtEl>
                                        <p:attrNameLst>
                                          <p:attrName>style.visibility</p:attrName>
                                        </p:attrNameLst>
                                      </p:cBhvr>
                                      <p:to>
                                        <p:strVal val="visible"/>
                                      </p:to>
                                    </p:set>
                                    <p:anim calcmode="lin" valueType="num">
                                      <p:cBhvr additive="base">
                                        <p:cTn id="43" dur="500" fill="hold"/>
                                        <p:tgtEl>
                                          <p:spTgt spid="784402"/>
                                        </p:tgtEl>
                                        <p:attrNameLst>
                                          <p:attrName>ppt_x</p:attrName>
                                        </p:attrNameLst>
                                      </p:cBhvr>
                                      <p:tavLst>
                                        <p:tav tm="0">
                                          <p:val>
                                            <p:strVal val="#ppt_x"/>
                                          </p:val>
                                        </p:tav>
                                        <p:tav tm="100000">
                                          <p:val>
                                            <p:strVal val="#ppt_x"/>
                                          </p:val>
                                        </p:tav>
                                      </p:tavLst>
                                    </p:anim>
                                    <p:anim calcmode="lin" valueType="num">
                                      <p:cBhvr additive="base">
                                        <p:cTn id="44" dur="500" fill="hold"/>
                                        <p:tgtEl>
                                          <p:spTgt spid="784402"/>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0"/>
                                  </p:stCondLst>
                                  <p:childTnLst>
                                    <p:set>
                                      <p:cBhvr>
                                        <p:cTn id="46" dur="1" fill="hold">
                                          <p:stCondLst>
                                            <p:cond delay="0"/>
                                          </p:stCondLst>
                                        </p:cTn>
                                        <p:tgtEl>
                                          <p:spTgt spid="784401"/>
                                        </p:tgtEl>
                                        <p:attrNameLst>
                                          <p:attrName>style.visibility</p:attrName>
                                        </p:attrNameLst>
                                      </p:cBhvr>
                                      <p:to>
                                        <p:strVal val="visible"/>
                                      </p:to>
                                    </p:set>
                                    <p:anim calcmode="lin" valueType="num">
                                      <p:cBhvr additive="base">
                                        <p:cTn id="47" dur="500" fill="hold"/>
                                        <p:tgtEl>
                                          <p:spTgt spid="784401"/>
                                        </p:tgtEl>
                                        <p:attrNameLst>
                                          <p:attrName>ppt_x</p:attrName>
                                        </p:attrNameLst>
                                      </p:cBhvr>
                                      <p:tavLst>
                                        <p:tav tm="0">
                                          <p:val>
                                            <p:strVal val="#ppt_x"/>
                                          </p:val>
                                        </p:tav>
                                        <p:tav tm="100000">
                                          <p:val>
                                            <p:strVal val="#ppt_x"/>
                                          </p:val>
                                        </p:tav>
                                      </p:tavLst>
                                    </p:anim>
                                    <p:anim calcmode="lin" valueType="num">
                                      <p:cBhvr additive="base">
                                        <p:cTn id="48" dur="500" fill="hold"/>
                                        <p:tgtEl>
                                          <p:spTgt spid="784401"/>
                                        </p:tgtEl>
                                        <p:attrNameLst>
                                          <p:attrName>ppt_y</p:attrName>
                                        </p:attrNameLst>
                                      </p:cBhvr>
                                      <p:tavLst>
                                        <p:tav tm="0">
                                          <p:val>
                                            <p:strVal val="1+#ppt_h/2"/>
                                          </p:val>
                                        </p:tav>
                                        <p:tav tm="100000">
                                          <p:val>
                                            <p:strVal val="#ppt_y"/>
                                          </p:val>
                                        </p:tav>
                                      </p:tavLst>
                                    </p:anim>
                                  </p:childTnLst>
                                </p:cTn>
                              </p:par>
                              <p:par>
                                <p:cTn id="49" presetID="2" presetClass="entr" presetSubtype="4" fill="hold" grpId="0" nodeType="withEffect">
                                  <p:stCondLst>
                                    <p:cond delay="0"/>
                                  </p:stCondLst>
                                  <p:childTnLst>
                                    <p:set>
                                      <p:cBhvr>
                                        <p:cTn id="50" dur="1" fill="hold">
                                          <p:stCondLst>
                                            <p:cond delay="0"/>
                                          </p:stCondLst>
                                        </p:cTn>
                                        <p:tgtEl>
                                          <p:spTgt spid="784395"/>
                                        </p:tgtEl>
                                        <p:attrNameLst>
                                          <p:attrName>style.visibility</p:attrName>
                                        </p:attrNameLst>
                                      </p:cBhvr>
                                      <p:to>
                                        <p:strVal val="visible"/>
                                      </p:to>
                                    </p:set>
                                    <p:anim calcmode="lin" valueType="num">
                                      <p:cBhvr additive="base">
                                        <p:cTn id="51" dur="500" fill="hold"/>
                                        <p:tgtEl>
                                          <p:spTgt spid="784395"/>
                                        </p:tgtEl>
                                        <p:attrNameLst>
                                          <p:attrName>ppt_x</p:attrName>
                                        </p:attrNameLst>
                                      </p:cBhvr>
                                      <p:tavLst>
                                        <p:tav tm="0">
                                          <p:val>
                                            <p:strVal val="#ppt_x"/>
                                          </p:val>
                                        </p:tav>
                                        <p:tav tm="100000">
                                          <p:val>
                                            <p:strVal val="#ppt_x"/>
                                          </p:val>
                                        </p:tav>
                                      </p:tavLst>
                                    </p:anim>
                                    <p:anim calcmode="lin" valueType="num">
                                      <p:cBhvr additive="base">
                                        <p:cTn id="52" dur="500" fill="hold"/>
                                        <p:tgtEl>
                                          <p:spTgt spid="78439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4" grpId="0"/>
      <p:bldP spid="784395" grpId="0"/>
      <p:bldP spid="784396" grpId="0"/>
      <p:bldP spid="784397" grpId="0" animBg="1"/>
      <p:bldP spid="784398" grpId="0" animBg="1"/>
      <p:bldP spid="784399" grpId="0" animBg="1"/>
      <p:bldP spid="784400" grpId="0" animBg="1"/>
      <p:bldP spid="784401" grpId="0" animBg="1"/>
      <p:bldP spid="784402" grpId="0" animBg="1"/>
      <p:bldP spid="22" grpId="0"/>
      <p:bldP spid="24"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2" descr="Oslo 11 m-rush"/>
          <p:cNvPicPr>
            <a:picLocks noGrp="1" noChangeAspect="1" noChangeArrowheads="1"/>
          </p:cNvPicPr>
          <p:nvPr>
            <p:ph sz="half" idx="2"/>
          </p:nvPr>
        </p:nvPicPr>
        <p:blipFill>
          <a:blip r:embed="rId3">
            <a:extLst>
              <a:ext uri="{28A0092B-C50C-407E-A947-70E740481C1C}">
                <a14:useLocalDpi xmlns:a14="http://schemas.microsoft.com/office/drawing/2010/main" val="0"/>
              </a:ext>
            </a:extLst>
          </a:blip>
          <a:srcRect t="12994" b="7156"/>
          <a:stretch>
            <a:fillRect/>
          </a:stretch>
        </p:blipFill>
        <p:spPr>
          <a:xfrm>
            <a:off x="0" y="1047750"/>
            <a:ext cx="9158288" cy="59404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786435" name="Line 3"/>
          <p:cNvSpPr>
            <a:spLocks noChangeShapeType="1"/>
          </p:cNvSpPr>
          <p:nvPr/>
        </p:nvSpPr>
        <p:spPr bwMode="auto">
          <a:xfrm flipH="1">
            <a:off x="3962400" y="3251200"/>
            <a:ext cx="515938" cy="393700"/>
          </a:xfrm>
          <a:prstGeom prst="line">
            <a:avLst/>
          </a:prstGeom>
          <a:noFill/>
          <a:ln w="571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b-NO"/>
          </a:p>
        </p:txBody>
      </p:sp>
      <p:sp>
        <p:nvSpPr>
          <p:cNvPr id="786436" name="Line 4"/>
          <p:cNvSpPr>
            <a:spLocks noChangeShapeType="1"/>
          </p:cNvSpPr>
          <p:nvPr/>
        </p:nvSpPr>
        <p:spPr bwMode="auto">
          <a:xfrm flipH="1">
            <a:off x="2427288" y="3987800"/>
            <a:ext cx="1054100" cy="927100"/>
          </a:xfrm>
          <a:prstGeom prst="line">
            <a:avLst/>
          </a:prstGeom>
          <a:noFill/>
          <a:ln w="571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b-NO"/>
          </a:p>
        </p:txBody>
      </p:sp>
      <p:sp>
        <p:nvSpPr>
          <p:cNvPr id="786437" name="Line 5"/>
          <p:cNvSpPr>
            <a:spLocks noChangeShapeType="1"/>
          </p:cNvSpPr>
          <p:nvPr/>
        </p:nvSpPr>
        <p:spPr bwMode="auto">
          <a:xfrm>
            <a:off x="1277938" y="3556000"/>
            <a:ext cx="422275" cy="342900"/>
          </a:xfrm>
          <a:prstGeom prst="line">
            <a:avLst/>
          </a:prstGeom>
          <a:noFill/>
          <a:ln w="57150">
            <a:solidFill>
              <a:schemeClr va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b-NO"/>
          </a:p>
        </p:txBody>
      </p:sp>
      <p:sp>
        <p:nvSpPr>
          <p:cNvPr id="786438" name="Line 6"/>
          <p:cNvSpPr>
            <a:spLocks noChangeShapeType="1"/>
          </p:cNvSpPr>
          <p:nvPr/>
        </p:nvSpPr>
        <p:spPr bwMode="auto">
          <a:xfrm flipV="1">
            <a:off x="1171575" y="3403600"/>
            <a:ext cx="681038" cy="571500"/>
          </a:xfrm>
          <a:prstGeom prst="line">
            <a:avLst/>
          </a:prstGeom>
          <a:noFill/>
          <a:ln w="57150">
            <a:solidFill>
              <a:schemeClr va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b-NO"/>
          </a:p>
        </p:txBody>
      </p:sp>
      <p:sp>
        <p:nvSpPr>
          <p:cNvPr id="786439" name="Line 7"/>
          <p:cNvSpPr>
            <a:spLocks noChangeShapeType="1"/>
          </p:cNvSpPr>
          <p:nvPr/>
        </p:nvSpPr>
        <p:spPr bwMode="auto">
          <a:xfrm flipV="1">
            <a:off x="3328988" y="3441700"/>
            <a:ext cx="481012" cy="228600"/>
          </a:xfrm>
          <a:prstGeom prst="line">
            <a:avLst/>
          </a:prstGeom>
          <a:noFill/>
          <a:ln w="57150">
            <a:solidFill>
              <a:schemeClr va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b-NO"/>
          </a:p>
        </p:txBody>
      </p:sp>
      <p:sp>
        <p:nvSpPr>
          <p:cNvPr id="786440" name="Line 8"/>
          <p:cNvSpPr>
            <a:spLocks noChangeShapeType="1"/>
          </p:cNvSpPr>
          <p:nvPr/>
        </p:nvSpPr>
        <p:spPr bwMode="auto">
          <a:xfrm flipV="1">
            <a:off x="2614613" y="3492500"/>
            <a:ext cx="409575" cy="254000"/>
          </a:xfrm>
          <a:prstGeom prst="line">
            <a:avLst/>
          </a:prstGeom>
          <a:noFill/>
          <a:ln w="57150">
            <a:solidFill>
              <a:schemeClr va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b-NO"/>
          </a:p>
        </p:txBody>
      </p:sp>
      <p:sp>
        <p:nvSpPr>
          <p:cNvPr id="786441" name="Line 9"/>
          <p:cNvSpPr>
            <a:spLocks noChangeShapeType="1"/>
          </p:cNvSpPr>
          <p:nvPr/>
        </p:nvSpPr>
        <p:spPr bwMode="auto">
          <a:xfrm>
            <a:off x="2614613" y="3454400"/>
            <a:ext cx="422275" cy="342900"/>
          </a:xfrm>
          <a:prstGeom prst="line">
            <a:avLst/>
          </a:prstGeom>
          <a:noFill/>
          <a:ln w="57150">
            <a:solidFill>
              <a:schemeClr va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b-NO"/>
          </a:p>
        </p:txBody>
      </p:sp>
      <p:sp>
        <p:nvSpPr>
          <p:cNvPr id="786442" name="Line 10"/>
          <p:cNvSpPr>
            <a:spLocks noChangeShapeType="1"/>
          </p:cNvSpPr>
          <p:nvPr/>
        </p:nvSpPr>
        <p:spPr bwMode="auto">
          <a:xfrm>
            <a:off x="3270250" y="3416300"/>
            <a:ext cx="422275" cy="342900"/>
          </a:xfrm>
          <a:prstGeom prst="line">
            <a:avLst/>
          </a:prstGeom>
          <a:noFill/>
          <a:ln w="57150">
            <a:solidFill>
              <a:schemeClr va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b-NO"/>
          </a:p>
        </p:txBody>
      </p:sp>
      <p:sp>
        <p:nvSpPr>
          <p:cNvPr id="15371" name="Rectangle 11"/>
          <p:cNvSpPr>
            <a:spLocks noGrp="1" noChangeArrowheads="1"/>
          </p:cNvSpPr>
          <p:nvPr>
            <p:ph type="title"/>
          </p:nvPr>
        </p:nvSpPr>
        <p:spPr>
          <a:xfrm>
            <a:off x="57150" y="15875"/>
            <a:ext cx="9086850" cy="966788"/>
          </a:xfrm>
        </p:spPr>
        <p:txBody>
          <a:bodyPr/>
          <a:lstStyle/>
          <a:p>
            <a:r>
              <a:rPr lang="nb-NO" altLang="nb-NO" sz="2400" b="1" smtClean="0">
                <a:solidFill>
                  <a:schemeClr val="tx2"/>
                </a:solidFill>
              </a:rPr>
              <a:t>Toll plaza no.11 on E6 north (the largest in Oslo) was changed on 2 February 2008 </a:t>
            </a:r>
            <a:endParaRPr lang="nb-NO" altLang="nb-NO" sz="2400" smtClean="0">
              <a:solidFill>
                <a:schemeClr val="tx2"/>
              </a:solidFill>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86436"/>
                                        </p:tgtEl>
                                        <p:attrNameLst>
                                          <p:attrName>style.visibility</p:attrName>
                                        </p:attrNameLst>
                                      </p:cBhvr>
                                      <p:to>
                                        <p:strVal val="visible"/>
                                      </p:to>
                                    </p:set>
                                    <p:anim calcmode="lin" valueType="num">
                                      <p:cBhvr additive="base">
                                        <p:cTn id="7" dur="500" fill="hold"/>
                                        <p:tgtEl>
                                          <p:spTgt spid="786436"/>
                                        </p:tgtEl>
                                        <p:attrNameLst>
                                          <p:attrName>ppt_x</p:attrName>
                                        </p:attrNameLst>
                                      </p:cBhvr>
                                      <p:tavLst>
                                        <p:tav tm="0">
                                          <p:val>
                                            <p:strVal val="#ppt_x"/>
                                          </p:val>
                                        </p:tav>
                                        <p:tav tm="100000">
                                          <p:val>
                                            <p:strVal val="#ppt_x"/>
                                          </p:val>
                                        </p:tav>
                                      </p:tavLst>
                                    </p:anim>
                                    <p:anim calcmode="lin" valueType="num">
                                      <p:cBhvr additive="base">
                                        <p:cTn id="8" dur="500" fill="hold"/>
                                        <p:tgtEl>
                                          <p:spTgt spid="786436"/>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786435"/>
                                        </p:tgtEl>
                                        <p:attrNameLst>
                                          <p:attrName>style.visibility</p:attrName>
                                        </p:attrNameLst>
                                      </p:cBhvr>
                                      <p:to>
                                        <p:strVal val="visible"/>
                                      </p:to>
                                    </p:set>
                                    <p:anim calcmode="lin" valueType="num">
                                      <p:cBhvr additive="base">
                                        <p:cTn id="11" dur="500" fill="hold"/>
                                        <p:tgtEl>
                                          <p:spTgt spid="786435"/>
                                        </p:tgtEl>
                                        <p:attrNameLst>
                                          <p:attrName>ppt_x</p:attrName>
                                        </p:attrNameLst>
                                      </p:cBhvr>
                                      <p:tavLst>
                                        <p:tav tm="0">
                                          <p:val>
                                            <p:strVal val="#ppt_x"/>
                                          </p:val>
                                        </p:tav>
                                        <p:tav tm="100000">
                                          <p:val>
                                            <p:strVal val="#ppt_x"/>
                                          </p:val>
                                        </p:tav>
                                      </p:tavLst>
                                    </p:anim>
                                    <p:anim calcmode="lin" valueType="num">
                                      <p:cBhvr additive="base">
                                        <p:cTn id="12" dur="500" fill="hold"/>
                                        <p:tgtEl>
                                          <p:spTgt spid="786435"/>
                                        </p:tgtEl>
                                        <p:attrNameLst>
                                          <p:attrName>ppt_y</p:attrName>
                                        </p:attrNameLst>
                                      </p:cBhvr>
                                      <p:tavLst>
                                        <p:tav tm="0">
                                          <p:val>
                                            <p:strVal val="1+#ppt_h/2"/>
                                          </p:val>
                                        </p:tav>
                                        <p:tav tm="100000">
                                          <p:val>
                                            <p:strVal val="#ppt_y"/>
                                          </p:val>
                                        </p:tav>
                                      </p:tavLst>
                                    </p:anim>
                                  </p:childTnLst>
                                </p:cTn>
                              </p:par>
                            </p:childTnLst>
                          </p:cTn>
                        </p:par>
                      </p:childTnLst>
                    </p:cTn>
                  </p:par>
                  <p:par>
                    <p:cTn id="13" fill="hold" nodeType="clickPar">
                      <p:stCondLst>
                        <p:cond delay="indefinite"/>
                      </p:stCondLst>
                      <p:childTnLst>
                        <p:par>
                          <p:cTn id="14" fill="hold" nodeType="withGroup">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786439"/>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786442"/>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786440"/>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786441"/>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786438"/>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78643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6435" grpId="0" animBg="1"/>
      <p:bldP spid="786436" grpId="0" animBg="1"/>
      <p:bldP spid="786437" grpId="0" animBg="1"/>
      <p:bldP spid="786438" grpId="0" animBg="1"/>
      <p:bldP spid="786439" grpId="0" animBg="1"/>
      <p:bldP spid="786440" grpId="0" animBg="1"/>
      <p:bldP spid="786441" grpId="0" animBg="1"/>
      <p:bldP spid="786442"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4"/>
          <p:cNvSpPr>
            <a:spLocks noChangeArrowheads="1"/>
          </p:cNvSpPr>
          <p:nvPr/>
        </p:nvSpPr>
        <p:spPr bwMode="auto">
          <a:xfrm>
            <a:off x="161925" y="6115050"/>
            <a:ext cx="4371975" cy="714375"/>
          </a:xfrm>
          <a:prstGeom prst="rect">
            <a:avLst/>
          </a:prstGeom>
          <a:solidFill>
            <a:schemeClr val="bg1"/>
          </a:solidFill>
          <a:ln w="12700">
            <a:solidFill>
              <a:schemeClr val="bg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4400" b="1">
                <a:solidFill>
                  <a:schemeClr val="tx1"/>
                </a:solidFill>
                <a:latin typeface="Times New Roman" panose="02020603050405020304" pitchFamily="18" charset="0"/>
              </a:defRPr>
            </a:lvl1pPr>
            <a:lvl2pPr marL="742950" indent="-285750">
              <a:defRPr sz="4400" b="1">
                <a:solidFill>
                  <a:schemeClr val="tx1"/>
                </a:solidFill>
                <a:latin typeface="Times New Roman" panose="02020603050405020304" pitchFamily="18" charset="0"/>
              </a:defRPr>
            </a:lvl2pPr>
            <a:lvl3pPr marL="1143000" indent="-228600">
              <a:defRPr sz="4400" b="1">
                <a:solidFill>
                  <a:schemeClr val="tx1"/>
                </a:solidFill>
                <a:latin typeface="Times New Roman" panose="02020603050405020304" pitchFamily="18" charset="0"/>
              </a:defRPr>
            </a:lvl3pPr>
            <a:lvl4pPr marL="1600200" indent="-228600">
              <a:defRPr sz="4400" b="1">
                <a:solidFill>
                  <a:schemeClr val="tx1"/>
                </a:solidFill>
                <a:latin typeface="Times New Roman" panose="02020603050405020304" pitchFamily="18" charset="0"/>
              </a:defRPr>
            </a:lvl4pPr>
            <a:lvl5pPr marL="2057400" indent="-228600">
              <a:defRPr sz="4400" b="1">
                <a:solidFill>
                  <a:schemeClr val="tx1"/>
                </a:solidFill>
                <a:latin typeface="Times New Roman" panose="02020603050405020304" pitchFamily="18" charset="0"/>
              </a:defRPr>
            </a:lvl5pPr>
            <a:lvl6pPr marL="2514600" indent="-228600" eaLnBrk="0" fontAlgn="base" hangingPunct="0">
              <a:spcBef>
                <a:spcPct val="0"/>
              </a:spcBef>
              <a:spcAft>
                <a:spcPct val="0"/>
              </a:spcAft>
              <a:defRPr sz="4400" b="1">
                <a:solidFill>
                  <a:schemeClr val="tx1"/>
                </a:solidFill>
                <a:latin typeface="Times New Roman" panose="02020603050405020304" pitchFamily="18" charset="0"/>
              </a:defRPr>
            </a:lvl6pPr>
            <a:lvl7pPr marL="2971800" indent="-228600" eaLnBrk="0" fontAlgn="base" hangingPunct="0">
              <a:spcBef>
                <a:spcPct val="0"/>
              </a:spcBef>
              <a:spcAft>
                <a:spcPct val="0"/>
              </a:spcAft>
              <a:defRPr sz="4400" b="1">
                <a:solidFill>
                  <a:schemeClr val="tx1"/>
                </a:solidFill>
                <a:latin typeface="Times New Roman" panose="02020603050405020304" pitchFamily="18" charset="0"/>
              </a:defRPr>
            </a:lvl7pPr>
            <a:lvl8pPr marL="3429000" indent="-228600" eaLnBrk="0" fontAlgn="base" hangingPunct="0">
              <a:spcBef>
                <a:spcPct val="0"/>
              </a:spcBef>
              <a:spcAft>
                <a:spcPct val="0"/>
              </a:spcAft>
              <a:defRPr sz="4400" b="1">
                <a:solidFill>
                  <a:schemeClr val="tx1"/>
                </a:solidFill>
                <a:latin typeface="Times New Roman" panose="02020603050405020304" pitchFamily="18" charset="0"/>
              </a:defRPr>
            </a:lvl8pPr>
            <a:lvl9pPr marL="3886200" indent="-228600" eaLnBrk="0" fontAlgn="base" hangingPunct="0">
              <a:spcBef>
                <a:spcPct val="0"/>
              </a:spcBef>
              <a:spcAft>
                <a:spcPct val="0"/>
              </a:spcAft>
              <a:defRPr sz="4400" b="1">
                <a:solidFill>
                  <a:schemeClr val="tx1"/>
                </a:solidFill>
                <a:latin typeface="Times New Roman" panose="02020603050405020304" pitchFamily="18" charset="0"/>
              </a:defRPr>
            </a:lvl9pPr>
          </a:lstStyle>
          <a:p>
            <a:endParaRPr lang="en-US" altLang="nb-NO">
              <a:solidFill>
                <a:srgbClr val="000000"/>
              </a:solidFill>
            </a:endParaRPr>
          </a:p>
        </p:txBody>
      </p:sp>
      <p:sp>
        <p:nvSpPr>
          <p:cNvPr id="3075" name="Rectangle 2"/>
          <p:cNvSpPr>
            <a:spLocks noGrp="1" noChangeArrowheads="1"/>
          </p:cNvSpPr>
          <p:nvPr>
            <p:ph type="title"/>
          </p:nvPr>
        </p:nvSpPr>
        <p:spPr>
          <a:xfrm>
            <a:off x="320675" y="117475"/>
            <a:ext cx="7029450" cy="838200"/>
          </a:xfrm>
        </p:spPr>
        <p:txBody>
          <a:bodyPr/>
          <a:lstStyle/>
          <a:p>
            <a:pPr defTabSz="914400"/>
            <a:r>
              <a:rPr lang="en-US" altLang="nb-NO" sz="3600" b="1" dirty="0" smtClean="0">
                <a:solidFill>
                  <a:srgbClr val="002BB6"/>
                </a:solidFill>
              </a:rPr>
              <a:t>Road charging in Norway</a:t>
            </a:r>
          </a:p>
        </p:txBody>
      </p:sp>
      <p:sp>
        <p:nvSpPr>
          <p:cNvPr id="578563" name="Rectangle 3"/>
          <p:cNvSpPr>
            <a:spLocks noGrp="1" noChangeArrowheads="1"/>
          </p:cNvSpPr>
          <p:nvPr>
            <p:ph type="body" sz="half" idx="1"/>
          </p:nvPr>
        </p:nvSpPr>
        <p:spPr>
          <a:xfrm>
            <a:off x="247650" y="3943350"/>
            <a:ext cx="8466582" cy="2590800"/>
          </a:xfrm>
        </p:spPr>
        <p:txBody>
          <a:bodyPr/>
          <a:lstStyle/>
          <a:p>
            <a:pPr defTabSz="914400">
              <a:lnSpc>
                <a:spcPct val="150000"/>
              </a:lnSpc>
            </a:pPr>
            <a:r>
              <a:rPr lang="en-US" altLang="nb-NO" sz="2000" b="1" dirty="0" smtClean="0">
                <a:solidFill>
                  <a:srgbClr val="FF0000"/>
                </a:solidFill>
              </a:rPr>
              <a:t>All Electronic Tolling (AET) from 2004 (8 cities today) = Open Road Tolling (ORT) = </a:t>
            </a:r>
            <a:r>
              <a:rPr lang="en-US" altLang="nb-NO" sz="2000" b="1" u="sng" dirty="0" smtClean="0">
                <a:solidFill>
                  <a:srgbClr val="FF0000"/>
                </a:solidFill>
              </a:rPr>
              <a:t>Automatic tolling</a:t>
            </a:r>
          </a:p>
          <a:p>
            <a:pPr defTabSz="914400">
              <a:lnSpc>
                <a:spcPct val="150000"/>
              </a:lnSpc>
            </a:pPr>
            <a:r>
              <a:rPr lang="en-US" altLang="nb-NO" sz="2000" b="1" dirty="0" smtClean="0"/>
              <a:t>Point payment only</a:t>
            </a:r>
          </a:p>
          <a:p>
            <a:pPr defTabSz="914400">
              <a:lnSpc>
                <a:spcPct val="150000"/>
              </a:lnSpc>
            </a:pPr>
            <a:r>
              <a:rPr lang="en-US" altLang="nb-NO" sz="2000" dirty="0" smtClean="0"/>
              <a:t>Full </a:t>
            </a:r>
            <a:r>
              <a:rPr lang="en-US" altLang="nb-NO" sz="2000" b="1" dirty="0" smtClean="0">
                <a:solidFill>
                  <a:srgbClr val="FF0000"/>
                </a:solidFill>
              </a:rPr>
              <a:t>interoperability: </a:t>
            </a:r>
            <a:r>
              <a:rPr lang="en-US" altLang="nb-NO" sz="2000" dirty="0" smtClean="0">
                <a:solidFill>
                  <a:srgbClr val="FF0000"/>
                </a:solidFill>
              </a:rPr>
              <a:t>Norway 2004, </a:t>
            </a:r>
            <a:r>
              <a:rPr lang="en-US" altLang="nb-NO" sz="2000" dirty="0" smtClean="0"/>
              <a:t>DK+SE+NO 2007</a:t>
            </a:r>
          </a:p>
          <a:p>
            <a:pPr defTabSz="914400">
              <a:lnSpc>
                <a:spcPct val="90000"/>
              </a:lnSpc>
              <a:buFontTx/>
              <a:buNone/>
            </a:pPr>
            <a:endParaRPr lang="en-US" altLang="nb-NO" sz="2000" dirty="0" smtClean="0"/>
          </a:p>
        </p:txBody>
      </p:sp>
      <p:pic>
        <p:nvPicPr>
          <p:cNvPr id="578565" name="Picture 5" descr="autoPASS-logo-orig1"/>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a:xfrm>
            <a:off x="7872413" y="1885950"/>
            <a:ext cx="1177925" cy="18859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cxnSp>
        <p:nvCxnSpPr>
          <p:cNvPr id="3" name="Rett pil 2"/>
          <p:cNvCxnSpPr>
            <a:cxnSpLocks noChangeShapeType="1"/>
          </p:cNvCxnSpPr>
          <p:nvPr/>
        </p:nvCxnSpPr>
        <p:spPr bwMode="auto">
          <a:xfrm>
            <a:off x="3124200" y="3581400"/>
            <a:ext cx="4629150" cy="0"/>
          </a:xfrm>
          <a:prstGeom prst="straightConnector1">
            <a:avLst/>
          </a:prstGeom>
          <a:noFill/>
          <a:ln w="38100" algn="ctr">
            <a:solidFill>
              <a:schemeClr val="tx2"/>
            </a:soli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3079" name="Rectangle 3"/>
          <p:cNvSpPr txBox="1">
            <a:spLocks noChangeArrowheads="1"/>
          </p:cNvSpPr>
          <p:nvPr/>
        </p:nvSpPr>
        <p:spPr bwMode="auto">
          <a:xfrm>
            <a:off x="238125" y="1285875"/>
            <a:ext cx="8991600" cy="1609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lstStyle>
            <a:lvl1pPr marL="342900" indent="-342900">
              <a:defRPr sz="4400" b="1">
                <a:solidFill>
                  <a:schemeClr val="tx1"/>
                </a:solidFill>
                <a:latin typeface="Times New Roman" panose="02020603050405020304" pitchFamily="18" charset="0"/>
              </a:defRPr>
            </a:lvl1pPr>
            <a:lvl2pPr marL="742950" indent="-285750">
              <a:defRPr sz="4400" b="1">
                <a:solidFill>
                  <a:schemeClr val="tx1"/>
                </a:solidFill>
                <a:latin typeface="Times New Roman" panose="02020603050405020304" pitchFamily="18" charset="0"/>
              </a:defRPr>
            </a:lvl2pPr>
            <a:lvl3pPr marL="1143000" indent="-228600">
              <a:defRPr sz="4400" b="1">
                <a:solidFill>
                  <a:schemeClr val="tx1"/>
                </a:solidFill>
                <a:latin typeface="Times New Roman" panose="02020603050405020304" pitchFamily="18" charset="0"/>
              </a:defRPr>
            </a:lvl3pPr>
            <a:lvl4pPr marL="1600200" indent="-228600">
              <a:defRPr sz="4400" b="1">
                <a:solidFill>
                  <a:schemeClr val="tx1"/>
                </a:solidFill>
                <a:latin typeface="Times New Roman" panose="02020603050405020304" pitchFamily="18" charset="0"/>
              </a:defRPr>
            </a:lvl4pPr>
            <a:lvl5pPr marL="2057400" indent="-228600">
              <a:defRPr sz="4400" b="1">
                <a:solidFill>
                  <a:schemeClr val="tx1"/>
                </a:solidFill>
                <a:latin typeface="Times New Roman" panose="02020603050405020304" pitchFamily="18" charset="0"/>
              </a:defRPr>
            </a:lvl5pPr>
            <a:lvl6pPr marL="2514600" indent="-228600" eaLnBrk="0" fontAlgn="base" hangingPunct="0">
              <a:spcBef>
                <a:spcPct val="0"/>
              </a:spcBef>
              <a:spcAft>
                <a:spcPct val="0"/>
              </a:spcAft>
              <a:defRPr sz="4400" b="1">
                <a:solidFill>
                  <a:schemeClr val="tx1"/>
                </a:solidFill>
                <a:latin typeface="Times New Roman" panose="02020603050405020304" pitchFamily="18" charset="0"/>
              </a:defRPr>
            </a:lvl6pPr>
            <a:lvl7pPr marL="2971800" indent="-228600" eaLnBrk="0" fontAlgn="base" hangingPunct="0">
              <a:spcBef>
                <a:spcPct val="0"/>
              </a:spcBef>
              <a:spcAft>
                <a:spcPct val="0"/>
              </a:spcAft>
              <a:defRPr sz="4400" b="1">
                <a:solidFill>
                  <a:schemeClr val="tx1"/>
                </a:solidFill>
                <a:latin typeface="Times New Roman" panose="02020603050405020304" pitchFamily="18" charset="0"/>
              </a:defRPr>
            </a:lvl7pPr>
            <a:lvl8pPr marL="3429000" indent="-228600" eaLnBrk="0" fontAlgn="base" hangingPunct="0">
              <a:spcBef>
                <a:spcPct val="0"/>
              </a:spcBef>
              <a:spcAft>
                <a:spcPct val="0"/>
              </a:spcAft>
              <a:defRPr sz="4400" b="1">
                <a:solidFill>
                  <a:schemeClr val="tx1"/>
                </a:solidFill>
                <a:latin typeface="Times New Roman" panose="02020603050405020304" pitchFamily="18" charset="0"/>
              </a:defRPr>
            </a:lvl8pPr>
            <a:lvl9pPr marL="3886200" indent="-228600" eaLnBrk="0" fontAlgn="base" hangingPunct="0">
              <a:spcBef>
                <a:spcPct val="0"/>
              </a:spcBef>
              <a:spcAft>
                <a:spcPct val="0"/>
              </a:spcAft>
              <a:defRPr sz="4400" b="1">
                <a:solidFill>
                  <a:schemeClr val="tx1"/>
                </a:solidFill>
                <a:latin typeface="Times New Roman" panose="02020603050405020304" pitchFamily="18" charset="0"/>
              </a:defRPr>
            </a:lvl9pPr>
          </a:lstStyle>
          <a:p>
            <a:pPr>
              <a:lnSpc>
                <a:spcPct val="150000"/>
              </a:lnSpc>
              <a:spcBef>
                <a:spcPct val="20000"/>
              </a:spcBef>
              <a:spcAft>
                <a:spcPct val="50000"/>
              </a:spcAft>
              <a:buClr>
                <a:schemeClr val="tx1"/>
              </a:buClr>
              <a:buSzPct val="100000"/>
              <a:buFontTx/>
              <a:buChar char="•"/>
            </a:pPr>
            <a:r>
              <a:rPr lang="en-US" altLang="nb-NO" sz="2000" dirty="0" smtClean="0">
                <a:solidFill>
                  <a:srgbClr val="FF3300"/>
                </a:solidFill>
                <a:latin typeface="Verdana" panose="020B0604030504040204" pitchFamily="34" charset="0"/>
              </a:rPr>
              <a:t>80 </a:t>
            </a:r>
            <a:r>
              <a:rPr lang="en-US" altLang="nb-NO" sz="2000" dirty="0">
                <a:solidFill>
                  <a:srgbClr val="FF3300"/>
                </a:solidFill>
                <a:latin typeface="Verdana" panose="020B0604030504040204" pitchFamily="34" charset="0"/>
              </a:rPr>
              <a:t>years</a:t>
            </a:r>
            <a:r>
              <a:rPr lang="en-US" altLang="nb-NO" sz="2000" dirty="0">
                <a:latin typeface="Verdana" panose="020B0604030504040204" pitchFamily="34" charset="0"/>
              </a:rPr>
              <a:t> experience and more than 100 projects </a:t>
            </a:r>
          </a:p>
          <a:p>
            <a:pPr>
              <a:lnSpc>
                <a:spcPct val="150000"/>
              </a:lnSpc>
              <a:spcBef>
                <a:spcPct val="20000"/>
              </a:spcBef>
              <a:spcAft>
                <a:spcPct val="50000"/>
              </a:spcAft>
              <a:buClr>
                <a:schemeClr val="tx1"/>
              </a:buClr>
              <a:buSzPct val="100000"/>
              <a:buFontTx/>
              <a:buChar char="•"/>
            </a:pPr>
            <a:r>
              <a:rPr lang="en-US" altLang="nb-NO" sz="2000" dirty="0">
                <a:latin typeface="Verdana" panose="020B0604030504040204" pitchFamily="34" charset="0"/>
              </a:rPr>
              <a:t>15 years average duration </a:t>
            </a:r>
            <a:r>
              <a:rPr lang="en-US" altLang="nb-NO" sz="2000" dirty="0">
                <a:solidFill>
                  <a:srgbClr val="FF0000"/>
                </a:solidFill>
                <a:latin typeface="Verdana" panose="020B0604030504040204" pitchFamily="34" charset="0"/>
              </a:rPr>
              <a:t>-&gt; </a:t>
            </a:r>
            <a:r>
              <a:rPr lang="en-US" altLang="nb-NO" sz="2000" dirty="0" smtClean="0">
                <a:solidFill>
                  <a:srgbClr val="FF0000"/>
                </a:solidFill>
                <a:latin typeface="Verdana" panose="020B0604030504040204" pitchFamily="34" charset="0"/>
              </a:rPr>
              <a:t>60 </a:t>
            </a:r>
            <a:r>
              <a:rPr lang="en-US" altLang="nb-NO" sz="2000" dirty="0">
                <a:solidFill>
                  <a:srgbClr val="FF0000"/>
                </a:solidFill>
                <a:latin typeface="Verdana" panose="020B0604030504040204" pitchFamily="34" charset="0"/>
              </a:rPr>
              <a:t>current projects </a:t>
            </a:r>
          </a:p>
          <a:p>
            <a:pPr>
              <a:lnSpc>
                <a:spcPct val="150000"/>
              </a:lnSpc>
              <a:spcBef>
                <a:spcPct val="20000"/>
              </a:spcBef>
              <a:spcAft>
                <a:spcPct val="50000"/>
              </a:spcAft>
              <a:buClr>
                <a:schemeClr val="tx1"/>
              </a:buClr>
              <a:buSzPct val="100000"/>
              <a:buFontTx/>
              <a:buChar char="•"/>
            </a:pPr>
            <a:r>
              <a:rPr lang="en-US" altLang="nb-NO" sz="2000" dirty="0">
                <a:solidFill>
                  <a:srgbClr val="FF0000"/>
                </a:solidFill>
                <a:latin typeface="Verdana" panose="020B0604030504040204" pitchFamily="34" charset="0"/>
              </a:rPr>
              <a:t>Urban</a:t>
            </a:r>
            <a:r>
              <a:rPr lang="en-US" altLang="nb-NO" sz="2000" dirty="0">
                <a:latin typeface="Verdana" panose="020B0604030504040204" pitchFamily="34" charset="0"/>
              </a:rPr>
              <a:t> </a:t>
            </a:r>
            <a:r>
              <a:rPr lang="en-US" altLang="nb-NO" sz="2000" dirty="0">
                <a:solidFill>
                  <a:srgbClr val="FF0000"/>
                </a:solidFill>
                <a:latin typeface="Verdana" panose="020B0604030504040204" pitchFamily="34" charset="0"/>
              </a:rPr>
              <a:t>toll systems </a:t>
            </a:r>
            <a:r>
              <a:rPr lang="en-US" altLang="nb-NO" sz="2000" dirty="0">
                <a:latin typeface="Verdana" panose="020B0604030504040204" pitchFamily="34" charset="0"/>
              </a:rPr>
              <a:t>for the last </a:t>
            </a:r>
            <a:r>
              <a:rPr lang="en-US" altLang="nb-NO" sz="2000" dirty="0" smtClean="0">
                <a:solidFill>
                  <a:srgbClr val="FF0000"/>
                </a:solidFill>
                <a:latin typeface="Verdana" panose="020B0604030504040204" pitchFamily="34" charset="0"/>
              </a:rPr>
              <a:t>31</a:t>
            </a:r>
            <a:r>
              <a:rPr lang="en-US" altLang="nb-NO" sz="2000" dirty="0" smtClean="0">
                <a:solidFill>
                  <a:srgbClr val="FF3300"/>
                </a:solidFill>
                <a:latin typeface="Verdana" panose="020B0604030504040204" pitchFamily="34" charset="0"/>
              </a:rPr>
              <a:t> </a:t>
            </a:r>
            <a:r>
              <a:rPr lang="en-US" altLang="nb-NO" sz="2000" dirty="0">
                <a:solidFill>
                  <a:srgbClr val="FF3300"/>
                </a:solidFill>
                <a:latin typeface="Verdana" panose="020B0604030504040204" pitchFamily="34" charset="0"/>
              </a:rPr>
              <a:t>years </a:t>
            </a:r>
          </a:p>
          <a:p>
            <a:pPr>
              <a:lnSpc>
                <a:spcPct val="90000"/>
              </a:lnSpc>
              <a:spcBef>
                <a:spcPct val="20000"/>
              </a:spcBef>
              <a:spcAft>
                <a:spcPct val="50000"/>
              </a:spcAft>
              <a:buClr>
                <a:schemeClr val="tx1"/>
              </a:buClr>
              <a:buSzPct val="100000"/>
            </a:pPr>
            <a:endParaRPr lang="en-US" altLang="nb-NO" sz="2000" dirty="0">
              <a:latin typeface="Verdana" panose="020B0604030504040204" pitchFamily="34" charset="0"/>
            </a:endParaRPr>
          </a:p>
        </p:txBody>
      </p:sp>
      <p:sp>
        <p:nvSpPr>
          <p:cNvPr id="10" name="Rectangle 3"/>
          <p:cNvSpPr txBox="1">
            <a:spLocks noChangeArrowheads="1"/>
          </p:cNvSpPr>
          <p:nvPr/>
        </p:nvSpPr>
        <p:spPr bwMode="auto">
          <a:xfrm>
            <a:off x="247650" y="3286125"/>
            <a:ext cx="3162300" cy="590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lstStyle>
            <a:lvl1pPr marL="342900" indent="-342900">
              <a:defRPr sz="4400" b="1">
                <a:solidFill>
                  <a:schemeClr val="tx1"/>
                </a:solidFill>
                <a:latin typeface="Times New Roman" panose="02020603050405020304" pitchFamily="18" charset="0"/>
              </a:defRPr>
            </a:lvl1pPr>
            <a:lvl2pPr marL="742950" indent="-285750">
              <a:defRPr sz="4400" b="1">
                <a:solidFill>
                  <a:schemeClr val="tx1"/>
                </a:solidFill>
                <a:latin typeface="Times New Roman" panose="02020603050405020304" pitchFamily="18" charset="0"/>
              </a:defRPr>
            </a:lvl2pPr>
            <a:lvl3pPr marL="1143000" indent="-228600">
              <a:defRPr sz="4400" b="1">
                <a:solidFill>
                  <a:schemeClr val="tx1"/>
                </a:solidFill>
                <a:latin typeface="Times New Roman" panose="02020603050405020304" pitchFamily="18" charset="0"/>
              </a:defRPr>
            </a:lvl3pPr>
            <a:lvl4pPr marL="1600200" indent="-228600">
              <a:defRPr sz="4400" b="1">
                <a:solidFill>
                  <a:schemeClr val="tx1"/>
                </a:solidFill>
                <a:latin typeface="Times New Roman" panose="02020603050405020304" pitchFamily="18" charset="0"/>
              </a:defRPr>
            </a:lvl4pPr>
            <a:lvl5pPr marL="2057400" indent="-228600">
              <a:defRPr sz="4400" b="1">
                <a:solidFill>
                  <a:schemeClr val="tx1"/>
                </a:solidFill>
                <a:latin typeface="Times New Roman" panose="02020603050405020304" pitchFamily="18" charset="0"/>
              </a:defRPr>
            </a:lvl5pPr>
            <a:lvl6pPr marL="2514600" indent="-228600" eaLnBrk="0" fontAlgn="base" hangingPunct="0">
              <a:spcBef>
                <a:spcPct val="0"/>
              </a:spcBef>
              <a:spcAft>
                <a:spcPct val="0"/>
              </a:spcAft>
              <a:defRPr sz="4400" b="1">
                <a:solidFill>
                  <a:schemeClr val="tx1"/>
                </a:solidFill>
                <a:latin typeface="Times New Roman" panose="02020603050405020304" pitchFamily="18" charset="0"/>
              </a:defRPr>
            </a:lvl6pPr>
            <a:lvl7pPr marL="2971800" indent="-228600" eaLnBrk="0" fontAlgn="base" hangingPunct="0">
              <a:spcBef>
                <a:spcPct val="0"/>
              </a:spcBef>
              <a:spcAft>
                <a:spcPct val="0"/>
              </a:spcAft>
              <a:defRPr sz="4400" b="1">
                <a:solidFill>
                  <a:schemeClr val="tx1"/>
                </a:solidFill>
                <a:latin typeface="Times New Roman" panose="02020603050405020304" pitchFamily="18" charset="0"/>
              </a:defRPr>
            </a:lvl7pPr>
            <a:lvl8pPr marL="3429000" indent="-228600" eaLnBrk="0" fontAlgn="base" hangingPunct="0">
              <a:spcBef>
                <a:spcPct val="0"/>
              </a:spcBef>
              <a:spcAft>
                <a:spcPct val="0"/>
              </a:spcAft>
              <a:defRPr sz="4400" b="1">
                <a:solidFill>
                  <a:schemeClr val="tx1"/>
                </a:solidFill>
                <a:latin typeface="Times New Roman" panose="02020603050405020304" pitchFamily="18" charset="0"/>
              </a:defRPr>
            </a:lvl8pPr>
            <a:lvl9pPr marL="3886200" indent="-228600" eaLnBrk="0" fontAlgn="base" hangingPunct="0">
              <a:spcBef>
                <a:spcPct val="0"/>
              </a:spcBef>
              <a:spcAft>
                <a:spcPct val="0"/>
              </a:spcAft>
              <a:defRPr sz="4400" b="1">
                <a:solidFill>
                  <a:schemeClr val="tx1"/>
                </a:solidFill>
                <a:latin typeface="Times New Roman" panose="02020603050405020304" pitchFamily="18" charset="0"/>
              </a:defRPr>
            </a:lvl9pPr>
          </a:lstStyle>
          <a:p>
            <a:pPr>
              <a:lnSpc>
                <a:spcPct val="150000"/>
              </a:lnSpc>
              <a:spcBef>
                <a:spcPct val="20000"/>
              </a:spcBef>
              <a:spcAft>
                <a:spcPct val="50000"/>
              </a:spcAft>
              <a:buClr>
                <a:schemeClr val="tx1"/>
              </a:buClr>
              <a:buSzPct val="100000"/>
              <a:buFontTx/>
              <a:buChar char="•"/>
            </a:pPr>
            <a:r>
              <a:rPr lang="en-US" altLang="nb-NO" sz="2000">
                <a:solidFill>
                  <a:schemeClr val="tx2"/>
                </a:solidFill>
                <a:latin typeface="Verdana" panose="020B0604030504040204" pitchFamily="34" charset="0"/>
              </a:rPr>
              <a:t>AutoPASS 1999</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578565"/>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78563">
                                            <p:txEl>
                                              <p:pRg st="0" end="0"/>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78563">
                                            <p:txEl>
                                              <p:pRg st="1" end="1"/>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nodeType="clickEffect">
                                  <p:stCondLst>
                                    <p:cond delay="0"/>
                                  </p:stCondLst>
                                  <p:childTnLst>
                                    <p:set>
                                      <p:cBhvr>
                                        <p:cTn id="22" dur="1" fill="hold">
                                          <p:stCondLst>
                                            <p:cond delay="0"/>
                                          </p:stCondLst>
                                        </p:cTn>
                                        <p:tgtEl>
                                          <p:spTgt spid="57856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8563" grpId="0" build="p"/>
      <p:bldP spid="10"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2" descr="DSC09545"/>
          <p:cNvPicPr>
            <a:picLocks noChangeAspect="1" noChangeArrowheads="1"/>
          </p:cNvPicPr>
          <p:nvPr/>
        </p:nvPicPr>
        <p:blipFill>
          <a:blip r:embed="rId2" cstate="print">
            <a:extLst>
              <a:ext uri="{28A0092B-C50C-407E-A947-70E740481C1C}">
                <a14:useLocalDpi xmlns:a14="http://schemas.microsoft.com/office/drawing/2010/main" val="0"/>
              </a:ext>
            </a:extLst>
          </a:blip>
          <a:srcRect l="2214" t="13287" r="6920" b="11073"/>
          <a:stretch>
            <a:fillRect/>
          </a:stretch>
        </p:blipFill>
        <p:spPr bwMode="auto">
          <a:xfrm>
            <a:off x="0" y="274152"/>
            <a:ext cx="5872756" cy="36660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387" name="Rectangle 3"/>
          <p:cNvSpPr>
            <a:spLocks noGrp="1" noChangeArrowheads="1"/>
          </p:cNvSpPr>
          <p:nvPr>
            <p:ph type="title"/>
          </p:nvPr>
        </p:nvSpPr>
        <p:spPr>
          <a:xfrm>
            <a:off x="-79375" y="0"/>
            <a:ext cx="9347200" cy="936625"/>
          </a:xfrm>
          <a:solidFill>
            <a:schemeClr val="bg1"/>
          </a:solidFill>
        </p:spPr>
        <p:txBody>
          <a:bodyPr/>
          <a:lstStyle/>
          <a:p>
            <a:r>
              <a:rPr lang="nb-NO" altLang="nb-NO" sz="2800" b="1" smtClean="0">
                <a:solidFill>
                  <a:schemeClr val="tx2"/>
                </a:solidFill>
              </a:rPr>
              <a:t>New </a:t>
            </a:r>
            <a:r>
              <a:rPr lang="nb-NO" altLang="nb-NO" sz="2800" b="1" u="sng" smtClean="0">
                <a:solidFill>
                  <a:schemeClr val="tx2"/>
                </a:solidFill>
              </a:rPr>
              <a:t>AET toll plaza layout</a:t>
            </a:r>
            <a:r>
              <a:rPr lang="nb-NO" altLang="nb-NO" sz="2800" b="1" smtClean="0">
                <a:solidFill>
                  <a:schemeClr val="tx2"/>
                </a:solidFill>
              </a:rPr>
              <a:t> in Oslo</a:t>
            </a:r>
            <a:endParaRPr lang="nb-NO" altLang="nb-NO" sz="2800" b="1" smtClean="0">
              <a:solidFill>
                <a:srgbClr val="A5F89C"/>
              </a:solidFill>
            </a:endParaRPr>
          </a:p>
        </p:txBody>
      </p:sp>
      <p:pic>
        <p:nvPicPr>
          <p:cNvPr id="19460" name="Picture 5" descr="DSC09537"/>
          <p:cNvPicPr>
            <a:picLocks noChangeAspect="1" noChangeArrowheads="1"/>
          </p:cNvPicPr>
          <p:nvPr/>
        </p:nvPicPr>
        <p:blipFill>
          <a:blip r:embed="rId3" cstate="print">
            <a:extLst>
              <a:ext uri="{28A0092B-C50C-407E-A947-70E740481C1C}">
                <a14:useLocalDpi xmlns:a14="http://schemas.microsoft.com/office/drawing/2010/main" val="0"/>
              </a:ext>
            </a:extLst>
          </a:blip>
          <a:srcRect l="16609" t="26472" r="26299" b="18312"/>
          <a:stretch>
            <a:fillRect/>
          </a:stretch>
        </p:blipFill>
        <p:spPr bwMode="auto">
          <a:xfrm>
            <a:off x="287044" y="3914775"/>
            <a:ext cx="4011371" cy="29094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461" name="Rectangle 6"/>
          <p:cNvSpPr>
            <a:spLocks noChangeArrowheads="1"/>
          </p:cNvSpPr>
          <p:nvPr/>
        </p:nvSpPr>
        <p:spPr bwMode="auto">
          <a:xfrm>
            <a:off x="5819775" y="3965575"/>
            <a:ext cx="3273425" cy="2911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nchor="ctr"/>
          <a:lstStyle>
            <a:lvl1pPr defTabSz="762000">
              <a:defRPr sz="4400" b="1">
                <a:solidFill>
                  <a:schemeClr val="tx1"/>
                </a:solidFill>
                <a:latin typeface="Times New Roman" panose="02020603050405020304" pitchFamily="18" charset="0"/>
              </a:defRPr>
            </a:lvl1pPr>
            <a:lvl2pPr marL="742950" indent="-285750" defTabSz="762000">
              <a:defRPr sz="4400" b="1">
                <a:solidFill>
                  <a:schemeClr val="tx1"/>
                </a:solidFill>
                <a:latin typeface="Times New Roman" panose="02020603050405020304" pitchFamily="18" charset="0"/>
              </a:defRPr>
            </a:lvl2pPr>
            <a:lvl3pPr marL="1143000" indent="-228600" defTabSz="762000">
              <a:defRPr sz="4400" b="1">
                <a:solidFill>
                  <a:schemeClr val="tx1"/>
                </a:solidFill>
                <a:latin typeface="Times New Roman" panose="02020603050405020304" pitchFamily="18" charset="0"/>
              </a:defRPr>
            </a:lvl3pPr>
            <a:lvl4pPr marL="1600200" indent="-228600" defTabSz="762000">
              <a:defRPr sz="4400" b="1">
                <a:solidFill>
                  <a:schemeClr val="tx1"/>
                </a:solidFill>
                <a:latin typeface="Times New Roman" panose="02020603050405020304" pitchFamily="18" charset="0"/>
              </a:defRPr>
            </a:lvl4pPr>
            <a:lvl5pPr marL="2057400" indent="-228600" defTabSz="762000">
              <a:defRPr sz="4400" b="1">
                <a:solidFill>
                  <a:schemeClr val="tx1"/>
                </a:solidFill>
                <a:latin typeface="Times New Roman" panose="02020603050405020304" pitchFamily="18" charset="0"/>
              </a:defRPr>
            </a:lvl5pPr>
            <a:lvl6pPr marL="2514600" indent="-228600" defTabSz="762000" eaLnBrk="0" fontAlgn="base" hangingPunct="0">
              <a:spcBef>
                <a:spcPct val="0"/>
              </a:spcBef>
              <a:spcAft>
                <a:spcPct val="0"/>
              </a:spcAft>
              <a:defRPr sz="4400" b="1">
                <a:solidFill>
                  <a:schemeClr val="tx1"/>
                </a:solidFill>
                <a:latin typeface="Times New Roman" panose="02020603050405020304" pitchFamily="18" charset="0"/>
              </a:defRPr>
            </a:lvl6pPr>
            <a:lvl7pPr marL="2971800" indent="-228600" defTabSz="762000" eaLnBrk="0" fontAlgn="base" hangingPunct="0">
              <a:spcBef>
                <a:spcPct val="0"/>
              </a:spcBef>
              <a:spcAft>
                <a:spcPct val="0"/>
              </a:spcAft>
              <a:defRPr sz="4400" b="1">
                <a:solidFill>
                  <a:schemeClr val="tx1"/>
                </a:solidFill>
                <a:latin typeface="Times New Roman" panose="02020603050405020304" pitchFamily="18" charset="0"/>
              </a:defRPr>
            </a:lvl7pPr>
            <a:lvl8pPr marL="3429000" indent="-228600" defTabSz="762000" eaLnBrk="0" fontAlgn="base" hangingPunct="0">
              <a:spcBef>
                <a:spcPct val="0"/>
              </a:spcBef>
              <a:spcAft>
                <a:spcPct val="0"/>
              </a:spcAft>
              <a:defRPr sz="4400" b="1">
                <a:solidFill>
                  <a:schemeClr val="tx1"/>
                </a:solidFill>
                <a:latin typeface="Times New Roman" panose="02020603050405020304" pitchFamily="18" charset="0"/>
              </a:defRPr>
            </a:lvl8pPr>
            <a:lvl9pPr marL="3886200" indent="-228600" defTabSz="762000" eaLnBrk="0" fontAlgn="base" hangingPunct="0">
              <a:spcBef>
                <a:spcPct val="0"/>
              </a:spcBef>
              <a:spcAft>
                <a:spcPct val="0"/>
              </a:spcAft>
              <a:defRPr sz="4400" b="1">
                <a:solidFill>
                  <a:schemeClr val="tx1"/>
                </a:solidFill>
                <a:latin typeface="Times New Roman" panose="02020603050405020304" pitchFamily="18" charset="0"/>
              </a:defRPr>
            </a:lvl9pPr>
          </a:lstStyle>
          <a:p>
            <a:r>
              <a:rPr lang="en-GB" altLang="nb-NO" sz="1800" b="0">
                <a:latin typeface="Verdana" panose="020B0604030504040204" pitchFamily="34" charset="0"/>
              </a:rPr>
              <a:t>Due to the need for a feedback signal adjacent to every payment lane, no plaza will have more than two payment lanes in parallel without an island in between.</a:t>
            </a:r>
            <a:endParaRPr lang="en-GB" altLang="nb-NO" sz="1800" b="0">
              <a:solidFill>
                <a:schemeClr val="tx2"/>
              </a:solidFill>
              <a:latin typeface="Verdana" panose="020B0604030504040204" pitchFamily="34" charset="0"/>
            </a:endParaRPr>
          </a:p>
        </p:txBody>
      </p:sp>
      <p:sp>
        <p:nvSpPr>
          <p:cNvPr id="16390" name="Rectangle 6"/>
          <p:cNvSpPr>
            <a:spLocks noChangeArrowheads="1"/>
          </p:cNvSpPr>
          <p:nvPr/>
        </p:nvSpPr>
        <p:spPr bwMode="auto">
          <a:xfrm>
            <a:off x="6981825" y="1003300"/>
            <a:ext cx="1885950" cy="2911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nchor="ctr"/>
          <a:lstStyle>
            <a:lvl1pPr defTabSz="762000">
              <a:defRPr sz="4400" b="1">
                <a:solidFill>
                  <a:schemeClr val="tx1"/>
                </a:solidFill>
                <a:latin typeface="Times New Roman" panose="02020603050405020304" pitchFamily="18" charset="0"/>
              </a:defRPr>
            </a:lvl1pPr>
            <a:lvl2pPr marL="742950" indent="-285750" defTabSz="762000">
              <a:defRPr sz="4400" b="1">
                <a:solidFill>
                  <a:schemeClr val="tx1"/>
                </a:solidFill>
                <a:latin typeface="Times New Roman" panose="02020603050405020304" pitchFamily="18" charset="0"/>
              </a:defRPr>
            </a:lvl2pPr>
            <a:lvl3pPr marL="1143000" indent="-228600" defTabSz="762000">
              <a:defRPr sz="4400" b="1">
                <a:solidFill>
                  <a:schemeClr val="tx1"/>
                </a:solidFill>
                <a:latin typeface="Times New Roman" panose="02020603050405020304" pitchFamily="18" charset="0"/>
              </a:defRPr>
            </a:lvl3pPr>
            <a:lvl4pPr marL="1600200" indent="-228600" defTabSz="762000">
              <a:defRPr sz="4400" b="1">
                <a:solidFill>
                  <a:schemeClr val="tx1"/>
                </a:solidFill>
                <a:latin typeface="Times New Roman" panose="02020603050405020304" pitchFamily="18" charset="0"/>
              </a:defRPr>
            </a:lvl4pPr>
            <a:lvl5pPr marL="2057400" indent="-228600" defTabSz="762000">
              <a:defRPr sz="4400" b="1">
                <a:solidFill>
                  <a:schemeClr val="tx1"/>
                </a:solidFill>
                <a:latin typeface="Times New Roman" panose="02020603050405020304" pitchFamily="18" charset="0"/>
              </a:defRPr>
            </a:lvl5pPr>
            <a:lvl6pPr marL="2514600" indent="-228600" defTabSz="762000" eaLnBrk="0" fontAlgn="base" hangingPunct="0">
              <a:spcBef>
                <a:spcPct val="0"/>
              </a:spcBef>
              <a:spcAft>
                <a:spcPct val="0"/>
              </a:spcAft>
              <a:defRPr sz="4400" b="1">
                <a:solidFill>
                  <a:schemeClr val="tx1"/>
                </a:solidFill>
                <a:latin typeface="Times New Roman" panose="02020603050405020304" pitchFamily="18" charset="0"/>
              </a:defRPr>
            </a:lvl6pPr>
            <a:lvl7pPr marL="2971800" indent="-228600" defTabSz="762000" eaLnBrk="0" fontAlgn="base" hangingPunct="0">
              <a:spcBef>
                <a:spcPct val="0"/>
              </a:spcBef>
              <a:spcAft>
                <a:spcPct val="0"/>
              </a:spcAft>
              <a:defRPr sz="4400" b="1">
                <a:solidFill>
                  <a:schemeClr val="tx1"/>
                </a:solidFill>
                <a:latin typeface="Times New Roman" panose="02020603050405020304" pitchFamily="18" charset="0"/>
              </a:defRPr>
            </a:lvl7pPr>
            <a:lvl8pPr marL="3429000" indent="-228600" defTabSz="762000" eaLnBrk="0" fontAlgn="base" hangingPunct="0">
              <a:spcBef>
                <a:spcPct val="0"/>
              </a:spcBef>
              <a:spcAft>
                <a:spcPct val="0"/>
              </a:spcAft>
              <a:defRPr sz="4400" b="1">
                <a:solidFill>
                  <a:schemeClr val="tx1"/>
                </a:solidFill>
                <a:latin typeface="Times New Roman" panose="02020603050405020304" pitchFamily="18" charset="0"/>
              </a:defRPr>
            </a:lvl8pPr>
            <a:lvl9pPr marL="3886200" indent="-228600" defTabSz="762000" eaLnBrk="0" fontAlgn="base" hangingPunct="0">
              <a:spcBef>
                <a:spcPct val="0"/>
              </a:spcBef>
              <a:spcAft>
                <a:spcPct val="0"/>
              </a:spcAft>
              <a:defRPr sz="4400" b="1">
                <a:solidFill>
                  <a:schemeClr val="tx1"/>
                </a:solidFill>
                <a:latin typeface="Times New Roman" panose="02020603050405020304" pitchFamily="18" charset="0"/>
              </a:defRPr>
            </a:lvl9pPr>
          </a:lstStyle>
          <a:p>
            <a:r>
              <a:rPr lang="nb-NO" altLang="nb-NO" sz="1800" b="0">
                <a:latin typeface="Verdana" panose="020B0604030504040204" pitchFamily="34" charset="0"/>
              </a:rPr>
              <a:t>Due to a road split, half of the E6 traffic now passes the new ORT toll plaza shown to the left. </a:t>
            </a:r>
            <a:endParaRPr lang="nb-NO" altLang="nb-NO" sz="1800" b="0">
              <a:solidFill>
                <a:schemeClr val="tx2"/>
              </a:solidFill>
              <a:latin typeface="Verdana" panose="020B0604030504040204" pitchFamily="34" charset="0"/>
            </a:endParaRPr>
          </a:p>
        </p:txBody>
      </p:sp>
      <p:sp>
        <p:nvSpPr>
          <p:cNvPr id="2" name="Ellipse 1"/>
          <p:cNvSpPr>
            <a:spLocks noChangeArrowheads="1"/>
          </p:cNvSpPr>
          <p:nvPr/>
        </p:nvSpPr>
        <p:spPr bwMode="auto">
          <a:xfrm>
            <a:off x="1685925" y="6057900"/>
            <a:ext cx="361950" cy="323850"/>
          </a:xfrm>
          <a:prstGeom prst="ellipse">
            <a:avLst/>
          </a:prstGeom>
          <a:noFill/>
          <a:ln w="28575" algn="ctr">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lvl1pPr>
              <a:defRPr sz="4400" b="1">
                <a:solidFill>
                  <a:schemeClr val="tx1"/>
                </a:solidFill>
                <a:latin typeface="Times New Roman" panose="02020603050405020304" pitchFamily="18" charset="0"/>
              </a:defRPr>
            </a:lvl1pPr>
            <a:lvl2pPr marL="742950" indent="-285750">
              <a:defRPr sz="4400" b="1">
                <a:solidFill>
                  <a:schemeClr val="tx1"/>
                </a:solidFill>
                <a:latin typeface="Times New Roman" panose="02020603050405020304" pitchFamily="18" charset="0"/>
              </a:defRPr>
            </a:lvl2pPr>
            <a:lvl3pPr marL="1143000" indent="-228600">
              <a:defRPr sz="4400" b="1">
                <a:solidFill>
                  <a:schemeClr val="tx1"/>
                </a:solidFill>
                <a:latin typeface="Times New Roman" panose="02020603050405020304" pitchFamily="18" charset="0"/>
              </a:defRPr>
            </a:lvl3pPr>
            <a:lvl4pPr marL="1600200" indent="-228600">
              <a:defRPr sz="4400" b="1">
                <a:solidFill>
                  <a:schemeClr val="tx1"/>
                </a:solidFill>
                <a:latin typeface="Times New Roman" panose="02020603050405020304" pitchFamily="18" charset="0"/>
              </a:defRPr>
            </a:lvl4pPr>
            <a:lvl5pPr marL="2057400" indent="-228600">
              <a:defRPr sz="4400" b="1">
                <a:solidFill>
                  <a:schemeClr val="tx1"/>
                </a:solidFill>
                <a:latin typeface="Times New Roman" panose="02020603050405020304" pitchFamily="18" charset="0"/>
              </a:defRPr>
            </a:lvl5pPr>
            <a:lvl6pPr marL="2514600" indent="-228600" eaLnBrk="0" fontAlgn="base" hangingPunct="0">
              <a:spcBef>
                <a:spcPct val="0"/>
              </a:spcBef>
              <a:spcAft>
                <a:spcPct val="0"/>
              </a:spcAft>
              <a:defRPr sz="4400" b="1">
                <a:solidFill>
                  <a:schemeClr val="tx1"/>
                </a:solidFill>
                <a:latin typeface="Times New Roman" panose="02020603050405020304" pitchFamily="18" charset="0"/>
              </a:defRPr>
            </a:lvl6pPr>
            <a:lvl7pPr marL="2971800" indent="-228600" eaLnBrk="0" fontAlgn="base" hangingPunct="0">
              <a:spcBef>
                <a:spcPct val="0"/>
              </a:spcBef>
              <a:spcAft>
                <a:spcPct val="0"/>
              </a:spcAft>
              <a:defRPr sz="4400" b="1">
                <a:solidFill>
                  <a:schemeClr val="tx1"/>
                </a:solidFill>
                <a:latin typeface="Times New Roman" panose="02020603050405020304" pitchFamily="18" charset="0"/>
              </a:defRPr>
            </a:lvl7pPr>
            <a:lvl8pPr marL="3429000" indent="-228600" eaLnBrk="0" fontAlgn="base" hangingPunct="0">
              <a:spcBef>
                <a:spcPct val="0"/>
              </a:spcBef>
              <a:spcAft>
                <a:spcPct val="0"/>
              </a:spcAft>
              <a:defRPr sz="4400" b="1">
                <a:solidFill>
                  <a:schemeClr val="tx1"/>
                </a:solidFill>
                <a:latin typeface="Times New Roman" panose="02020603050405020304" pitchFamily="18" charset="0"/>
              </a:defRPr>
            </a:lvl8pPr>
            <a:lvl9pPr marL="3886200" indent="-228600" eaLnBrk="0" fontAlgn="base" hangingPunct="0">
              <a:spcBef>
                <a:spcPct val="0"/>
              </a:spcBef>
              <a:spcAft>
                <a:spcPct val="0"/>
              </a:spcAft>
              <a:defRPr sz="4400" b="1">
                <a:solidFill>
                  <a:schemeClr val="tx1"/>
                </a:solidFill>
                <a:latin typeface="Times New Roman" panose="02020603050405020304" pitchFamily="18" charset="0"/>
              </a:defRPr>
            </a:lvl9pPr>
          </a:lstStyle>
          <a:p>
            <a:endParaRPr lang="nb-NO" altLang="nb-NO"/>
          </a:p>
        </p:txBody>
      </p:sp>
      <p:sp>
        <p:nvSpPr>
          <p:cNvPr id="8" name="Ellipse 7"/>
          <p:cNvSpPr>
            <a:spLocks noChangeArrowheads="1"/>
          </p:cNvSpPr>
          <p:nvPr/>
        </p:nvSpPr>
        <p:spPr bwMode="auto">
          <a:xfrm>
            <a:off x="3857625" y="5962650"/>
            <a:ext cx="361950" cy="323850"/>
          </a:xfrm>
          <a:prstGeom prst="ellipse">
            <a:avLst/>
          </a:prstGeom>
          <a:noFill/>
          <a:ln w="28575" algn="ctr">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lvl1pPr>
              <a:defRPr sz="4400" b="1">
                <a:solidFill>
                  <a:schemeClr val="tx1"/>
                </a:solidFill>
                <a:latin typeface="Times New Roman" panose="02020603050405020304" pitchFamily="18" charset="0"/>
              </a:defRPr>
            </a:lvl1pPr>
            <a:lvl2pPr marL="742950" indent="-285750">
              <a:defRPr sz="4400" b="1">
                <a:solidFill>
                  <a:schemeClr val="tx1"/>
                </a:solidFill>
                <a:latin typeface="Times New Roman" panose="02020603050405020304" pitchFamily="18" charset="0"/>
              </a:defRPr>
            </a:lvl2pPr>
            <a:lvl3pPr marL="1143000" indent="-228600">
              <a:defRPr sz="4400" b="1">
                <a:solidFill>
                  <a:schemeClr val="tx1"/>
                </a:solidFill>
                <a:latin typeface="Times New Roman" panose="02020603050405020304" pitchFamily="18" charset="0"/>
              </a:defRPr>
            </a:lvl3pPr>
            <a:lvl4pPr marL="1600200" indent="-228600">
              <a:defRPr sz="4400" b="1">
                <a:solidFill>
                  <a:schemeClr val="tx1"/>
                </a:solidFill>
                <a:latin typeface="Times New Roman" panose="02020603050405020304" pitchFamily="18" charset="0"/>
              </a:defRPr>
            </a:lvl4pPr>
            <a:lvl5pPr marL="2057400" indent="-228600">
              <a:defRPr sz="4400" b="1">
                <a:solidFill>
                  <a:schemeClr val="tx1"/>
                </a:solidFill>
                <a:latin typeface="Times New Roman" panose="02020603050405020304" pitchFamily="18" charset="0"/>
              </a:defRPr>
            </a:lvl5pPr>
            <a:lvl6pPr marL="2514600" indent="-228600" eaLnBrk="0" fontAlgn="base" hangingPunct="0">
              <a:spcBef>
                <a:spcPct val="0"/>
              </a:spcBef>
              <a:spcAft>
                <a:spcPct val="0"/>
              </a:spcAft>
              <a:defRPr sz="4400" b="1">
                <a:solidFill>
                  <a:schemeClr val="tx1"/>
                </a:solidFill>
                <a:latin typeface="Times New Roman" panose="02020603050405020304" pitchFamily="18" charset="0"/>
              </a:defRPr>
            </a:lvl6pPr>
            <a:lvl7pPr marL="2971800" indent="-228600" eaLnBrk="0" fontAlgn="base" hangingPunct="0">
              <a:spcBef>
                <a:spcPct val="0"/>
              </a:spcBef>
              <a:spcAft>
                <a:spcPct val="0"/>
              </a:spcAft>
              <a:defRPr sz="4400" b="1">
                <a:solidFill>
                  <a:schemeClr val="tx1"/>
                </a:solidFill>
                <a:latin typeface="Times New Roman" panose="02020603050405020304" pitchFamily="18" charset="0"/>
              </a:defRPr>
            </a:lvl7pPr>
            <a:lvl8pPr marL="3429000" indent="-228600" eaLnBrk="0" fontAlgn="base" hangingPunct="0">
              <a:spcBef>
                <a:spcPct val="0"/>
              </a:spcBef>
              <a:spcAft>
                <a:spcPct val="0"/>
              </a:spcAft>
              <a:defRPr sz="4400" b="1">
                <a:solidFill>
                  <a:schemeClr val="tx1"/>
                </a:solidFill>
                <a:latin typeface="Times New Roman" panose="02020603050405020304" pitchFamily="18" charset="0"/>
              </a:defRPr>
            </a:lvl8pPr>
            <a:lvl9pPr marL="3886200" indent="-228600" eaLnBrk="0" fontAlgn="base" hangingPunct="0">
              <a:spcBef>
                <a:spcPct val="0"/>
              </a:spcBef>
              <a:spcAft>
                <a:spcPct val="0"/>
              </a:spcAft>
              <a:defRPr sz="4400" b="1">
                <a:solidFill>
                  <a:schemeClr val="tx1"/>
                </a:solidFill>
                <a:latin typeface="Times New Roman" panose="02020603050405020304" pitchFamily="18" charset="0"/>
              </a:defRPr>
            </a:lvl9pPr>
          </a:lstStyle>
          <a:p>
            <a:endParaRPr lang="nb-NO" altLang="nb-NO"/>
          </a:p>
        </p:txBody>
      </p:sp>
      <p:sp>
        <p:nvSpPr>
          <p:cNvPr id="9" name="Ellipse 8"/>
          <p:cNvSpPr>
            <a:spLocks noChangeArrowheads="1"/>
          </p:cNvSpPr>
          <p:nvPr/>
        </p:nvSpPr>
        <p:spPr bwMode="auto">
          <a:xfrm>
            <a:off x="3857625" y="2819400"/>
            <a:ext cx="361950" cy="323850"/>
          </a:xfrm>
          <a:prstGeom prst="ellipse">
            <a:avLst/>
          </a:prstGeom>
          <a:noFill/>
          <a:ln w="28575" algn="ctr">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lvl1pPr>
              <a:defRPr sz="4400" b="1">
                <a:solidFill>
                  <a:schemeClr val="tx1"/>
                </a:solidFill>
                <a:latin typeface="Times New Roman" panose="02020603050405020304" pitchFamily="18" charset="0"/>
              </a:defRPr>
            </a:lvl1pPr>
            <a:lvl2pPr marL="742950" indent="-285750">
              <a:defRPr sz="4400" b="1">
                <a:solidFill>
                  <a:schemeClr val="tx1"/>
                </a:solidFill>
                <a:latin typeface="Times New Roman" panose="02020603050405020304" pitchFamily="18" charset="0"/>
              </a:defRPr>
            </a:lvl2pPr>
            <a:lvl3pPr marL="1143000" indent="-228600">
              <a:defRPr sz="4400" b="1">
                <a:solidFill>
                  <a:schemeClr val="tx1"/>
                </a:solidFill>
                <a:latin typeface="Times New Roman" panose="02020603050405020304" pitchFamily="18" charset="0"/>
              </a:defRPr>
            </a:lvl3pPr>
            <a:lvl4pPr marL="1600200" indent="-228600">
              <a:defRPr sz="4400" b="1">
                <a:solidFill>
                  <a:schemeClr val="tx1"/>
                </a:solidFill>
                <a:latin typeface="Times New Roman" panose="02020603050405020304" pitchFamily="18" charset="0"/>
              </a:defRPr>
            </a:lvl4pPr>
            <a:lvl5pPr marL="2057400" indent="-228600">
              <a:defRPr sz="4400" b="1">
                <a:solidFill>
                  <a:schemeClr val="tx1"/>
                </a:solidFill>
                <a:latin typeface="Times New Roman" panose="02020603050405020304" pitchFamily="18" charset="0"/>
              </a:defRPr>
            </a:lvl5pPr>
            <a:lvl6pPr marL="2514600" indent="-228600" eaLnBrk="0" fontAlgn="base" hangingPunct="0">
              <a:spcBef>
                <a:spcPct val="0"/>
              </a:spcBef>
              <a:spcAft>
                <a:spcPct val="0"/>
              </a:spcAft>
              <a:defRPr sz="4400" b="1">
                <a:solidFill>
                  <a:schemeClr val="tx1"/>
                </a:solidFill>
                <a:latin typeface="Times New Roman" panose="02020603050405020304" pitchFamily="18" charset="0"/>
              </a:defRPr>
            </a:lvl6pPr>
            <a:lvl7pPr marL="2971800" indent="-228600" eaLnBrk="0" fontAlgn="base" hangingPunct="0">
              <a:spcBef>
                <a:spcPct val="0"/>
              </a:spcBef>
              <a:spcAft>
                <a:spcPct val="0"/>
              </a:spcAft>
              <a:defRPr sz="4400" b="1">
                <a:solidFill>
                  <a:schemeClr val="tx1"/>
                </a:solidFill>
                <a:latin typeface="Times New Roman" panose="02020603050405020304" pitchFamily="18" charset="0"/>
              </a:defRPr>
            </a:lvl7pPr>
            <a:lvl8pPr marL="3429000" indent="-228600" eaLnBrk="0" fontAlgn="base" hangingPunct="0">
              <a:spcBef>
                <a:spcPct val="0"/>
              </a:spcBef>
              <a:spcAft>
                <a:spcPct val="0"/>
              </a:spcAft>
              <a:defRPr sz="4400" b="1">
                <a:solidFill>
                  <a:schemeClr val="tx1"/>
                </a:solidFill>
                <a:latin typeface="Times New Roman" panose="02020603050405020304" pitchFamily="18" charset="0"/>
              </a:defRPr>
            </a:lvl8pPr>
            <a:lvl9pPr marL="3886200" indent="-228600" eaLnBrk="0" fontAlgn="base" hangingPunct="0">
              <a:spcBef>
                <a:spcPct val="0"/>
              </a:spcBef>
              <a:spcAft>
                <a:spcPct val="0"/>
              </a:spcAft>
              <a:defRPr sz="4400" b="1">
                <a:solidFill>
                  <a:schemeClr val="tx1"/>
                </a:solidFill>
                <a:latin typeface="Times New Roman" panose="02020603050405020304" pitchFamily="18" charset="0"/>
              </a:defRPr>
            </a:lvl9pPr>
          </a:lstStyle>
          <a:p>
            <a:endParaRPr lang="nb-NO" altLang="nb-NO"/>
          </a:p>
        </p:txBody>
      </p:sp>
      <p:sp>
        <p:nvSpPr>
          <p:cNvPr id="10" name="Ellipse 9"/>
          <p:cNvSpPr>
            <a:spLocks noChangeArrowheads="1"/>
          </p:cNvSpPr>
          <p:nvPr/>
        </p:nvSpPr>
        <p:spPr bwMode="auto">
          <a:xfrm>
            <a:off x="1476375" y="2819400"/>
            <a:ext cx="361950" cy="323850"/>
          </a:xfrm>
          <a:prstGeom prst="ellipse">
            <a:avLst/>
          </a:prstGeom>
          <a:noFill/>
          <a:ln w="28575" algn="ctr">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lvl1pPr>
              <a:defRPr sz="4400" b="1">
                <a:solidFill>
                  <a:schemeClr val="tx1"/>
                </a:solidFill>
                <a:latin typeface="Times New Roman" panose="02020603050405020304" pitchFamily="18" charset="0"/>
              </a:defRPr>
            </a:lvl1pPr>
            <a:lvl2pPr marL="742950" indent="-285750">
              <a:defRPr sz="4400" b="1">
                <a:solidFill>
                  <a:schemeClr val="tx1"/>
                </a:solidFill>
                <a:latin typeface="Times New Roman" panose="02020603050405020304" pitchFamily="18" charset="0"/>
              </a:defRPr>
            </a:lvl2pPr>
            <a:lvl3pPr marL="1143000" indent="-228600">
              <a:defRPr sz="4400" b="1">
                <a:solidFill>
                  <a:schemeClr val="tx1"/>
                </a:solidFill>
                <a:latin typeface="Times New Roman" panose="02020603050405020304" pitchFamily="18" charset="0"/>
              </a:defRPr>
            </a:lvl3pPr>
            <a:lvl4pPr marL="1600200" indent="-228600">
              <a:defRPr sz="4400" b="1">
                <a:solidFill>
                  <a:schemeClr val="tx1"/>
                </a:solidFill>
                <a:latin typeface="Times New Roman" panose="02020603050405020304" pitchFamily="18" charset="0"/>
              </a:defRPr>
            </a:lvl4pPr>
            <a:lvl5pPr marL="2057400" indent="-228600">
              <a:defRPr sz="4400" b="1">
                <a:solidFill>
                  <a:schemeClr val="tx1"/>
                </a:solidFill>
                <a:latin typeface="Times New Roman" panose="02020603050405020304" pitchFamily="18" charset="0"/>
              </a:defRPr>
            </a:lvl5pPr>
            <a:lvl6pPr marL="2514600" indent="-228600" eaLnBrk="0" fontAlgn="base" hangingPunct="0">
              <a:spcBef>
                <a:spcPct val="0"/>
              </a:spcBef>
              <a:spcAft>
                <a:spcPct val="0"/>
              </a:spcAft>
              <a:defRPr sz="4400" b="1">
                <a:solidFill>
                  <a:schemeClr val="tx1"/>
                </a:solidFill>
                <a:latin typeface="Times New Roman" panose="02020603050405020304" pitchFamily="18" charset="0"/>
              </a:defRPr>
            </a:lvl6pPr>
            <a:lvl7pPr marL="2971800" indent="-228600" eaLnBrk="0" fontAlgn="base" hangingPunct="0">
              <a:spcBef>
                <a:spcPct val="0"/>
              </a:spcBef>
              <a:spcAft>
                <a:spcPct val="0"/>
              </a:spcAft>
              <a:defRPr sz="4400" b="1">
                <a:solidFill>
                  <a:schemeClr val="tx1"/>
                </a:solidFill>
                <a:latin typeface="Times New Roman" panose="02020603050405020304" pitchFamily="18" charset="0"/>
              </a:defRPr>
            </a:lvl7pPr>
            <a:lvl8pPr marL="3429000" indent="-228600" eaLnBrk="0" fontAlgn="base" hangingPunct="0">
              <a:spcBef>
                <a:spcPct val="0"/>
              </a:spcBef>
              <a:spcAft>
                <a:spcPct val="0"/>
              </a:spcAft>
              <a:defRPr sz="4400" b="1">
                <a:solidFill>
                  <a:schemeClr val="tx1"/>
                </a:solidFill>
                <a:latin typeface="Times New Roman" panose="02020603050405020304" pitchFamily="18" charset="0"/>
              </a:defRPr>
            </a:lvl8pPr>
            <a:lvl9pPr marL="3886200" indent="-228600" eaLnBrk="0" fontAlgn="base" hangingPunct="0">
              <a:spcBef>
                <a:spcPct val="0"/>
              </a:spcBef>
              <a:spcAft>
                <a:spcPct val="0"/>
              </a:spcAft>
              <a:defRPr sz="4400" b="1">
                <a:solidFill>
                  <a:schemeClr val="tx1"/>
                </a:solidFill>
                <a:latin typeface="Times New Roman" panose="02020603050405020304" pitchFamily="18" charset="0"/>
              </a:defRPr>
            </a:lvl9pPr>
          </a:lstStyle>
          <a:p>
            <a:endParaRPr lang="nb-NO" altLang="nb-NO"/>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19460"/>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9461"/>
                                        </p:tgtEl>
                                        <p:attrNameLst>
                                          <p:attrName>style.visibility</p:attrName>
                                        </p:attrNameLst>
                                      </p:cBhvr>
                                      <p:to>
                                        <p:strVal val="visible"/>
                                      </p:to>
                                    </p:set>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par>
                                <p:cTn id="15" presetID="2" presetClass="entr" presetSubtype="4" fill="hold" grpId="0" nodeType="with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additive="base">
                                        <p:cTn id="17" dur="500" fill="hold"/>
                                        <p:tgtEl>
                                          <p:spTgt spid="8"/>
                                        </p:tgtEl>
                                        <p:attrNameLst>
                                          <p:attrName>ppt_x</p:attrName>
                                        </p:attrNameLst>
                                      </p:cBhvr>
                                      <p:tavLst>
                                        <p:tav tm="0">
                                          <p:val>
                                            <p:strVal val="#ppt_x"/>
                                          </p:val>
                                        </p:tav>
                                        <p:tav tm="100000">
                                          <p:val>
                                            <p:strVal val="#ppt_x"/>
                                          </p:val>
                                        </p:tav>
                                      </p:tavLst>
                                    </p:anim>
                                    <p:anim calcmode="lin" valueType="num">
                                      <p:cBhvr additive="base">
                                        <p:cTn id="18" dur="500" fill="hold"/>
                                        <p:tgtEl>
                                          <p:spTgt spid="8"/>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9"/>
                                        </p:tgtEl>
                                        <p:attrNameLst>
                                          <p:attrName>style.visibility</p:attrName>
                                        </p:attrNameLst>
                                      </p:cBhvr>
                                      <p:to>
                                        <p:strVal val="visible"/>
                                      </p:to>
                                    </p:set>
                                    <p:anim calcmode="lin" valueType="num">
                                      <p:cBhvr additive="base">
                                        <p:cTn id="21" dur="500" fill="hold"/>
                                        <p:tgtEl>
                                          <p:spTgt spid="9"/>
                                        </p:tgtEl>
                                        <p:attrNameLst>
                                          <p:attrName>ppt_x</p:attrName>
                                        </p:attrNameLst>
                                      </p:cBhvr>
                                      <p:tavLst>
                                        <p:tav tm="0">
                                          <p:val>
                                            <p:strVal val="#ppt_x"/>
                                          </p:val>
                                        </p:tav>
                                        <p:tav tm="100000">
                                          <p:val>
                                            <p:strVal val="#ppt_x"/>
                                          </p:val>
                                        </p:tav>
                                      </p:tavLst>
                                    </p:anim>
                                    <p:anim calcmode="lin" valueType="num">
                                      <p:cBhvr additive="base">
                                        <p:cTn id="22" dur="500" fill="hold"/>
                                        <p:tgtEl>
                                          <p:spTgt spid="9"/>
                                        </p:tgtEl>
                                        <p:attrNameLst>
                                          <p:attrName>ppt_y</p:attrName>
                                        </p:attrNameLst>
                                      </p:cBhvr>
                                      <p:tavLst>
                                        <p:tav tm="0">
                                          <p:val>
                                            <p:strVal val="1+#ppt_h/2"/>
                                          </p:val>
                                        </p:tav>
                                        <p:tav tm="100000">
                                          <p:val>
                                            <p:strVal val="#ppt_y"/>
                                          </p:val>
                                        </p:tav>
                                      </p:tavLst>
                                    </p:anim>
                                  </p:childTnLst>
                                </p:cTn>
                              </p:par>
                              <p:par>
                                <p:cTn id="23" presetID="2" presetClass="entr" presetSubtype="4" fill="hold" grpId="0" nodeType="withEffect">
                                  <p:stCondLst>
                                    <p:cond delay="0"/>
                                  </p:stCondLst>
                                  <p:childTnLst>
                                    <p:set>
                                      <p:cBhvr>
                                        <p:cTn id="24" dur="1" fill="hold">
                                          <p:stCondLst>
                                            <p:cond delay="0"/>
                                          </p:stCondLst>
                                        </p:cTn>
                                        <p:tgtEl>
                                          <p:spTgt spid="10"/>
                                        </p:tgtEl>
                                        <p:attrNameLst>
                                          <p:attrName>style.visibility</p:attrName>
                                        </p:attrNameLst>
                                      </p:cBhvr>
                                      <p:to>
                                        <p:strVal val="visible"/>
                                      </p:to>
                                    </p:set>
                                    <p:anim calcmode="lin" valueType="num">
                                      <p:cBhvr additive="base">
                                        <p:cTn id="25" dur="500" fill="hold"/>
                                        <p:tgtEl>
                                          <p:spTgt spid="10"/>
                                        </p:tgtEl>
                                        <p:attrNameLst>
                                          <p:attrName>ppt_x</p:attrName>
                                        </p:attrNameLst>
                                      </p:cBhvr>
                                      <p:tavLst>
                                        <p:tav tm="0">
                                          <p:val>
                                            <p:strVal val="#ppt_x"/>
                                          </p:val>
                                        </p:tav>
                                        <p:tav tm="100000">
                                          <p:val>
                                            <p:strVal val="#ppt_x"/>
                                          </p:val>
                                        </p:tav>
                                      </p:tavLst>
                                    </p:anim>
                                    <p:anim calcmode="lin" valueType="num">
                                      <p:cBhvr additive="base">
                                        <p:cTn id="26"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61" grpId="0"/>
      <p:bldP spid="2" grpId="0" animBg="1"/>
      <p:bldP spid="8" grpId="0" animBg="1"/>
      <p:bldP spid="9" grpId="0" animBg="1"/>
      <p:bldP spid="10"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42"/>
          <p:cNvSpPr>
            <a:spLocks noChangeArrowheads="1"/>
          </p:cNvSpPr>
          <p:nvPr/>
        </p:nvSpPr>
        <p:spPr bwMode="auto">
          <a:xfrm>
            <a:off x="0" y="6045200"/>
            <a:ext cx="4508500" cy="812800"/>
          </a:xfrm>
          <a:prstGeom prst="rect">
            <a:avLst/>
          </a:prstGeom>
          <a:solidFill>
            <a:schemeClr val="bg1"/>
          </a:solidFill>
          <a:ln w="12700">
            <a:solidFill>
              <a:schemeClr val="bg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4400" b="1">
                <a:solidFill>
                  <a:schemeClr val="tx1"/>
                </a:solidFill>
                <a:latin typeface="Times New Roman" panose="02020603050405020304" pitchFamily="18" charset="0"/>
              </a:defRPr>
            </a:lvl1pPr>
            <a:lvl2pPr marL="742950" indent="-285750">
              <a:defRPr sz="4400" b="1">
                <a:solidFill>
                  <a:schemeClr val="tx1"/>
                </a:solidFill>
                <a:latin typeface="Times New Roman" panose="02020603050405020304" pitchFamily="18" charset="0"/>
              </a:defRPr>
            </a:lvl2pPr>
            <a:lvl3pPr marL="1143000" indent="-228600">
              <a:defRPr sz="4400" b="1">
                <a:solidFill>
                  <a:schemeClr val="tx1"/>
                </a:solidFill>
                <a:latin typeface="Times New Roman" panose="02020603050405020304" pitchFamily="18" charset="0"/>
              </a:defRPr>
            </a:lvl3pPr>
            <a:lvl4pPr marL="1600200" indent="-228600">
              <a:defRPr sz="4400" b="1">
                <a:solidFill>
                  <a:schemeClr val="tx1"/>
                </a:solidFill>
                <a:latin typeface="Times New Roman" panose="02020603050405020304" pitchFamily="18" charset="0"/>
              </a:defRPr>
            </a:lvl4pPr>
            <a:lvl5pPr marL="2057400" indent="-228600">
              <a:defRPr sz="4400" b="1">
                <a:solidFill>
                  <a:schemeClr val="tx1"/>
                </a:solidFill>
                <a:latin typeface="Times New Roman" panose="02020603050405020304" pitchFamily="18" charset="0"/>
              </a:defRPr>
            </a:lvl5pPr>
            <a:lvl6pPr marL="2514600" indent="-228600" eaLnBrk="0" fontAlgn="base" hangingPunct="0">
              <a:spcBef>
                <a:spcPct val="0"/>
              </a:spcBef>
              <a:spcAft>
                <a:spcPct val="0"/>
              </a:spcAft>
              <a:defRPr sz="4400" b="1">
                <a:solidFill>
                  <a:schemeClr val="tx1"/>
                </a:solidFill>
                <a:latin typeface="Times New Roman" panose="02020603050405020304" pitchFamily="18" charset="0"/>
              </a:defRPr>
            </a:lvl6pPr>
            <a:lvl7pPr marL="2971800" indent="-228600" eaLnBrk="0" fontAlgn="base" hangingPunct="0">
              <a:spcBef>
                <a:spcPct val="0"/>
              </a:spcBef>
              <a:spcAft>
                <a:spcPct val="0"/>
              </a:spcAft>
              <a:defRPr sz="4400" b="1">
                <a:solidFill>
                  <a:schemeClr val="tx1"/>
                </a:solidFill>
                <a:latin typeface="Times New Roman" panose="02020603050405020304" pitchFamily="18" charset="0"/>
              </a:defRPr>
            </a:lvl7pPr>
            <a:lvl8pPr marL="3429000" indent="-228600" eaLnBrk="0" fontAlgn="base" hangingPunct="0">
              <a:spcBef>
                <a:spcPct val="0"/>
              </a:spcBef>
              <a:spcAft>
                <a:spcPct val="0"/>
              </a:spcAft>
              <a:defRPr sz="4400" b="1">
                <a:solidFill>
                  <a:schemeClr val="tx1"/>
                </a:solidFill>
                <a:latin typeface="Times New Roman" panose="02020603050405020304" pitchFamily="18" charset="0"/>
              </a:defRPr>
            </a:lvl8pPr>
            <a:lvl9pPr marL="3886200" indent="-228600" eaLnBrk="0" fontAlgn="base" hangingPunct="0">
              <a:spcBef>
                <a:spcPct val="0"/>
              </a:spcBef>
              <a:spcAft>
                <a:spcPct val="0"/>
              </a:spcAft>
              <a:defRPr sz="4400" b="1">
                <a:solidFill>
                  <a:schemeClr val="tx1"/>
                </a:solidFill>
                <a:latin typeface="Times New Roman" panose="02020603050405020304" pitchFamily="18" charset="0"/>
              </a:defRPr>
            </a:lvl9pPr>
          </a:lstStyle>
          <a:p>
            <a:endParaRPr lang="en-US" altLang="nb-NO"/>
          </a:p>
        </p:txBody>
      </p:sp>
      <p:sp>
        <p:nvSpPr>
          <p:cNvPr id="653314" name="Text Box 2"/>
          <p:cNvSpPr txBox="1">
            <a:spLocks noChangeArrowheads="1"/>
          </p:cNvSpPr>
          <p:nvPr/>
        </p:nvSpPr>
        <p:spPr bwMode="auto">
          <a:xfrm>
            <a:off x="1341438" y="6246813"/>
            <a:ext cx="7808912" cy="338137"/>
          </a:xfrm>
          <a:prstGeom prst="rect">
            <a:avLst/>
          </a:prstGeom>
          <a:solidFill>
            <a:schemeClr val="bg1"/>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4400" b="1">
                <a:solidFill>
                  <a:schemeClr val="tx1"/>
                </a:solidFill>
                <a:latin typeface="Times New Roman" panose="02020603050405020304" pitchFamily="18" charset="0"/>
              </a:defRPr>
            </a:lvl1pPr>
            <a:lvl2pPr marL="742950" indent="-285750">
              <a:defRPr sz="4400" b="1">
                <a:solidFill>
                  <a:schemeClr val="tx1"/>
                </a:solidFill>
                <a:latin typeface="Times New Roman" panose="02020603050405020304" pitchFamily="18" charset="0"/>
              </a:defRPr>
            </a:lvl2pPr>
            <a:lvl3pPr marL="1143000" indent="-228600">
              <a:defRPr sz="4400" b="1">
                <a:solidFill>
                  <a:schemeClr val="tx1"/>
                </a:solidFill>
                <a:latin typeface="Times New Roman" panose="02020603050405020304" pitchFamily="18" charset="0"/>
              </a:defRPr>
            </a:lvl3pPr>
            <a:lvl4pPr marL="1600200" indent="-228600">
              <a:defRPr sz="4400" b="1">
                <a:solidFill>
                  <a:schemeClr val="tx1"/>
                </a:solidFill>
                <a:latin typeface="Times New Roman" panose="02020603050405020304" pitchFamily="18" charset="0"/>
              </a:defRPr>
            </a:lvl4pPr>
            <a:lvl5pPr marL="2057400" indent="-228600">
              <a:defRPr sz="4400" b="1">
                <a:solidFill>
                  <a:schemeClr val="tx1"/>
                </a:solidFill>
                <a:latin typeface="Times New Roman" panose="02020603050405020304" pitchFamily="18" charset="0"/>
              </a:defRPr>
            </a:lvl5pPr>
            <a:lvl6pPr marL="2514600" indent="-228600" eaLnBrk="0" fontAlgn="base" hangingPunct="0">
              <a:spcBef>
                <a:spcPct val="0"/>
              </a:spcBef>
              <a:spcAft>
                <a:spcPct val="0"/>
              </a:spcAft>
              <a:defRPr sz="4400" b="1">
                <a:solidFill>
                  <a:schemeClr val="tx1"/>
                </a:solidFill>
                <a:latin typeface="Times New Roman" panose="02020603050405020304" pitchFamily="18" charset="0"/>
              </a:defRPr>
            </a:lvl6pPr>
            <a:lvl7pPr marL="2971800" indent="-228600" eaLnBrk="0" fontAlgn="base" hangingPunct="0">
              <a:spcBef>
                <a:spcPct val="0"/>
              </a:spcBef>
              <a:spcAft>
                <a:spcPct val="0"/>
              </a:spcAft>
              <a:defRPr sz="4400" b="1">
                <a:solidFill>
                  <a:schemeClr val="tx1"/>
                </a:solidFill>
                <a:latin typeface="Times New Roman" panose="02020603050405020304" pitchFamily="18" charset="0"/>
              </a:defRPr>
            </a:lvl7pPr>
            <a:lvl8pPr marL="3429000" indent="-228600" eaLnBrk="0" fontAlgn="base" hangingPunct="0">
              <a:spcBef>
                <a:spcPct val="0"/>
              </a:spcBef>
              <a:spcAft>
                <a:spcPct val="0"/>
              </a:spcAft>
              <a:defRPr sz="4400" b="1">
                <a:solidFill>
                  <a:schemeClr val="tx1"/>
                </a:solidFill>
                <a:latin typeface="Times New Roman" panose="02020603050405020304" pitchFamily="18" charset="0"/>
              </a:defRPr>
            </a:lvl8pPr>
            <a:lvl9pPr marL="3886200" indent="-228600" eaLnBrk="0" fontAlgn="base" hangingPunct="0">
              <a:spcBef>
                <a:spcPct val="0"/>
              </a:spcBef>
              <a:spcAft>
                <a:spcPct val="0"/>
              </a:spcAft>
              <a:defRPr sz="4400" b="1">
                <a:solidFill>
                  <a:schemeClr val="tx1"/>
                </a:solidFill>
                <a:latin typeface="Times New Roman" panose="02020603050405020304" pitchFamily="18" charset="0"/>
              </a:defRPr>
            </a:lvl9pPr>
          </a:lstStyle>
          <a:p>
            <a:pPr>
              <a:spcBef>
                <a:spcPct val="50000"/>
              </a:spcBef>
            </a:pPr>
            <a:r>
              <a:rPr lang="en-US" altLang="nb-NO" sz="1600" b="0">
                <a:solidFill>
                  <a:srgbClr val="FF3300"/>
                </a:solidFill>
                <a:latin typeface="Arial" panose="020B0604020202020204" pitchFamily="34" charset="0"/>
              </a:rPr>
              <a:t>Oct. 2008 additional </a:t>
            </a:r>
            <a:r>
              <a:rPr lang="en-US" altLang="nb-NO" sz="1600">
                <a:solidFill>
                  <a:srgbClr val="FF3300"/>
                </a:solidFill>
                <a:latin typeface="Arial" panose="020B0604020202020204" pitchFamily="34" charset="0"/>
              </a:rPr>
              <a:t>toll cordon line in Bærum, </a:t>
            </a:r>
            <a:r>
              <a:rPr lang="en-US" altLang="nb-NO" sz="1600" b="0">
                <a:solidFill>
                  <a:srgbClr val="FF3300"/>
                </a:solidFill>
                <a:latin typeface="Arial" panose="020B0604020202020204" pitchFamily="34" charset="0"/>
              </a:rPr>
              <a:t>outside Oslo’s western border</a:t>
            </a:r>
          </a:p>
        </p:txBody>
      </p:sp>
      <p:sp>
        <p:nvSpPr>
          <p:cNvPr id="22532" name="Rectangle 3"/>
          <p:cNvSpPr>
            <a:spLocks noGrp="1" noChangeArrowheads="1"/>
          </p:cNvSpPr>
          <p:nvPr>
            <p:ph type="title"/>
          </p:nvPr>
        </p:nvSpPr>
        <p:spPr>
          <a:xfrm>
            <a:off x="147638" y="363538"/>
            <a:ext cx="8931275" cy="403225"/>
          </a:xfrm>
        </p:spPr>
        <p:txBody>
          <a:bodyPr/>
          <a:lstStyle/>
          <a:p>
            <a:r>
              <a:rPr lang="en-US" altLang="nb-NO" sz="2000" b="1" smtClean="0">
                <a:solidFill>
                  <a:schemeClr val="tx2"/>
                </a:solidFill>
              </a:rPr>
              <a:t>“Congestion Charging” (yellow lines) favouring public transport was one of the options for Oslo Package 3</a:t>
            </a:r>
          </a:p>
        </p:txBody>
      </p:sp>
      <p:pic>
        <p:nvPicPr>
          <p:cNvPr id="22533" name="Picture 4" descr="Oslopk 3 fra LOØ 040430"/>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l="5321" t="6180" r="2419" b="3433"/>
          <a:stretch>
            <a:fillRect/>
          </a:stretch>
        </p:blipFill>
        <p:spPr>
          <a:xfrm>
            <a:off x="2428875" y="965200"/>
            <a:ext cx="6715125" cy="5018088"/>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2534" name="Line 5"/>
          <p:cNvSpPr>
            <a:spLocks noChangeShapeType="1"/>
          </p:cNvSpPr>
          <p:nvPr/>
        </p:nvSpPr>
        <p:spPr bwMode="auto">
          <a:xfrm flipV="1">
            <a:off x="4032250" y="1176338"/>
            <a:ext cx="255588" cy="158750"/>
          </a:xfrm>
          <a:prstGeom prst="line">
            <a:avLst/>
          </a:prstGeom>
          <a:noFill/>
          <a:ln w="76200">
            <a:solidFill>
              <a:schemeClr val="accent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b-NO"/>
          </a:p>
        </p:txBody>
      </p:sp>
      <p:sp>
        <p:nvSpPr>
          <p:cNvPr id="22535" name="Line 6"/>
          <p:cNvSpPr>
            <a:spLocks noChangeShapeType="1"/>
          </p:cNvSpPr>
          <p:nvPr/>
        </p:nvSpPr>
        <p:spPr bwMode="auto">
          <a:xfrm flipV="1">
            <a:off x="4287838" y="1103313"/>
            <a:ext cx="601662" cy="58737"/>
          </a:xfrm>
          <a:prstGeom prst="line">
            <a:avLst/>
          </a:prstGeom>
          <a:noFill/>
          <a:ln w="76200">
            <a:solidFill>
              <a:schemeClr val="accent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b-NO"/>
          </a:p>
        </p:txBody>
      </p:sp>
      <p:sp>
        <p:nvSpPr>
          <p:cNvPr id="22536" name="Line 7"/>
          <p:cNvSpPr>
            <a:spLocks noChangeShapeType="1"/>
          </p:cNvSpPr>
          <p:nvPr/>
        </p:nvSpPr>
        <p:spPr bwMode="auto">
          <a:xfrm>
            <a:off x="4902200" y="1089025"/>
            <a:ext cx="576263" cy="57150"/>
          </a:xfrm>
          <a:prstGeom prst="line">
            <a:avLst/>
          </a:prstGeom>
          <a:noFill/>
          <a:ln w="76200">
            <a:solidFill>
              <a:schemeClr val="accent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b-NO"/>
          </a:p>
        </p:txBody>
      </p:sp>
      <p:sp>
        <p:nvSpPr>
          <p:cNvPr id="22537" name="Line 8"/>
          <p:cNvSpPr>
            <a:spLocks noChangeShapeType="1"/>
          </p:cNvSpPr>
          <p:nvPr/>
        </p:nvSpPr>
        <p:spPr bwMode="auto">
          <a:xfrm>
            <a:off x="5921375" y="1262063"/>
            <a:ext cx="322263" cy="188912"/>
          </a:xfrm>
          <a:prstGeom prst="line">
            <a:avLst/>
          </a:prstGeom>
          <a:noFill/>
          <a:ln w="76200">
            <a:solidFill>
              <a:schemeClr val="accent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b-NO"/>
          </a:p>
        </p:txBody>
      </p:sp>
      <p:sp>
        <p:nvSpPr>
          <p:cNvPr id="22538" name="Line 9"/>
          <p:cNvSpPr>
            <a:spLocks noChangeShapeType="1"/>
          </p:cNvSpPr>
          <p:nvPr/>
        </p:nvSpPr>
        <p:spPr bwMode="auto">
          <a:xfrm>
            <a:off x="6253163" y="1463675"/>
            <a:ext cx="120650" cy="188913"/>
          </a:xfrm>
          <a:prstGeom prst="line">
            <a:avLst/>
          </a:prstGeom>
          <a:noFill/>
          <a:ln w="76200">
            <a:solidFill>
              <a:schemeClr val="accent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b-NO"/>
          </a:p>
        </p:txBody>
      </p:sp>
      <p:sp>
        <p:nvSpPr>
          <p:cNvPr id="22539" name="Line 10"/>
          <p:cNvSpPr>
            <a:spLocks noChangeShapeType="1"/>
          </p:cNvSpPr>
          <p:nvPr/>
        </p:nvSpPr>
        <p:spPr bwMode="auto">
          <a:xfrm flipV="1">
            <a:off x="6680200" y="3214688"/>
            <a:ext cx="203200" cy="187325"/>
          </a:xfrm>
          <a:prstGeom prst="line">
            <a:avLst/>
          </a:prstGeom>
          <a:noFill/>
          <a:ln w="76200">
            <a:solidFill>
              <a:schemeClr val="accent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b-NO"/>
          </a:p>
        </p:txBody>
      </p:sp>
      <p:sp>
        <p:nvSpPr>
          <p:cNvPr id="22540" name="Line 11"/>
          <p:cNvSpPr>
            <a:spLocks noChangeShapeType="1"/>
          </p:cNvSpPr>
          <p:nvPr/>
        </p:nvSpPr>
        <p:spPr bwMode="auto">
          <a:xfrm>
            <a:off x="6865938" y="2984500"/>
            <a:ext cx="0" cy="204788"/>
          </a:xfrm>
          <a:prstGeom prst="line">
            <a:avLst/>
          </a:prstGeom>
          <a:noFill/>
          <a:ln w="76200">
            <a:solidFill>
              <a:schemeClr val="accent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b-NO"/>
          </a:p>
        </p:txBody>
      </p:sp>
      <p:sp>
        <p:nvSpPr>
          <p:cNvPr id="22541" name="Line 12"/>
          <p:cNvSpPr>
            <a:spLocks noChangeShapeType="1"/>
          </p:cNvSpPr>
          <p:nvPr/>
        </p:nvSpPr>
        <p:spPr bwMode="auto">
          <a:xfrm>
            <a:off x="5494338" y="1146175"/>
            <a:ext cx="427037" cy="87313"/>
          </a:xfrm>
          <a:prstGeom prst="line">
            <a:avLst/>
          </a:prstGeom>
          <a:noFill/>
          <a:ln w="76200">
            <a:solidFill>
              <a:srgbClr val="7EB8E8"/>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b-NO"/>
          </a:p>
        </p:txBody>
      </p:sp>
      <p:sp>
        <p:nvSpPr>
          <p:cNvPr id="22542" name="Line 13"/>
          <p:cNvSpPr>
            <a:spLocks noChangeShapeType="1"/>
          </p:cNvSpPr>
          <p:nvPr/>
        </p:nvSpPr>
        <p:spPr bwMode="auto">
          <a:xfrm>
            <a:off x="4541838" y="3309938"/>
            <a:ext cx="295275" cy="158750"/>
          </a:xfrm>
          <a:prstGeom prst="line">
            <a:avLst/>
          </a:prstGeom>
          <a:noFill/>
          <a:ln w="76200">
            <a:solidFill>
              <a:srgbClr val="97C6E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b-NO"/>
          </a:p>
        </p:txBody>
      </p:sp>
      <p:sp>
        <p:nvSpPr>
          <p:cNvPr id="22543" name="Line 14"/>
          <p:cNvSpPr>
            <a:spLocks noChangeShapeType="1"/>
          </p:cNvSpPr>
          <p:nvPr/>
        </p:nvSpPr>
        <p:spPr bwMode="auto">
          <a:xfrm>
            <a:off x="4849813" y="3482975"/>
            <a:ext cx="603250" cy="146050"/>
          </a:xfrm>
          <a:prstGeom prst="line">
            <a:avLst/>
          </a:prstGeom>
          <a:noFill/>
          <a:ln w="76200">
            <a:solidFill>
              <a:srgbClr val="97C6E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b-NO"/>
          </a:p>
        </p:txBody>
      </p:sp>
      <p:sp>
        <p:nvSpPr>
          <p:cNvPr id="22544" name="Line 15"/>
          <p:cNvSpPr>
            <a:spLocks noChangeShapeType="1"/>
          </p:cNvSpPr>
          <p:nvPr/>
        </p:nvSpPr>
        <p:spPr bwMode="auto">
          <a:xfrm>
            <a:off x="5251450" y="3629025"/>
            <a:ext cx="320675" cy="784225"/>
          </a:xfrm>
          <a:prstGeom prst="line">
            <a:avLst/>
          </a:prstGeom>
          <a:noFill/>
          <a:ln w="57150">
            <a:solidFill>
              <a:srgbClr val="8ED6FA"/>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b-NO"/>
          </a:p>
        </p:txBody>
      </p:sp>
      <p:sp>
        <p:nvSpPr>
          <p:cNvPr id="22545" name="Freeform 16"/>
          <p:cNvSpPr>
            <a:spLocks/>
          </p:cNvSpPr>
          <p:nvPr/>
        </p:nvSpPr>
        <p:spPr bwMode="auto">
          <a:xfrm>
            <a:off x="4778375" y="2198688"/>
            <a:ext cx="1069975" cy="750887"/>
          </a:xfrm>
          <a:custGeom>
            <a:avLst/>
            <a:gdLst>
              <a:gd name="T0" fmla="*/ 2147483647 w 730"/>
              <a:gd name="T1" fmla="*/ 2147483647 h 473"/>
              <a:gd name="T2" fmla="*/ 2147483647 w 730"/>
              <a:gd name="T3" fmla="*/ 2147483647 h 473"/>
              <a:gd name="T4" fmla="*/ 2147483647 w 730"/>
              <a:gd name="T5" fmla="*/ 2147483647 h 473"/>
              <a:gd name="T6" fmla="*/ 2147483647 w 730"/>
              <a:gd name="T7" fmla="*/ 2147483647 h 473"/>
              <a:gd name="T8" fmla="*/ 2147483647 w 730"/>
              <a:gd name="T9" fmla="*/ 2147483647 h 473"/>
              <a:gd name="T10" fmla="*/ 2147483647 w 730"/>
              <a:gd name="T11" fmla="*/ 2147483647 h 473"/>
              <a:gd name="T12" fmla="*/ 2147483647 w 730"/>
              <a:gd name="T13" fmla="*/ 2147483647 h 473"/>
              <a:gd name="T14" fmla="*/ 2147483647 w 730"/>
              <a:gd name="T15" fmla="*/ 2147483647 h 473"/>
              <a:gd name="T16" fmla="*/ 2147483647 w 730"/>
              <a:gd name="T17" fmla="*/ 2147483647 h 473"/>
              <a:gd name="T18" fmla="*/ 2147483647 w 730"/>
              <a:gd name="T19" fmla="*/ 2147483647 h 473"/>
              <a:gd name="T20" fmla="*/ 2147483647 w 730"/>
              <a:gd name="T21" fmla="*/ 2147483647 h 473"/>
              <a:gd name="T22" fmla="*/ 2147483647 w 730"/>
              <a:gd name="T23" fmla="*/ 2147483647 h 473"/>
              <a:gd name="T24" fmla="*/ 2147483647 w 730"/>
              <a:gd name="T25" fmla="*/ 2147483647 h 473"/>
              <a:gd name="T26" fmla="*/ 2147483647 w 730"/>
              <a:gd name="T27" fmla="*/ 2147483647 h 473"/>
              <a:gd name="T28" fmla="*/ 2147483647 w 730"/>
              <a:gd name="T29" fmla="*/ 2147483647 h 473"/>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730" h="473">
                <a:moveTo>
                  <a:pt x="232" y="361"/>
                </a:moveTo>
                <a:cubicBezTo>
                  <a:pt x="282" y="375"/>
                  <a:pt x="306" y="315"/>
                  <a:pt x="332" y="316"/>
                </a:cubicBezTo>
                <a:cubicBezTo>
                  <a:pt x="358" y="317"/>
                  <a:pt x="360" y="364"/>
                  <a:pt x="387" y="370"/>
                </a:cubicBezTo>
                <a:cubicBezTo>
                  <a:pt x="414" y="376"/>
                  <a:pt x="459" y="337"/>
                  <a:pt x="497" y="352"/>
                </a:cubicBezTo>
                <a:cubicBezTo>
                  <a:pt x="535" y="367"/>
                  <a:pt x="586" y="451"/>
                  <a:pt x="616" y="462"/>
                </a:cubicBezTo>
                <a:cubicBezTo>
                  <a:pt x="646" y="473"/>
                  <a:pt x="671" y="451"/>
                  <a:pt x="680" y="416"/>
                </a:cubicBezTo>
                <a:cubicBezTo>
                  <a:pt x="689" y="381"/>
                  <a:pt x="670" y="299"/>
                  <a:pt x="670" y="252"/>
                </a:cubicBezTo>
                <a:cubicBezTo>
                  <a:pt x="670" y="205"/>
                  <a:pt x="730" y="173"/>
                  <a:pt x="680" y="133"/>
                </a:cubicBezTo>
                <a:cubicBezTo>
                  <a:pt x="630" y="93"/>
                  <a:pt x="439" y="28"/>
                  <a:pt x="369" y="14"/>
                </a:cubicBezTo>
                <a:cubicBezTo>
                  <a:pt x="299" y="0"/>
                  <a:pt x="289" y="36"/>
                  <a:pt x="259" y="50"/>
                </a:cubicBezTo>
                <a:cubicBezTo>
                  <a:pt x="229" y="64"/>
                  <a:pt x="207" y="73"/>
                  <a:pt x="186" y="96"/>
                </a:cubicBezTo>
                <a:cubicBezTo>
                  <a:pt x="165" y="119"/>
                  <a:pt x="152" y="174"/>
                  <a:pt x="131" y="188"/>
                </a:cubicBezTo>
                <a:cubicBezTo>
                  <a:pt x="110" y="202"/>
                  <a:pt x="75" y="171"/>
                  <a:pt x="58" y="178"/>
                </a:cubicBezTo>
                <a:cubicBezTo>
                  <a:pt x="41" y="185"/>
                  <a:pt x="0" y="204"/>
                  <a:pt x="30" y="233"/>
                </a:cubicBezTo>
                <a:cubicBezTo>
                  <a:pt x="60" y="262"/>
                  <a:pt x="182" y="347"/>
                  <a:pt x="232" y="361"/>
                </a:cubicBezTo>
                <a:close/>
              </a:path>
            </a:pathLst>
          </a:custGeom>
          <a:noFill/>
          <a:ln w="28575" cap="flat" cmpd="sng">
            <a:solidFill>
              <a:schemeClr val="hlink"/>
            </a:solidFill>
            <a:prstDash val="sysDot"/>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b-NO"/>
          </a:p>
        </p:txBody>
      </p:sp>
      <p:sp>
        <p:nvSpPr>
          <p:cNvPr id="22546" name="Line 17"/>
          <p:cNvSpPr>
            <a:spLocks noChangeShapeType="1"/>
          </p:cNvSpPr>
          <p:nvPr/>
        </p:nvSpPr>
        <p:spPr bwMode="auto">
          <a:xfrm flipV="1">
            <a:off x="4819650" y="3105150"/>
            <a:ext cx="269875" cy="377825"/>
          </a:xfrm>
          <a:prstGeom prst="line">
            <a:avLst/>
          </a:prstGeom>
          <a:noFill/>
          <a:ln w="76200">
            <a:solidFill>
              <a:srgbClr val="97C6E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b-NO"/>
          </a:p>
        </p:txBody>
      </p:sp>
      <p:sp>
        <p:nvSpPr>
          <p:cNvPr id="22547" name="Line 18"/>
          <p:cNvSpPr>
            <a:spLocks noChangeShapeType="1"/>
          </p:cNvSpPr>
          <p:nvPr/>
        </p:nvSpPr>
        <p:spPr bwMode="auto">
          <a:xfrm>
            <a:off x="4913313" y="1100138"/>
            <a:ext cx="68262" cy="231775"/>
          </a:xfrm>
          <a:prstGeom prst="line">
            <a:avLst/>
          </a:prstGeom>
          <a:noFill/>
          <a:ln w="76200">
            <a:solidFill>
              <a:schemeClr val="accent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b-NO"/>
          </a:p>
        </p:txBody>
      </p:sp>
      <p:sp>
        <p:nvSpPr>
          <p:cNvPr id="22548" name="Line 19"/>
          <p:cNvSpPr>
            <a:spLocks noChangeShapeType="1"/>
          </p:cNvSpPr>
          <p:nvPr/>
        </p:nvSpPr>
        <p:spPr bwMode="auto">
          <a:xfrm flipH="1">
            <a:off x="3133725" y="1552575"/>
            <a:ext cx="25400" cy="201613"/>
          </a:xfrm>
          <a:prstGeom prst="line">
            <a:avLst/>
          </a:prstGeom>
          <a:noFill/>
          <a:ln w="76200">
            <a:solidFill>
              <a:schemeClr val="accent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b-NO"/>
          </a:p>
        </p:txBody>
      </p:sp>
      <p:sp>
        <p:nvSpPr>
          <p:cNvPr id="22549" name="Freeform 20"/>
          <p:cNvSpPr>
            <a:spLocks/>
          </p:cNvSpPr>
          <p:nvPr/>
        </p:nvSpPr>
        <p:spPr bwMode="auto">
          <a:xfrm>
            <a:off x="5059363" y="3440113"/>
            <a:ext cx="234950" cy="153987"/>
          </a:xfrm>
          <a:custGeom>
            <a:avLst/>
            <a:gdLst>
              <a:gd name="T0" fmla="*/ 2147483647 w 160"/>
              <a:gd name="T1" fmla="*/ 2147483647 h 97"/>
              <a:gd name="T2" fmla="*/ 2147483647 w 160"/>
              <a:gd name="T3" fmla="*/ 0 h 97"/>
              <a:gd name="T4" fmla="*/ 2147483647 w 160"/>
              <a:gd name="T5" fmla="*/ 2147483647 h 97"/>
              <a:gd name="T6" fmla="*/ 2147483647 w 160"/>
              <a:gd name="T7" fmla="*/ 2147483647 h 97"/>
              <a:gd name="T8" fmla="*/ 2147483647 w 160"/>
              <a:gd name="T9" fmla="*/ 2147483647 h 9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60" h="97">
                <a:moveTo>
                  <a:pt x="12" y="27"/>
                </a:moveTo>
                <a:cubicBezTo>
                  <a:pt x="0" y="12"/>
                  <a:pt x="49" y="0"/>
                  <a:pt x="67" y="0"/>
                </a:cubicBezTo>
                <a:cubicBezTo>
                  <a:pt x="85" y="0"/>
                  <a:pt x="110" y="12"/>
                  <a:pt x="122" y="27"/>
                </a:cubicBezTo>
                <a:cubicBezTo>
                  <a:pt x="134" y="42"/>
                  <a:pt x="160" y="85"/>
                  <a:pt x="140" y="91"/>
                </a:cubicBezTo>
                <a:cubicBezTo>
                  <a:pt x="120" y="97"/>
                  <a:pt x="24" y="42"/>
                  <a:pt x="12" y="27"/>
                </a:cubicBezTo>
                <a:close/>
              </a:path>
            </a:pathLst>
          </a:custGeom>
          <a:noFill/>
          <a:ln w="38100" cap="flat" cmpd="sng">
            <a:solidFill>
              <a:srgbClr val="97C6ED"/>
            </a:solidFill>
            <a:prstDash val="solid"/>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b-NO"/>
          </a:p>
        </p:txBody>
      </p:sp>
      <p:sp>
        <p:nvSpPr>
          <p:cNvPr id="22550" name="Text Box 21"/>
          <p:cNvSpPr txBox="1">
            <a:spLocks noChangeArrowheads="1"/>
          </p:cNvSpPr>
          <p:nvPr/>
        </p:nvSpPr>
        <p:spPr bwMode="auto">
          <a:xfrm>
            <a:off x="127000" y="1168400"/>
            <a:ext cx="2281238" cy="5200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4400" b="1">
                <a:solidFill>
                  <a:schemeClr val="tx1"/>
                </a:solidFill>
                <a:latin typeface="Times New Roman" panose="02020603050405020304" pitchFamily="18" charset="0"/>
              </a:defRPr>
            </a:lvl1pPr>
            <a:lvl2pPr marL="742950" indent="-285750">
              <a:defRPr sz="4400" b="1">
                <a:solidFill>
                  <a:schemeClr val="tx1"/>
                </a:solidFill>
                <a:latin typeface="Times New Roman" panose="02020603050405020304" pitchFamily="18" charset="0"/>
              </a:defRPr>
            </a:lvl2pPr>
            <a:lvl3pPr marL="1143000" indent="-228600">
              <a:defRPr sz="4400" b="1">
                <a:solidFill>
                  <a:schemeClr val="tx1"/>
                </a:solidFill>
                <a:latin typeface="Times New Roman" panose="02020603050405020304" pitchFamily="18" charset="0"/>
              </a:defRPr>
            </a:lvl3pPr>
            <a:lvl4pPr marL="1600200" indent="-228600">
              <a:defRPr sz="4400" b="1">
                <a:solidFill>
                  <a:schemeClr val="tx1"/>
                </a:solidFill>
                <a:latin typeface="Times New Roman" panose="02020603050405020304" pitchFamily="18" charset="0"/>
              </a:defRPr>
            </a:lvl4pPr>
            <a:lvl5pPr marL="2057400" indent="-228600">
              <a:defRPr sz="4400" b="1">
                <a:solidFill>
                  <a:schemeClr val="tx1"/>
                </a:solidFill>
                <a:latin typeface="Times New Roman" panose="02020603050405020304" pitchFamily="18" charset="0"/>
              </a:defRPr>
            </a:lvl5pPr>
            <a:lvl6pPr marL="2514600" indent="-228600" eaLnBrk="0" fontAlgn="base" hangingPunct="0">
              <a:spcBef>
                <a:spcPct val="0"/>
              </a:spcBef>
              <a:spcAft>
                <a:spcPct val="0"/>
              </a:spcAft>
              <a:defRPr sz="4400" b="1">
                <a:solidFill>
                  <a:schemeClr val="tx1"/>
                </a:solidFill>
                <a:latin typeface="Times New Roman" panose="02020603050405020304" pitchFamily="18" charset="0"/>
              </a:defRPr>
            </a:lvl6pPr>
            <a:lvl7pPr marL="2971800" indent="-228600" eaLnBrk="0" fontAlgn="base" hangingPunct="0">
              <a:spcBef>
                <a:spcPct val="0"/>
              </a:spcBef>
              <a:spcAft>
                <a:spcPct val="0"/>
              </a:spcAft>
              <a:defRPr sz="4400" b="1">
                <a:solidFill>
                  <a:schemeClr val="tx1"/>
                </a:solidFill>
                <a:latin typeface="Times New Roman" panose="02020603050405020304" pitchFamily="18" charset="0"/>
              </a:defRPr>
            </a:lvl7pPr>
            <a:lvl8pPr marL="3429000" indent="-228600" eaLnBrk="0" fontAlgn="base" hangingPunct="0">
              <a:spcBef>
                <a:spcPct val="0"/>
              </a:spcBef>
              <a:spcAft>
                <a:spcPct val="0"/>
              </a:spcAft>
              <a:defRPr sz="4400" b="1">
                <a:solidFill>
                  <a:schemeClr val="tx1"/>
                </a:solidFill>
                <a:latin typeface="Times New Roman" panose="02020603050405020304" pitchFamily="18" charset="0"/>
              </a:defRPr>
            </a:lvl8pPr>
            <a:lvl9pPr marL="3886200" indent="-228600" eaLnBrk="0" fontAlgn="base" hangingPunct="0">
              <a:spcBef>
                <a:spcPct val="0"/>
              </a:spcBef>
              <a:spcAft>
                <a:spcPct val="0"/>
              </a:spcAft>
              <a:defRPr sz="4400" b="1">
                <a:solidFill>
                  <a:schemeClr val="tx1"/>
                </a:solidFill>
                <a:latin typeface="Times New Roman" panose="02020603050405020304" pitchFamily="18" charset="0"/>
              </a:defRPr>
            </a:lvl9pPr>
          </a:lstStyle>
          <a:p>
            <a:pPr>
              <a:spcBef>
                <a:spcPct val="50000"/>
              </a:spcBef>
            </a:pPr>
            <a:r>
              <a:rPr lang="en-US" altLang="nb-NO" sz="1600" u="sng">
                <a:latin typeface="Verdana" panose="020B0604030504040204" pitchFamily="34" charset="0"/>
              </a:rPr>
              <a:t>Fees (pcu)</a:t>
            </a:r>
            <a:r>
              <a:rPr lang="en-US" altLang="nb-NO" sz="1600">
                <a:latin typeface="Verdana" panose="020B0604030504040204" pitchFamily="34" charset="0"/>
              </a:rPr>
              <a:t>:</a:t>
            </a:r>
          </a:p>
          <a:p>
            <a:pPr>
              <a:spcBef>
                <a:spcPct val="50000"/>
              </a:spcBef>
            </a:pPr>
            <a:r>
              <a:rPr lang="en-US" altLang="nb-NO" sz="1600">
                <a:latin typeface="Verdana" panose="020B0604030504040204" pitchFamily="34" charset="0"/>
              </a:rPr>
              <a:t>NOK 3 (1 unit) in both directions </a:t>
            </a:r>
          </a:p>
          <a:p>
            <a:pPr>
              <a:spcBef>
                <a:spcPct val="50000"/>
              </a:spcBef>
            </a:pPr>
            <a:r>
              <a:rPr lang="en-US" altLang="nb-NO" sz="1600">
                <a:latin typeface="Verdana" panose="020B0604030504040204" pitchFamily="34" charset="0"/>
              </a:rPr>
              <a:t>NOK 6 (2 units) in both directions</a:t>
            </a:r>
          </a:p>
          <a:p>
            <a:pPr>
              <a:spcBef>
                <a:spcPct val="50000"/>
              </a:spcBef>
            </a:pPr>
            <a:r>
              <a:rPr lang="en-US" altLang="nb-NO" sz="1600">
                <a:latin typeface="Verdana" panose="020B0604030504040204" pitchFamily="34" charset="0"/>
              </a:rPr>
              <a:t>+ Double fees during peak periods</a:t>
            </a:r>
          </a:p>
          <a:p>
            <a:pPr>
              <a:spcBef>
                <a:spcPct val="50000"/>
              </a:spcBef>
            </a:pPr>
            <a:r>
              <a:rPr lang="en-US" altLang="nb-NO" sz="1600">
                <a:latin typeface="Verdana" panose="020B0604030504040204" pitchFamily="34" charset="0"/>
              </a:rPr>
              <a:t>+ Free periods late evening and night</a:t>
            </a:r>
          </a:p>
          <a:p>
            <a:pPr>
              <a:spcBef>
                <a:spcPct val="50000"/>
              </a:spcBef>
            </a:pPr>
            <a:r>
              <a:rPr lang="en-US" altLang="nb-NO" sz="1600">
                <a:latin typeface="Verdana" panose="020B0604030504040204" pitchFamily="34" charset="0"/>
              </a:rPr>
              <a:t>+ Double fees for heavy vehicles</a:t>
            </a:r>
          </a:p>
          <a:p>
            <a:pPr>
              <a:spcBef>
                <a:spcPct val="50000"/>
              </a:spcBef>
            </a:pPr>
            <a:endParaRPr lang="en-US" altLang="nb-NO" sz="800">
              <a:latin typeface="Verdana" panose="020B0604030504040204" pitchFamily="34" charset="0"/>
            </a:endParaRPr>
          </a:p>
          <a:p>
            <a:pPr>
              <a:spcBef>
                <a:spcPct val="50000"/>
              </a:spcBef>
            </a:pPr>
            <a:r>
              <a:rPr lang="en-US" altLang="nb-NO" sz="1600">
                <a:latin typeface="Verdana" panose="020B0604030504040204" pitchFamily="34" charset="0"/>
              </a:rPr>
              <a:t>          City borders</a:t>
            </a:r>
          </a:p>
          <a:p>
            <a:pPr>
              <a:spcBef>
                <a:spcPct val="50000"/>
              </a:spcBef>
            </a:pPr>
            <a:r>
              <a:rPr lang="en-US" altLang="nb-NO" sz="1600">
                <a:latin typeface="Verdana" panose="020B0604030504040204" pitchFamily="34" charset="0"/>
              </a:rPr>
              <a:t>          </a:t>
            </a:r>
          </a:p>
          <a:p>
            <a:pPr>
              <a:spcBef>
                <a:spcPct val="50000"/>
              </a:spcBef>
            </a:pPr>
            <a:endParaRPr lang="en-US" altLang="nb-NO" sz="1600">
              <a:latin typeface="Verdana" panose="020B0604030504040204" pitchFamily="34" charset="0"/>
            </a:endParaRPr>
          </a:p>
        </p:txBody>
      </p:sp>
      <p:sp>
        <p:nvSpPr>
          <p:cNvPr id="22551" name="Line 22"/>
          <p:cNvSpPr>
            <a:spLocks noChangeShapeType="1"/>
          </p:cNvSpPr>
          <p:nvPr/>
        </p:nvSpPr>
        <p:spPr bwMode="auto">
          <a:xfrm>
            <a:off x="280988" y="1531938"/>
            <a:ext cx="1462087" cy="0"/>
          </a:xfrm>
          <a:prstGeom prst="line">
            <a:avLst/>
          </a:prstGeom>
          <a:noFill/>
          <a:ln w="76200">
            <a:solidFill>
              <a:srgbClr val="FCD90A"/>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b-NO"/>
          </a:p>
        </p:txBody>
      </p:sp>
      <p:sp>
        <p:nvSpPr>
          <p:cNvPr id="22552" name="Line 23"/>
          <p:cNvSpPr>
            <a:spLocks noChangeShapeType="1"/>
          </p:cNvSpPr>
          <p:nvPr/>
        </p:nvSpPr>
        <p:spPr bwMode="auto">
          <a:xfrm>
            <a:off x="293688" y="2154238"/>
            <a:ext cx="1460500" cy="0"/>
          </a:xfrm>
          <a:prstGeom prst="line">
            <a:avLst/>
          </a:prstGeom>
          <a:noFill/>
          <a:ln w="76200">
            <a:solidFill>
              <a:srgbClr val="FCD90A"/>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b-NO"/>
          </a:p>
        </p:txBody>
      </p:sp>
      <p:sp>
        <p:nvSpPr>
          <p:cNvPr id="22553" name="Line 24"/>
          <p:cNvSpPr>
            <a:spLocks noChangeShapeType="1"/>
          </p:cNvSpPr>
          <p:nvPr/>
        </p:nvSpPr>
        <p:spPr bwMode="auto">
          <a:xfrm>
            <a:off x="295275" y="2151063"/>
            <a:ext cx="1460500" cy="0"/>
          </a:xfrm>
          <a:prstGeom prst="line">
            <a:avLst/>
          </a:prstGeom>
          <a:noFill/>
          <a:ln w="38100">
            <a:solidFill>
              <a:schemeClr val="hlink"/>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b-NO"/>
          </a:p>
        </p:txBody>
      </p:sp>
      <p:sp>
        <p:nvSpPr>
          <p:cNvPr id="22554" name="Freeform 25"/>
          <p:cNvSpPr>
            <a:spLocks/>
          </p:cNvSpPr>
          <p:nvPr/>
        </p:nvSpPr>
        <p:spPr bwMode="auto">
          <a:xfrm>
            <a:off x="4616450" y="1795463"/>
            <a:ext cx="657225" cy="850900"/>
          </a:xfrm>
          <a:custGeom>
            <a:avLst/>
            <a:gdLst>
              <a:gd name="T0" fmla="*/ 2147483647 w 449"/>
              <a:gd name="T1" fmla="*/ 2147483647 h 536"/>
              <a:gd name="T2" fmla="*/ 2147483647 w 449"/>
              <a:gd name="T3" fmla="*/ 2147483647 h 536"/>
              <a:gd name="T4" fmla="*/ 2147483647 w 449"/>
              <a:gd name="T5" fmla="*/ 2147483647 h 536"/>
              <a:gd name="T6" fmla="*/ 2147483647 w 449"/>
              <a:gd name="T7" fmla="*/ 2147483647 h 536"/>
              <a:gd name="T8" fmla="*/ 2147483647 w 449"/>
              <a:gd name="T9" fmla="*/ 2147483647 h 53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49" h="536">
                <a:moveTo>
                  <a:pt x="4" y="533"/>
                </a:moveTo>
                <a:cubicBezTo>
                  <a:pt x="0" y="536"/>
                  <a:pt x="300" y="328"/>
                  <a:pt x="361" y="240"/>
                </a:cubicBezTo>
                <a:cubicBezTo>
                  <a:pt x="422" y="152"/>
                  <a:pt x="366" y="6"/>
                  <a:pt x="370" y="3"/>
                </a:cubicBezTo>
                <a:cubicBezTo>
                  <a:pt x="374" y="0"/>
                  <a:pt x="449" y="137"/>
                  <a:pt x="388" y="222"/>
                </a:cubicBezTo>
                <a:cubicBezTo>
                  <a:pt x="327" y="307"/>
                  <a:pt x="8" y="530"/>
                  <a:pt x="4" y="533"/>
                </a:cubicBezTo>
                <a:close/>
              </a:path>
            </a:pathLst>
          </a:custGeom>
          <a:solidFill>
            <a:schemeClr val="accent1"/>
          </a:solidFill>
          <a:ln w="76200" cap="flat" cmpd="sng">
            <a:solidFill>
              <a:schemeClr val="bg1"/>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b-NO"/>
          </a:p>
        </p:txBody>
      </p:sp>
      <p:sp>
        <p:nvSpPr>
          <p:cNvPr id="22555" name="Line 26"/>
          <p:cNvSpPr>
            <a:spLocks noChangeShapeType="1"/>
          </p:cNvSpPr>
          <p:nvPr/>
        </p:nvSpPr>
        <p:spPr bwMode="auto">
          <a:xfrm>
            <a:off x="6310313" y="1800225"/>
            <a:ext cx="174625" cy="985838"/>
          </a:xfrm>
          <a:prstGeom prst="line">
            <a:avLst/>
          </a:prstGeom>
          <a:noFill/>
          <a:ln w="76200">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b-NO"/>
          </a:p>
        </p:txBody>
      </p:sp>
      <p:sp>
        <p:nvSpPr>
          <p:cNvPr id="22556" name="Freeform 27"/>
          <p:cNvSpPr>
            <a:spLocks/>
          </p:cNvSpPr>
          <p:nvPr/>
        </p:nvSpPr>
        <p:spPr bwMode="auto">
          <a:xfrm>
            <a:off x="5532438" y="3165475"/>
            <a:ext cx="765175" cy="203200"/>
          </a:xfrm>
          <a:custGeom>
            <a:avLst/>
            <a:gdLst>
              <a:gd name="T0" fmla="*/ 2147483647 w 523"/>
              <a:gd name="T1" fmla="*/ 2147483647 h 128"/>
              <a:gd name="T2" fmla="*/ 2147483647 w 523"/>
              <a:gd name="T3" fmla="*/ 2147483647 h 128"/>
              <a:gd name="T4" fmla="*/ 2147483647 w 523"/>
              <a:gd name="T5" fmla="*/ 2147483647 h 128"/>
              <a:gd name="T6" fmla="*/ 2147483647 w 523"/>
              <a:gd name="T7" fmla="*/ 2147483647 h 128"/>
              <a:gd name="T8" fmla="*/ 2147483647 w 523"/>
              <a:gd name="T9" fmla="*/ 2147483647 h 12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23" h="128">
                <a:moveTo>
                  <a:pt x="1" y="81"/>
                </a:moveTo>
                <a:cubicBezTo>
                  <a:pt x="0" y="80"/>
                  <a:pt x="188" y="0"/>
                  <a:pt x="275" y="8"/>
                </a:cubicBezTo>
                <a:cubicBezTo>
                  <a:pt x="362" y="16"/>
                  <a:pt x="521" y="126"/>
                  <a:pt x="522" y="127"/>
                </a:cubicBezTo>
                <a:cubicBezTo>
                  <a:pt x="523" y="128"/>
                  <a:pt x="371" y="25"/>
                  <a:pt x="284" y="17"/>
                </a:cubicBezTo>
                <a:cubicBezTo>
                  <a:pt x="197" y="9"/>
                  <a:pt x="2" y="82"/>
                  <a:pt x="1" y="81"/>
                </a:cubicBezTo>
                <a:close/>
              </a:path>
            </a:pathLst>
          </a:custGeom>
          <a:solidFill>
            <a:schemeClr val="accent1"/>
          </a:solidFill>
          <a:ln w="76200" cap="flat" cmpd="sng">
            <a:solidFill>
              <a:schemeClr val="bg1"/>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b-NO"/>
          </a:p>
        </p:txBody>
      </p:sp>
      <p:sp>
        <p:nvSpPr>
          <p:cNvPr id="22557" name="Line 28"/>
          <p:cNvSpPr>
            <a:spLocks noChangeShapeType="1"/>
          </p:cNvSpPr>
          <p:nvPr/>
        </p:nvSpPr>
        <p:spPr bwMode="auto">
          <a:xfrm>
            <a:off x="279400" y="5397500"/>
            <a:ext cx="523875" cy="14288"/>
          </a:xfrm>
          <a:prstGeom prst="line">
            <a:avLst/>
          </a:prstGeom>
          <a:noFill/>
          <a:ln w="76200">
            <a:solidFill>
              <a:schemeClr val="tx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b-NO"/>
          </a:p>
        </p:txBody>
      </p:sp>
      <p:sp>
        <p:nvSpPr>
          <p:cNvPr id="22558" name="Line 30"/>
          <p:cNvSpPr>
            <a:spLocks noChangeShapeType="1"/>
          </p:cNvSpPr>
          <p:nvPr/>
        </p:nvSpPr>
        <p:spPr bwMode="auto">
          <a:xfrm>
            <a:off x="4233863" y="1639888"/>
            <a:ext cx="119062" cy="1365250"/>
          </a:xfrm>
          <a:prstGeom prst="line">
            <a:avLst/>
          </a:prstGeom>
          <a:noFill/>
          <a:ln w="76200">
            <a:solidFill>
              <a:schemeClr val="tx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b-NO"/>
          </a:p>
        </p:txBody>
      </p:sp>
      <p:sp>
        <p:nvSpPr>
          <p:cNvPr id="22559" name="Line 31"/>
          <p:cNvSpPr>
            <a:spLocks noChangeShapeType="1"/>
          </p:cNvSpPr>
          <p:nvPr/>
        </p:nvSpPr>
        <p:spPr bwMode="auto">
          <a:xfrm>
            <a:off x="7046913" y="1422400"/>
            <a:ext cx="415925" cy="1176338"/>
          </a:xfrm>
          <a:prstGeom prst="line">
            <a:avLst/>
          </a:prstGeom>
          <a:noFill/>
          <a:ln w="76200">
            <a:solidFill>
              <a:schemeClr val="tx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b-NO"/>
          </a:p>
        </p:txBody>
      </p:sp>
      <p:sp>
        <p:nvSpPr>
          <p:cNvPr id="22560" name="Line 32"/>
          <p:cNvSpPr>
            <a:spLocks noChangeShapeType="1"/>
          </p:cNvSpPr>
          <p:nvPr/>
        </p:nvSpPr>
        <p:spPr bwMode="auto">
          <a:xfrm>
            <a:off x="5519738" y="4122738"/>
            <a:ext cx="1138237" cy="361950"/>
          </a:xfrm>
          <a:prstGeom prst="line">
            <a:avLst/>
          </a:prstGeom>
          <a:noFill/>
          <a:ln w="76200">
            <a:solidFill>
              <a:schemeClr val="tx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b-NO"/>
          </a:p>
        </p:txBody>
      </p:sp>
      <p:sp>
        <p:nvSpPr>
          <p:cNvPr id="653345" name="Line 33"/>
          <p:cNvSpPr>
            <a:spLocks noChangeShapeType="1"/>
          </p:cNvSpPr>
          <p:nvPr/>
        </p:nvSpPr>
        <p:spPr bwMode="auto">
          <a:xfrm>
            <a:off x="255588" y="6121400"/>
            <a:ext cx="1066800" cy="12700"/>
          </a:xfrm>
          <a:prstGeom prst="line">
            <a:avLst/>
          </a:prstGeom>
          <a:noFill/>
          <a:ln w="152400">
            <a:solidFill>
              <a:schemeClr val="tx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b-NO"/>
          </a:p>
        </p:txBody>
      </p:sp>
      <p:sp>
        <p:nvSpPr>
          <p:cNvPr id="653346" name="Text Box 34"/>
          <p:cNvSpPr txBox="1">
            <a:spLocks noChangeArrowheads="1"/>
          </p:cNvSpPr>
          <p:nvPr/>
        </p:nvSpPr>
        <p:spPr bwMode="auto">
          <a:xfrm>
            <a:off x="1316038" y="5956300"/>
            <a:ext cx="5227637" cy="366713"/>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4400" b="1">
                <a:solidFill>
                  <a:schemeClr val="tx1"/>
                </a:solidFill>
                <a:latin typeface="Times New Roman" panose="02020603050405020304" pitchFamily="18" charset="0"/>
              </a:defRPr>
            </a:lvl1pPr>
            <a:lvl2pPr marL="742950" indent="-285750">
              <a:defRPr sz="4400" b="1">
                <a:solidFill>
                  <a:schemeClr val="tx1"/>
                </a:solidFill>
                <a:latin typeface="Times New Roman" panose="02020603050405020304" pitchFamily="18" charset="0"/>
              </a:defRPr>
            </a:lvl2pPr>
            <a:lvl3pPr marL="1143000" indent="-228600">
              <a:defRPr sz="4400" b="1">
                <a:solidFill>
                  <a:schemeClr val="tx1"/>
                </a:solidFill>
                <a:latin typeface="Times New Roman" panose="02020603050405020304" pitchFamily="18" charset="0"/>
              </a:defRPr>
            </a:lvl3pPr>
            <a:lvl4pPr marL="1600200" indent="-228600">
              <a:defRPr sz="4400" b="1">
                <a:solidFill>
                  <a:schemeClr val="tx1"/>
                </a:solidFill>
                <a:latin typeface="Times New Roman" panose="02020603050405020304" pitchFamily="18" charset="0"/>
              </a:defRPr>
            </a:lvl4pPr>
            <a:lvl5pPr marL="2057400" indent="-228600">
              <a:defRPr sz="4400" b="1">
                <a:solidFill>
                  <a:schemeClr val="tx1"/>
                </a:solidFill>
                <a:latin typeface="Times New Roman" panose="02020603050405020304" pitchFamily="18" charset="0"/>
              </a:defRPr>
            </a:lvl5pPr>
            <a:lvl6pPr marL="2514600" indent="-228600" eaLnBrk="0" fontAlgn="base" hangingPunct="0">
              <a:spcBef>
                <a:spcPct val="0"/>
              </a:spcBef>
              <a:spcAft>
                <a:spcPct val="0"/>
              </a:spcAft>
              <a:defRPr sz="4400" b="1">
                <a:solidFill>
                  <a:schemeClr val="tx1"/>
                </a:solidFill>
                <a:latin typeface="Times New Roman" panose="02020603050405020304" pitchFamily="18" charset="0"/>
              </a:defRPr>
            </a:lvl6pPr>
            <a:lvl7pPr marL="2971800" indent="-228600" eaLnBrk="0" fontAlgn="base" hangingPunct="0">
              <a:spcBef>
                <a:spcPct val="0"/>
              </a:spcBef>
              <a:spcAft>
                <a:spcPct val="0"/>
              </a:spcAft>
              <a:defRPr sz="4400" b="1">
                <a:solidFill>
                  <a:schemeClr val="tx1"/>
                </a:solidFill>
                <a:latin typeface="Times New Roman" panose="02020603050405020304" pitchFamily="18" charset="0"/>
              </a:defRPr>
            </a:lvl7pPr>
            <a:lvl8pPr marL="3429000" indent="-228600" eaLnBrk="0" fontAlgn="base" hangingPunct="0">
              <a:spcBef>
                <a:spcPct val="0"/>
              </a:spcBef>
              <a:spcAft>
                <a:spcPct val="0"/>
              </a:spcAft>
              <a:defRPr sz="4400" b="1">
                <a:solidFill>
                  <a:schemeClr val="tx1"/>
                </a:solidFill>
                <a:latin typeface="Times New Roman" panose="02020603050405020304" pitchFamily="18" charset="0"/>
              </a:defRPr>
            </a:lvl8pPr>
            <a:lvl9pPr marL="3886200" indent="-228600" eaLnBrk="0" fontAlgn="base" hangingPunct="0">
              <a:spcBef>
                <a:spcPct val="0"/>
              </a:spcBef>
              <a:spcAft>
                <a:spcPct val="0"/>
              </a:spcAft>
              <a:defRPr sz="4400" b="1">
                <a:solidFill>
                  <a:schemeClr val="tx1"/>
                </a:solidFill>
                <a:latin typeface="Times New Roman" panose="02020603050405020304" pitchFamily="18" charset="0"/>
              </a:defRPr>
            </a:lvl9pPr>
          </a:lstStyle>
          <a:p>
            <a:pPr>
              <a:spcBef>
                <a:spcPct val="50000"/>
              </a:spcBef>
            </a:pPr>
            <a:r>
              <a:rPr lang="en-US" altLang="nb-NO" sz="1800" b="0">
                <a:solidFill>
                  <a:schemeClr val="tx2"/>
                </a:solidFill>
                <a:latin typeface="Arial" panose="020B0604020202020204" pitchFamily="34" charset="0"/>
              </a:rPr>
              <a:t>Toll cordon lines in 1990</a:t>
            </a:r>
          </a:p>
        </p:txBody>
      </p:sp>
      <p:sp>
        <p:nvSpPr>
          <p:cNvPr id="653347" name="Line 35"/>
          <p:cNvSpPr>
            <a:spLocks noChangeShapeType="1"/>
          </p:cNvSpPr>
          <p:nvPr/>
        </p:nvSpPr>
        <p:spPr bwMode="auto">
          <a:xfrm flipH="1" flipV="1">
            <a:off x="6283325" y="1727200"/>
            <a:ext cx="222250" cy="1168400"/>
          </a:xfrm>
          <a:prstGeom prst="line">
            <a:avLst/>
          </a:prstGeom>
          <a:noFill/>
          <a:ln w="152400">
            <a:solidFill>
              <a:schemeClr val="tx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b-NO"/>
          </a:p>
        </p:txBody>
      </p:sp>
      <p:sp>
        <p:nvSpPr>
          <p:cNvPr id="653348" name="Line 36"/>
          <p:cNvSpPr>
            <a:spLocks noChangeShapeType="1"/>
          </p:cNvSpPr>
          <p:nvPr/>
        </p:nvSpPr>
        <p:spPr bwMode="auto">
          <a:xfrm flipV="1">
            <a:off x="4560888" y="2146300"/>
            <a:ext cx="620712" cy="558800"/>
          </a:xfrm>
          <a:prstGeom prst="line">
            <a:avLst/>
          </a:prstGeom>
          <a:noFill/>
          <a:ln w="152400">
            <a:solidFill>
              <a:schemeClr val="tx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b-NO"/>
          </a:p>
        </p:txBody>
      </p:sp>
      <p:sp>
        <p:nvSpPr>
          <p:cNvPr id="653349" name="Line 37"/>
          <p:cNvSpPr>
            <a:spLocks noChangeShapeType="1"/>
          </p:cNvSpPr>
          <p:nvPr/>
        </p:nvSpPr>
        <p:spPr bwMode="auto">
          <a:xfrm>
            <a:off x="4149725" y="1079500"/>
            <a:ext cx="258763" cy="2184400"/>
          </a:xfrm>
          <a:prstGeom prst="line">
            <a:avLst/>
          </a:prstGeom>
          <a:noFill/>
          <a:ln w="152400">
            <a:solidFill>
              <a:srgbClr val="FF33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b-NO"/>
          </a:p>
        </p:txBody>
      </p:sp>
      <p:sp>
        <p:nvSpPr>
          <p:cNvPr id="653350" name="Line 38"/>
          <p:cNvSpPr>
            <a:spLocks noChangeShapeType="1"/>
          </p:cNvSpPr>
          <p:nvPr/>
        </p:nvSpPr>
        <p:spPr bwMode="auto">
          <a:xfrm flipH="1" flipV="1">
            <a:off x="5146675" y="1625600"/>
            <a:ext cx="46038" cy="520700"/>
          </a:xfrm>
          <a:prstGeom prst="line">
            <a:avLst/>
          </a:prstGeom>
          <a:noFill/>
          <a:ln w="152400">
            <a:solidFill>
              <a:schemeClr val="tx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b-NO"/>
          </a:p>
        </p:txBody>
      </p:sp>
      <p:sp>
        <p:nvSpPr>
          <p:cNvPr id="653351" name="Line 39"/>
          <p:cNvSpPr>
            <a:spLocks noChangeShapeType="1"/>
          </p:cNvSpPr>
          <p:nvPr/>
        </p:nvSpPr>
        <p:spPr bwMode="auto">
          <a:xfrm>
            <a:off x="5919788" y="3175000"/>
            <a:ext cx="446087" cy="215900"/>
          </a:xfrm>
          <a:prstGeom prst="line">
            <a:avLst/>
          </a:prstGeom>
          <a:noFill/>
          <a:ln w="152400">
            <a:solidFill>
              <a:schemeClr val="tx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b-NO"/>
          </a:p>
        </p:txBody>
      </p:sp>
      <p:sp>
        <p:nvSpPr>
          <p:cNvPr id="653352" name="Line 40"/>
          <p:cNvSpPr>
            <a:spLocks noChangeShapeType="1"/>
          </p:cNvSpPr>
          <p:nvPr/>
        </p:nvSpPr>
        <p:spPr bwMode="auto">
          <a:xfrm flipV="1">
            <a:off x="5403850" y="3175000"/>
            <a:ext cx="528638" cy="215900"/>
          </a:xfrm>
          <a:prstGeom prst="line">
            <a:avLst/>
          </a:prstGeom>
          <a:noFill/>
          <a:ln w="152400">
            <a:solidFill>
              <a:schemeClr val="tx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b-NO"/>
          </a:p>
        </p:txBody>
      </p:sp>
      <p:sp>
        <p:nvSpPr>
          <p:cNvPr id="653353" name="Line 41"/>
          <p:cNvSpPr>
            <a:spLocks noChangeShapeType="1"/>
          </p:cNvSpPr>
          <p:nvPr/>
        </p:nvSpPr>
        <p:spPr bwMode="auto">
          <a:xfrm>
            <a:off x="268288" y="6400800"/>
            <a:ext cx="1066800" cy="12700"/>
          </a:xfrm>
          <a:prstGeom prst="line">
            <a:avLst/>
          </a:prstGeom>
          <a:noFill/>
          <a:ln w="152400">
            <a:solidFill>
              <a:srgbClr val="FF33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b-NO"/>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5334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653346"/>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653352"/>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653351"/>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653347"/>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653350"/>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653348"/>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653314"/>
                                        </p:tgtEl>
                                        <p:attrNameLst>
                                          <p:attrName>style.visibility</p:attrName>
                                        </p:attrNameLst>
                                      </p:cBhvr>
                                      <p:to>
                                        <p:strVal val="visible"/>
                                      </p:to>
                                    </p:set>
                                    <p:anim calcmode="lin" valueType="num">
                                      <p:cBhvr additive="base">
                                        <p:cTn id="23" dur="500" fill="hold"/>
                                        <p:tgtEl>
                                          <p:spTgt spid="653314"/>
                                        </p:tgtEl>
                                        <p:attrNameLst>
                                          <p:attrName>ppt_x</p:attrName>
                                        </p:attrNameLst>
                                      </p:cBhvr>
                                      <p:tavLst>
                                        <p:tav tm="0">
                                          <p:val>
                                            <p:strVal val="#ppt_x"/>
                                          </p:val>
                                        </p:tav>
                                        <p:tav tm="100000">
                                          <p:val>
                                            <p:strVal val="#ppt_x"/>
                                          </p:val>
                                        </p:tav>
                                      </p:tavLst>
                                    </p:anim>
                                    <p:anim calcmode="lin" valueType="num">
                                      <p:cBhvr additive="base">
                                        <p:cTn id="24" dur="500" fill="hold"/>
                                        <p:tgtEl>
                                          <p:spTgt spid="653314"/>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653349"/>
                                        </p:tgtEl>
                                        <p:attrNameLst>
                                          <p:attrName>style.visibility</p:attrName>
                                        </p:attrNameLst>
                                      </p:cBhvr>
                                      <p:to>
                                        <p:strVal val="visible"/>
                                      </p:to>
                                    </p:set>
                                    <p:anim calcmode="lin" valueType="num">
                                      <p:cBhvr additive="base">
                                        <p:cTn id="27" dur="500" fill="hold"/>
                                        <p:tgtEl>
                                          <p:spTgt spid="653349"/>
                                        </p:tgtEl>
                                        <p:attrNameLst>
                                          <p:attrName>ppt_x</p:attrName>
                                        </p:attrNameLst>
                                      </p:cBhvr>
                                      <p:tavLst>
                                        <p:tav tm="0">
                                          <p:val>
                                            <p:strVal val="#ppt_x"/>
                                          </p:val>
                                        </p:tav>
                                        <p:tav tm="100000">
                                          <p:val>
                                            <p:strVal val="#ppt_x"/>
                                          </p:val>
                                        </p:tav>
                                      </p:tavLst>
                                    </p:anim>
                                    <p:anim calcmode="lin" valueType="num">
                                      <p:cBhvr additive="base">
                                        <p:cTn id="28" dur="500" fill="hold"/>
                                        <p:tgtEl>
                                          <p:spTgt spid="653349"/>
                                        </p:tgtEl>
                                        <p:attrNameLst>
                                          <p:attrName>ppt_y</p:attrName>
                                        </p:attrNameLst>
                                      </p:cBhvr>
                                      <p:tavLst>
                                        <p:tav tm="0">
                                          <p:val>
                                            <p:strVal val="1+#ppt_h/2"/>
                                          </p:val>
                                        </p:tav>
                                        <p:tav tm="100000">
                                          <p:val>
                                            <p:strVal val="#ppt_y"/>
                                          </p:val>
                                        </p:tav>
                                      </p:tavLst>
                                    </p:anim>
                                  </p:childTnLst>
                                </p:cTn>
                              </p:par>
                              <p:par>
                                <p:cTn id="29" presetID="1" presetClass="entr" presetSubtype="0" fill="hold" grpId="0" nodeType="withEffect">
                                  <p:stCondLst>
                                    <p:cond delay="0"/>
                                  </p:stCondLst>
                                  <p:childTnLst>
                                    <p:set>
                                      <p:cBhvr>
                                        <p:cTn id="30" dur="1" fill="hold">
                                          <p:stCondLst>
                                            <p:cond delay="0"/>
                                          </p:stCondLst>
                                        </p:cTn>
                                        <p:tgtEl>
                                          <p:spTgt spid="65335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3314" grpId="0" animBg="1"/>
      <p:bldP spid="653345" grpId="0" animBg="1"/>
      <p:bldP spid="653346" grpId="0"/>
      <p:bldP spid="653347" grpId="0" animBg="1"/>
      <p:bldP spid="653348" grpId="0" animBg="1"/>
      <p:bldP spid="653349" grpId="0" animBg="1"/>
      <p:bldP spid="653350" grpId="0" animBg="1"/>
      <p:bldP spid="653351" grpId="0" animBg="1"/>
      <p:bldP spid="653352" grpId="0" animBg="1"/>
      <p:bldP spid="653353"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title"/>
          </p:nvPr>
        </p:nvSpPr>
        <p:spPr>
          <a:xfrm>
            <a:off x="212725" y="149225"/>
            <a:ext cx="8294688" cy="838200"/>
          </a:xfrm>
        </p:spPr>
        <p:txBody>
          <a:bodyPr/>
          <a:lstStyle/>
          <a:p>
            <a:r>
              <a:rPr lang="en-US" altLang="nb-NO" sz="2800" b="1" smtClean="0">
                <a:solidFill>
                  <a:schemeClr val="tx2"/>
                </a:solidFill>
              </a:rPr>
              <a:t>Congestion charging (cc) in Norway</a:t>
            </a:r>
            <a:br>
              <a:rPr lang="en-US" altLang="nb-NO" sz="2800" b="1" smtClean="0">
                <a:solidFill>
                  <a:schemeClr val="tx2"/>
                </a:solidFill>
              </a:rPr>
            </a:br>
            <a:endParaRPr lang="en-US" altLang="nb-NO" sz="2800" b="1" smtClean="0">
              <a:solidFill>
                <a:schemeClr val="tx2"/>
              </a:solidFill>
            </a:endParaRPr>
          </a:p>
        </p:txBody>
      </p:sp>
      <p:sp>
        <p:nvSpPr>
          <p:cNvPr id="799747" name="Rectangle 3"/>
          <p:cNvSpPr>
            <a:spLocks noGrp="1" noChangeArrowheads="1"/>
          </p:cNvSpPr>
          <p:nvPr>
            <p:ph type="body" idx="1"/>
          </p:nvPr>
        </p:nvSpPr>
        <p:spPr>
          <a:xfrm>
            <a:off x="109220" y="1270000"/>
            <a:ext cx="8945563" cy="5588000"/>
          </a:xfrm>
          <a:solidFill>
            <a:schemeClr val="bg1"/>
          </a:solidFill>
        </p:spPr>
        <p:txBody>
          <a:bodyPr/>
          <a:lstStyle/>
          <a:p>
            <a:r>
              <a:rPr lang="en-US" altLang="nb-NO" sz="2000" b="1" dirty="0" smtClean="0">
                <a:solidFill>
                  <a:schemeClr val="folHlink"/>
                </a:solidFill>
              </a:rPr>
              <a:t>Toll rings</a:t>
            </a:r>
            <a:r>
              <a:rPr lang="en-US" altLang="nb-NO" sz="2000" dirty="0" smtClean="0">
                <a:solidFill>
                  <a:schemeClr val="folHlink"/>
                </a:solidFill>
              </a:rPr>
              <a:t> </a:t>
            </a:r>
            <a:r>
              <a:rPr lang="en-US" altLang="nb-NO" sz="2000" dirty="0" smtClean="0"/>
              <a:t>have been</a:t>
            </a:r>
            <a:r>
              <a:rPr lang="en-US" altLang="nb-NO" sz="2000" dirty="0" smtClean="0">
                <a:solidFill>
                  <a:schemeClr val="folHlink"/>
                </a:solidFill>
              </a:rPr>
              <a:t> </a:t>
            </a:r>
            <a:r>
              <a:rPr lang="en-US" altLang="nb-NO" sz="2000" b="1" dirty="0" smtClean="0">
                <a:solidFill>
                  <a:schemeClr val="folHlink"/>
                </a:solidFill>
              </a:rPr>
              <a:t>successful “money machines”</a:t>
            </a:r>
            <a:r>
              <a:rPr lang="en-US" altLang="nb-NO" sz="2000" dirty="0" smtClean="0">
                <a:solidFill>
                  <a:schemeClr val="folHlink"/>
                </a:solidFill>
              </a:rPr>
              <a:t>, but politicians have been reluctant to mix with traffic regulation</a:t>
            </a:r>
          </a:p>
          <a:p>
            <a:r>
              <a:rPr lang="en-US" altLang="nb-NO" sz="2000" dirty="0" smtClean="0"/>
              <a:t>My opinion: </a:t>
            </a:r>
            <a:r>
              <a:rPr lang="en-US" altLang="nb-NO" sz="2000" b="1" dirty="0" smtClean="0">
                <a:solidFill>
                  <a:schemeClr val="folHlink"/>
                </a:solidFill>
              </a:rPr>
              <a:t>Every big city</a:t>
            </a:r>
            <a:r>
              <a:rPr lang="en-US" altLang="nb-NO" sz="2000" dirty="0" smtClean="0"/>
              <a:t> </a:t>
            </a:r>
            <a:r>
              <a:rPr lang="en-US" altLang="nb-NO" sz="2000" b="1" dirty="0" smtClean="0">
                <a:solidFill>
                  <a:schemeClr val="tx2"/>
                </a:solidFill>
              </a:rPr>
              <a:t>should have a </a:t>
            </a:r>
            <a:r>
              <a:rPr lang="en-US" altLang="nb-NO" sz="2000" b="1" u="sng" dirty="0" smtClean="0">
                <a:solidFill>
                  <a:schemeClr val="tx2"/>
                </a:solidFill>
              </a:rPr>
              <a:t>cc scheme</a:t>
            </a:r>
            <a:r>
              <a:rPr lang="en-US" altLang="nb-NO" sz="2000" dirty="0" smtClean="0"/>
              <a:t> </a:t>
            </a:r>
            <a:r>
              <a:rPr lang="en-US" altLang="nb-NO" sz="2000" dirty="0" smtClean="0">
                <a:solidFill>
                  <a:schemeClr val="tx2"/>
                </a:solidFill>
              </a:rPr>
              <a:t>to </a:t>
            </a:r>
            <a:r>
              <a:rPr lang="en-US" altLang="nb-NO" sz="2000" b="1" dirty="0" smtClean="0">
                <a:solidFill>
                  <a:schemeClr val="tx2"/>
                </a:solidFill>
              </a:rPr>
              <a:t>manage congestion</a:t>
            </a:r>
            <a:r>
              <a:rPr lang="en-US" altLang="nb-NO" sz="2000" dirty="0" smtClean="0"/>
              <a:t> and to </a:t>
            </a:r>
            <a:r>
              <a:rPr lang="en-US" altLang="nb-NO" sz="2000" b="1" dirty="0" smtClean="0">
                <a:solidFill>
                  <a:schemeClr val="tx2"/>
                </a:solidFill>
              </a:rPr>
              <a:t>finance</a:t>
            </a:r>
            <a:r>
              <a:rPr lang="en-US" altLang="nb-NO" sz="2000" b="1" dirty="0" smtClean="0"/>
              <a:t> </a:t>
            </a:r>
            <a:r>
              <a:rPr lang="en-US" altLang="nb-NO" sz="2000" b="1" dirty="0" smtClean="0">
                <a:solidFill>
                  <a:schemeClr val="tx2"/>
                </a:solidFill>
              </a:rPr>
              <a:t>infrastructure</a:t>
            </a:r>
            <a:r>
              <a:rPr lang="en-US" altLang="nb-NO" sz="2000" b="1" dirty="0" smtClean="0"/>
              <a:t> </a:t>
            </a:r>
            <a:r>
              <a:rPr lang="en-US" altLang="nb-NO" sz="2000" dirty="0" smtClean="0"/>
              <a:t>for</a:t>
            </a:r>
            <a:r>
              <a:rPr lang="en-US" altLang="nb-NO" sz="2000" b="1" dirty="0" smtClean="0"/>
              <a:t> </a:t>
            </a:r>
            <a:r>
              <a:rPr lang="en-US" altLang="nb-NO" sz="2000" dirty="0" smtClean="0"/>
              <a:t>public transport, park and ride, bicycling and walking etc. </a:t>
            </a:r>
          </a:p>
          <a:p>
            <a:r>
              <a:rPr lang="en-US" altLang="nb-NO" sz="2000" dirty="0" smtClean="0"/>
              <a:t>Singapore got its first “Area licensing scheme” in 1975, London got its “Congestion charging” in 2003/2004, and Stockholm got its “Congestion tax” inn 2006/2007.</a:t>
            </a:r>
          </a:p>
          <a:p>
            <a:r>
              <a:rPr lang="en-US" altLang="nb-NO" sz="2000" dirty="0" smtClean="0"/>
              <a:t>The smaller Norwegian cities of Trondheim and Kristiansand has had “time differentiated toll fees” for some time.</a:t>
            </a:r>
          </a:p>
          <a:p>
            <a:r>
              <a:rPr lang="en-US" altLang="nb-NO" sz="2000" dirty="0" smtClean="0"/>
              <a:t>Now, finally, Oslo is going to get both “</a:t>
            </a:r>
            <a:r>
              <a:rPr lang="en-US" altLang="nb-NO" sz="2000" i="1" dirty="0" smtClean="0"/>
              <a:t>Peek hour toll fees</a:t>
            </a:r>
            <a:r>
              <a:rPr lang="en-US" altLang="nb-NO" sz="2000" dirty="0" smtClean="0"/>
              <a:t>”, “</a:t>
            </a:r>
            <a:r>
              <a:rPr lang="en-US" altLang="nb-NO" sz="2000" i="1" dirty="0" err="1" smtClean="0"/>
              <a:t>En-vironmentally</a:t>
            </a:r>
            <a:r>
              <a:rPr lang="en-US" altLang="nb-NO" sz="2000" i="1" dirty="0" smtClean="0"/>
              <a:t> differentiation of the Fees</a:t>
            </a:r>
            <a:r>
              <a:rPr lang="en-US" altLang="nb-NO" sz="2000" dirty="0" smtClean="0"/>
              <a:t>” and “</a:t>
            </a:r>
            <a:r>
              <a:rPr lang="en-US" altLang="nb-NO" sz="2000" i="1" dirty="0" smtClean="0"/>
              <a:t>Extra high fees for all vehicles on days with extreme pollution</a:t>
            </a:r>
            <a:r>
              <a:rPr lang="en-US" altLang="nb-NO" sz="2000" dirty="0" smtClean="0"/>
              <a:t>” (occurs normally on </a:t>
            </a:r>
            <a:r>
              <a:rPr lang="en-US" altLang="nb-NO" sz="2000" dirty="0" err="1" smtClean="0"/>
              <a:t>winterdays</a:t>
            </a:r>
            <a:r>
              <a:rPr lang="en-US" altLang="nb-NO" sz="2000" dirty="0" smtClean="0"/>
              <a:t> with cold weather and no wind) and more toll points.</a:t>
            </a:r>
          </a:p>
          <a:p>
            <a:endParaRPr lang="en-US" altLang="nb-NO" sz="2000" dirty="0" smtClean="0"/>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799747">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99747">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99747">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19456" y="-127698"/>
            <a:ext cx="8522208" cy="789023"/>
          </a:xfrm>
        </p:spPr>
        <p:txBody>
          <a:bodyPr>
            <a:normAutofit fontScale="90000"/>
          </a:bodyPr>
          <a:lstStyle/>
          <a:p>
            <a:r>
              <a:rPr lang="nb-NO" sz="2400" dirty="0" smtClean="0">
                <a:solidFill>
                  <a:schemeClr val="tx2"/>
                </a:solidFill>
              </a:rPr>
              <a:t>2018: More </a:t>
            </a:r>
            <a:r>
              <a:rPr lang="nb-NO" sz="2400" dirty="0" err="1" smtClean="0">
                <a:solidFill>
                  <a:schemeClr val="tx2"/>
                </a:solidFill>
              </a:rPr>
              <a:t>of</a:t>
            </a:r>
            <a:r>
              <a:rPr lang="nb-NO" sz="2400" dirty="0" smtClean="0">
                <a:solidFill>
                  <a:schemeClr val="tx2"/>
                </a:solidFill>
              </a:rPr>
              <a:t> </a:t>
            </a:r>
            <a:r>
              <a:rPr lang="nb-NO" sz="2400" dirty="0" err="1" smtClean="0">
                <a:solidFill>
                  <a:schemeClr val="tx2"/>
                </a:solidFill>
              </a:rPr>
              <a:t>the</a:t>
            </a:r>
            <a:r>
              <a:rPr lang="nb-NO" sz="2400" dirty="0" smtClean="0">
                <a:solidFill>
                  <a:schemeClr val="tx2"/>
                </a:solidFill>
              </a:rPr>
              <a:t> trips </a:t>
            </a:r>
            <a:r>
              <a:rPr lang="nb-NO" sz="2400" dirty="0" err="1" smtClean="0">
                <a:solidFill>
                  <a:schemeClr val="tx2"/>
                </a:solidFill>
              </a:rPr>
              <a:t>within</a:t>
            </a:r>
            <a:r>
              <a:rPr lang="nb-NO" sz="2400" dirty="0" smtClean="0">
                <a:solidFill>
                  <a:schemeClr val="tx2"/>
                </a:solidFill>
              </a:rPr>
              <a:t> Oslo is </a:t>
            </a:r>
            <a:r>
              <a:rPr lang="nb-NO" sz="2400" dirty="0" err="1" smtClean="0">
                <a:solidFill>
                  <a:schemeClr val="tx2"/>
                </a:solidFill>
              </a:rPr>
              <a:t>going</a:t>
            </a:r>
            <a:r>
              <a:rPr lang="nb-NO" sz="2400" dirty="0" smtClean="0">
                <a:solidFill>
                  <a:schemeClr val="tx2"/>
                </a:solidFill>
              </a:rPr>
              <a:t> to be </a:t>
            </a:r>
            <a:r>
              <a:rPr lang="nb-NO" sz="2400" dirty="0" err="1" smtClean="0">
                <a:solidFill>
                  <a:schemeClr val="tx2"/>
                </a:solidFill>
              </a:rPr>
              <a:t>paid</a:t>
            </a:r>
            <a:r>
              <a:rPr lang="nb-NO" sz="2400" dirty="0" smtClean="0">
                <a:solidFill>
                  <a:schemeClr val="tx2"/>
                </a:solidFill>
              </a:rPr>
              <a:t> for</a:t>
            </a:r>
            <a:endParaRPr lang="nb-NO" sz="2400" dirty="0">
              <a:solidFill>
                <a:schemeClr val="tx2"/>
              </a:solidFill>
            </a:endParaRPr>
          </a:p>
        </p:txBody>
      </p:sp>
      <p:sp>
        <p:nvSpPr>
          <p:cNvPr id="3" name="TextBox 2"/>
          <p:cNvSpPr txBox="1"/>
          <p:nvPr/>
        </p:nvSpPr>
        <p:spPr>
          <a:xfrm>
            <a:off x="6441928" y="423858"/>
            <a:ext cx="2520280" cy="6555641"/>
          </a:xfrm>
          <a:prstGeom prst="rect">
            <a:avLst/>
          </a:prstGeom>
          <a:noFill/>
        </p:spPr>
        <p:txBody>
          <a:bodyPr wrap="square" rtlCol="0">
            <a:spAutoFit/>
          </a:bodyPr>
          <a:lstStyle/>
          <a:p>
            <a:r>
              <a:rPr lang="nb-NO" sz="2000" b="1" dirty="0" err="1" smtClean="0">
                <a:solidFill>
                  <a:prstClr val="black"/>
                </a:solidFill>
              </a:rPr>
              <a:t>Today</a:t>
            </a:r>
            <a:r>
              <a:rPr lang="nb-NO" sz="2000" b="1" dirty="0" smtClean="0">
                <a:solidFill>
                  <a:prstClr val="black"/>
                </a:solidFill>
              </a:rPr>
              <a:t> </a:t>
            </a:r>
            <a:r>
              <a:rPr lang="nb-NO" sz="2000" dirty="0" smtClean="0">
                <a:solidFill>
                  <a:prstClr val="black"/>
                </a:solidFill>
              </a:rPr>
              <a:t>(</a:t>
            </a:r>
            <a:r>
              <a:rPr lang="nb-NO" sz="2000" dirty="0" err="1">
                <a:solidFill>
                  <a:prstClr val="black"/>
                </a:solidFill>
              </a:rPr>
              <a:t>light</a:t>
            </a:r>
            <a:r>
              <a:rPr lang="nb-NO" sz="2000" dirty="0">
                <a:solidFill>
                  <a:prstClr val="black"/>
                </a:solidFill>
              </a:rPr>
              <a:t> </a:t>
            </a:r>
            <a:r>
              <a:rPr lang="nb-NO" sz="2000" dirty="0" err="1">
                <a:solidFill>
                  <a:prstClr val="black"/>
                </a:solidFill>
              </a:rPr>
              <a:t>blue</a:t>
            </a:r>
            <a:r>
              <a:rPr lang="nb-NO" sz="2000" dirty="0">
                <a:solidFill>
                  <a:prstClr val="black"/>
                </a:solidFill>
              </a:rPr>
              <a:t> lines)</a:t>
            </a:r>
            <a:r>
              <a:rPr lang="nb-NO" sz="2000" b="1" dirty="0" smtClean="0">
                <a:solidFill>
                  <a:prstClr val="black"/>
                </a:solidFill>
              </a:rPr>
              <a:t>, </a:t>
            </a:r>
            <a:r>
              <a:rPr lang="nb-NO" sz="2000" b="1" u="sng" dirty="0" smtClean="0">
                <a:solidFill>
                  <a:srgbClr val="FF0000"/>
                </a:solidFill>
              </a:rPr>
              <a:t>50%</a:t>
            </a:r>
            <a:r>
              <a:rPr lang="nb-NO" sz="2000" b="1" dirty="0" smtClean="0">
                <a:solidFill>
                  <a:prstClr val="black"/>
                </a:solidFill>
              </a:rPr>
              <a:t> </a:t>
            </a:r>
            <a:r>
              <a:rPr lang="nb-NO" sz="2000" b="1" dirty="0" err="1" smtClean="0">
                <a:solidFill>
                  <a:prstClr val="black"/>
                </a:solidFill>
              </a:rPr>
              <a:t>of</a:t>
            </a:r>
            <a:r>
              <a:rPr lang="nb-NO" sz="2000" b="1" dirty="0" smtClean="0">
                <a:solidFill>
                  <a:prstClr val="black"/>
                </a:solidFill>
              </a:rPr>
              <a:t> all </a:t>
            </a:r>
            <a:r>
              <a:rPr lang="nb-NO" sz="2000" dirty="0" err="1" smtClean="0">
                <a:solidFill>
                  <a:prstClr val="black"/>
                </a:solidFill>
              </a:rPr>
              <a:t>car</a:t>
            </a:r>
            <a:r>
              <a:rPr lang="nb-NO" sz="2000" dirty="0" smtClean="0">
                <a:solidFill>
                  <a:prstClr val="black"/>
                </a:solidFill>
              </a:rPr>
              <a:t> trips in </a:t>
            </a:r>
            <a:r>
              <a:rPr lang="nb-NO" sz="2000" dirty="0">
                <a:solidFill>
                  <a:prstClr val="black"/>
                </a:solidFill>
              </a:rPr>
              <a:t>Oslo </a:t>
            </a:r>
            <a:r>
              <a:rPr lang="nb-NO" sz="2000" dirty="0" smtClean="0">
                <a:solidFill>
                  <a:prstClr val="black"/>
                </a:solidFill>
              </a:rPr>
              <a:t>has to be </a:t>
            </a:r>
            <a:r>
              <a:rPr lang="nb-NO" sz="2000" dirty="0" err="1" smtClean="0">
                <a:solidFill>
                  <a:prstClr val="black"/>
                </a:solidFill>
              </a:rPr>
              <a:t>paid</a:t>
            </a:r>
            <a:r>
              <a:rPr lang="nb-NO" sz="2000" dirty="0" smtClean="0">
                <a:solidFill>
                  <a:prstClr val="black"/>
                </a:solidFill>
              </a:rPr>
              <a:t> for</a:t>
            </a:r>
            <a:endParaRPr lang="nb-NO" sz="2000" dirty="0">
              <a:solidFill>
                <a:prstClr val="black"/>
              </a:solidFill>
            </a:endParaRPr>
          </a:p>
          <a:p>
            <a:endParaRPr lang="nb-NO" sz="2000" dirty="0">
              <a:solidFill>
                <a:prstClr val="black"/>
              </a:solidFill>
            </a:endParaRPr>
          </a:p>
          <a:p>
            <a:r>
              <a:rPr lang="nb-NO" sz="2000" b="1" dirty="0" smtClean="0">
                <a:solidFill>
                  <a:prstClr val="black"/>
                </a:solidFill>
              </a:rPr>
              <a:t>With </a:t>
            </a:r>
            <a:r>
              <a:rPr lang="nb-NO" sz="2000" b="1" dirty="0" err="1" smtClean="0">
                <a:solidFill>
                  <a:prstClr val="black"/>
                </a:solidFill>
              </a:rPr>
              <a:t>introduction</a:t>
            </a:r>
            <a:r>
              <a:rPr lang="nb-NO" sz="2000" b="1" dirty="0" smtClean="0">
                <a:solidFill>
                  <a:prstClr val="black"/>
                </a:solidFill>
              </a:rPr>
              <a:t> </a:t>
            </a:r>
            <a:r>
              <a:rPr lang="nb-NO" sz="2000" b="1" dirty="0" err="1" smtClean="0">
                <a:solidFill>
                  <a:prstClr val="black"/>
                </a:solidFill>
              </a:rPr>
              <a:t>of</a:t>
            </a:r>
            <a:r>
              <a:rPr lang="nb-NO" sz="2000" b="1" dirty="0" smtClean="0">
                <a:solidFill>
                  <a:prstClr val="black"/>
                </a:solidFill>
              </a:rPr>
              <a:t> </a:t>
            </a:r>
            <a:r>
              <a:rPr lang="nb-NO" sz="2000" b="1" dirty="0" err="1" smtClean="0">
                <a:solidFill>
                  <a:prstClr val="black"/>
                </a:solidFill>
              </a:rPr>
              <a:t>new</a:t>
            </a:r>
            <a:r>
              <a:rPr lang="nb-NO" sz="2000" b="1" dirty="0" smtClean="0">
                <a:solidFill>
                  <a:prstClr val="black"/>
                </a:solidFill>
              </a:rPr>
              <a:t> toll </a:t>
            </a:r>
            <a:r>
              <a:rPr lang="nb-NO" sz="2000" b="1" dirty="0" err="1" smtClean="0">
                <a:solidFill>
                  <a:prstClr val="black"/>
                </a:solidFill>
              </a:rPr>
              <a:t>cordon</a:t>
            </a:r>
            <a:r>
              <a:rPr lang="nb-NO" sz="2000" b="1" dirty="0" smtClean="0">
                <a:solidFill>
                  <a:prstClr val="black"/>
                </a:solidFill>
              </a:rPr>
              <a:t> lines at </a:t>
            </a:r>
            <a:r>
              <a:rPr lang="nb-NO" sz="2000" b="1" dirty="0" err="1" smtClean="0">
                <a:solidFill>
                  <a:prstClr val="black"/>
                </a:solidFill>
              </a:rPr>
              <a:t>the</a:t>
            </a:r>
            <a:r>
              <a:rPr lang="nb-NO" sz="2000" b="1" dirty="0" smtClean="0">
                <a:solidFill>
                  <a:prstClr val="black"/>
                </a:solidFill>
              </a:rPr>
              <a:t> city border in </a:t>
            </a:r>
            <a:r>
              <a:rPr lang="nb-NO" sz="2000" b="1" dirty="0" err="1" smtClean="0">
                <a:solidFill>
                  <a:prstClr val="black"/>
                </a:solidFill>
              </a:rPr>
              <a:t>northeast</a:t>
            </a:r>
            <a:r>
              <a:rPr lang="nb-NO" sz="2000" b="1" dirty="0" smtClean="0">
                <a:solidFill>
                  <a:prstClr val="black"/>
                </a:solidFill>
              </a:rPr>
              <a:t> and </a:t>
            </a:r>
            <a:r>
              <a:rPr lang="nb-NO" sz="2000" b="1" dirty="0" err="1" smtClean="0">
                <a:solidFill>
                  <a:prstClr val="black"/>
                </a:solidFill>
              </a:rPr>
              <a:t>south</a:t>
            </a:r>
            <a:r>
              <a:rPr lang="nb-NO" sz="2000" b="1" dirty="0" smtClean="0">
                <a:solidFill>
                  <a:prstClr val="black"/>
                </a:solidFill>
              </a:rPr>
              <a:t> </a:t>
            </a:r>
            <a:r>
              <a:rPr lang="nb-NO" sz="2000" dirty="0">
                <a:solidFill>
                  <a:prstClr val="black"/>
                </a:solidFill>
              </a:rPr>
              <a:t>(</a:t>
            </a:r>
            <a:r>
              <a:rPr lang="nb-NO" sz="2000" dirty="0" err="1">
                <a:solidFill>
                  <a:prstClr val="black"/>
                </a:solidFill>
              </a:rPr>
              <a:t>outer</a:t>
            </a:r>
            <a:r>
              <a:rPr lang="nb-NO" sz="2000" dirty="0">
                <a:solidFill>
                  <a:prstClr val="black"/>
                </a:solidFill>
              </a:rPr>
              <a:t> </a:t>
            </a:r>
            <a:r>
              <a:rPr lang="nb-NO" sz="2000" dirty="0" err="1" smtClean="0">
                <a:solidFill>
                  <a:prstClr val="black"/>
                </a:solidFill>
              </a:rPr>
              <a:t>dark</a:t>
            </a:r>
            <a:r>
              <a:rPr lang="nb-NO" sz="2000" dirty="0" smtClean="0">
                <a:solidFill>
                  <a:prstClr val="black"/>
                </a:solidFill>
              </a:rPr>
              <a:t> </a:t>
            </a:r>
            <a:r>
              <a:rPr lang="nb-NO" sz="2000" dirty="0" err="1" smtClean="0">
                <a:solidFill>
                  <a:prstClr val="black"/>
                </a:solidFill>
              </a:rPr>
              <a:t>blue</a:t>
            </a:r>
            <a:r>
              <a:rPr lang="nb-NO" sz="2000" dirty="0" smtClean="0">
                <a:solidFill>
                  <a:prstClr val="black"/>
                </a:solidFill>
              </a:rPr>
              <a:t> </a:t>
            </a:r>
            <a:r>
              <a:rPr lang="nb-NO" sz="2000" dirty="0">
                <a:solidFill>
                  <a:prstClr val="black"/>
                </a:solidFill>
              </a:rPr>
              <a:t>lines</a:t>
            </a:r>
            <a:r>
              <a:rPr lang="nb-NO" sz="2000" dirty="0" smtClean="0">
                <a:solidFill>
                  <a:prstClr val="black"/>
                </a:solidFill>
              </a:rPr>
              <a:t>), </a:t>
            </a:r>
            <a:r>
              <a:rPr lang="nb-NO" sz="2000" b="1" u="sng" dirty="0" smtClean="0">
                <a:solidFill>
                  <a:srgbClr val="FF0000"/>
                </a:solidFill>
              </a:rPr>
              <a:t>60%</a:t>
            </a:r>
            <a:r>
              <a:rPr lang="nb-NO" sz="2000" b="1" dirty="0" smtClean="0">
                <a:solidFill>
                  <a:srgbClr val="FF0000"/>
                </a:solidFill>
              </a:rPr>
              <a:t> </a:t>
            </a:r>
            <a:r>
              <a:rPr lang="nb-NO" sz="2000" dirty="0" err="1" smtClean="0">
                <a:solidFill>
                  <a:prstClr val="black"/>
                </a:solidFill>
              </a:rPr>
              <a:t>of</a:t>
            </a:r>
            <a:r>
              <a:rPr lang="nb-NO" sz="2000" dirty="0" smtClean="0">
                <a:solidFill>
                  <a:prstClr val="black"/>
                </a:solidFill>
              </a:rPr>
              <a:t> </a:t>
            </a:r>
            <a:r>
              <a:rPr lang="nb-NO" sz="2000" dirty="0">
                <a:solidFill>
                  <a:prstClr val="black"/>
                </a:solidFill>
              </a:rPr>
              <a:t>all </a:t>
            </a:r>
            <a:r>
              <a:rPr lang="nb-NO" sz="2000" dirty="0" err="1" smtClean="0">
                <a:solidFill>
                  <a:prstClr val="black"/>
                </a:solidFill>
              </a:rPr>
              <a:t>car</a:t>
            </a:r>
            <a:r>
              <a:rPr lang="nb-NO" sz="2000" dirty="0" smtClean="0">
                <a:solidFill>
                  <a:prstClr val="black"/>
                </a:solidFill>
              </a:rPr>
              <a:t> trips in Oslo has to be </a:t>
            </a:r>
            <a:r>
              <a:rPr lang="nb-NO" sz="2000" dirty="0" err="1" smtClean="0">
                <a:solidFill>
                  <a:prstClr val="black"/>
                </a:solidFill>
              </a:rPr>
              <a:t>paid</a:t>
            </a:r>
            <a:r>
              <a:rPr lang="nb-NO" sz="2000" dirty="0" smtClean="0">
                <a:solidFill>
                  <a:prstClr val="black"/>
                </a:solidFill>
              </a:rPr>
              <a:t> for</a:t>
            </a:r>
          </a:p>
          <a:p>
            <a:endParaRPr lang="nb-NO" sz="2000" u="sng" dirty="0">
              <a:solidFill>
                <a:srgbClr val="FF0000"/>
              </a:solidFill>
            </a:endParaRPr>
          </a:p>
          <a:p>
            <a:r>
              <a:rPr lang="nb-NO" sz="2000" dirty="0" err="1" smtClean="0">
                <a:solidFill>
                  <a:prstClr val="black"/>
                </a:solidFill>
              </a:rPr>
              <a:t>When</a:t>
            </a:r>
            <a:r>
              <a:rPr lang="nb-NO" sz="2000" dirty="0" smtClean="0">
                <a:solidFill>
                  <a:prstClr val="black"/>
                </a:solidFill>
              </a:rPr>
              <a:t> </a:t>
            </a:r>
            <a:r>
              <a:rPr lang="nb-NO" sz="2000" dirty="0" err="1" smtClean="0">
                <a:solidFill>
                  <a:prstClr val="black"/>
                </a:solidFill>
              </a:rPr>
              <a:t>adding</a:t>
            </a:r>
            <a:r>
              <a:rPr lang="nb-NO" sz="2000" dirty="0" smtClean="0">
                <a:solidFill>
                  <a:prstClr val="black"/>
                </a:solidFill>
              </a:rPr>
              <a:t> toll </a:t>
            </a:r>
            <a:r>
              <a:rPr lang="nb-NO" sz="2000" dirty="0" err="1" smtClean="0">
                <a:solidFill>
                  <a:prstClr val="black"/>
                </a:solidFill>
              </a:rPr>
              <a:t>points</a:t>
            </a:r>
            <a:r>
              <a:rPr lang="nb-NO" sz="2000" dirty="0" smtClean="0">
                <a:solidFill>
                  <a:prstClr val="black"/>
                </a:solidFill>
              </a:rPr>
              <a:t> at </a:t>
            </a:r>
            <a:r>
              <a:rPr lang="nb-NO" sz="2000" dirty="0" err="1" smtClean="0">
                <a:solidFill>
                  <a:prstClr val="black"/>
                </a:solidFill>
              </a:rPr>
              <a:t>the</a:t>
            </a:r>
            <a:r>
              <a:rPr lang="nb-NO" sz="2000" dirty="0" smtClean="0">
                <a:solidFill>
                  <a:prstClr val="black"/>
                </a:solidFill>
              </a:rPr>
              <a:t> </a:t>
            </a:r>
            <a:r>
              <a:rPr lang="nb-NO" sz="2000" dirty="0" err="1" smtClean="0">
                <a:solidFill>
                  <a:prstClr val="black"/>
                </a:solidFill>
              </a:rPr>
              <a:t>brown</a:t>
            </a:r>
            <a:r>
              <a:rPr lang="nb-NO" sz="2000" dirty="0" smtClean="0">
                <a:solidFill>
                  <a:prstClr val="black"/>
                </a:solidFill>
              </a:rPr>
              <a:t> lines in </a:t>
            </a:r>
            <a:r>
              <a:rPr lang="nb-NO" sz="2000" dirty="0" err="1" smtClean="0">
                <a:solidFill>
                  <a:prstClr val="black"/>
                </a:solidFill>
              </a:rPr>
              <a:t>the</a:t>
            </a:r>
            <a:r>
              <a:rPr lang="nb-NO" sz="2000" dirty="0" smtClean="0">
                <a:solidFill>
                  <a:prstClr val="black"/>
                </a:solidFill>
              </a:rPr>
              <a:t> </a:t>
            </a:r>
            <a:r>
              <a:rPr lang="nb-NO" sz="2000" dirty="0" err="1" smtClean="0">
                <a:solidFill>
                  <a:prstClr val="black"/>
                </a:solidFill>
              </a:rPr>
              <a:t>center</a:t>
            </a:r>
            <a:r>
              <a:rPr lang="nb-NO" sz="2000" dirty="0" smtClean="0">
                <a:solidFill>
                  <a:prstClr val="black"/>
                </a:solidFill>
              </a:rPr>
              <a:t> </a:t>
            </a:r>
            <a:r>
              <a:rPr lang="nb-NO" sz="2000" dirty="0" err="1" smtClean="0">
                <a:solidFill>
                  <a:prstClr val="black"/>
                </a:solidFill>
              </a:rPr>
              <a:t>of</a:t>
            </a:r>
            <a:r>
              <a:rPr lang="nb-NO" sz="2000" dirty="0" smtClean="0">
                <a:solidFill>
                  <a:prstClr val="black"/>
                </a:solidFill>
              </a:rPr>
              <a:t> Oslo («Ring </a:t>
            </a:r>
            <a:r>
              <a:rPr lang="nb-NO" sz="2000" dirty="0" err="1" smtClean="0">
                <a:solidFill>
                  <a:prstClr val="black"/>
                </a:solidFill>
              </a:rPr>
              <a:t>road</a:t>
            </a:r>
            <a:r>
              <a:rPr lang="nb-NO" sz="2000" dirty="0" smtClean="0">
                <a:solidFill>
                  <a:prstClr val="black"/>
                </a:solidFill>
              </a:rPr>
              <a:t> 2 </a:t>
            </a:r>
            <a:r>
              <a:rPr lang="nb-NO" sz="2000" dirty="0" err="1" smtClean="0">
                <a:solidFill>
                  <a:prstClr val="black"/>
                </a:solidFill>
              </a:rPr>
              <a:t>with</a:t>
            </a:r>
            <a:r>
              <a:rPr lang="nb-NO" sz="2000" dirty="0" smtClean="0">
                <a:solidFill>
                  <a:prstClr val="black"/>
                </a:solidFill>
              </a:rPr>
              <a:t> arms»), </a:t>
            </a:r>
            <a:r>
              <a:rPr lang="nb-NO" sz="2000" u="sng" dirty="0">
                <a:solidFill>
                  <a:srgbClr val="FF0000"/>
                </a:solidFill>
              </a:rPr>
              <a:t>75%</a:t>
            </a:r>
            <a:r>
              <a:rPr lang="nb-NO" sz="2000" dirty="0">
                <a:solidFill>
                  <a:prstClr val="black"/>
                </a:solidFill>
              </a:rPr>
              <a:t> </a:t>
            </a:r>
            <a:r>
              <a:rPr lang="nb-NO" sz="2000" dirty="0" err="1">
                <a:solidFill>
                  <a:prstClr val="black"/>
                </a:solidFill>
              </a:rPr>
              <a:t>of</a:t>
            </a:r>
            <a:r>
              <a:rPr lang="nb-NO" sz="2000" dirty="0">
                <a:solidFill>
                  <a:prstClr val="black"/>
                </a:solidFill>
              </a:rPr>
              <a:t> all </a:t>
            </a:r>
            <a:r>
              <a:rPr lang="nb-NO" sz="2000" dirty="0" err="1">
                <a:solidFill>
                  <a:prstClr val="black"/>
                </a:solidFill>
              </a:rPr>
              <a:t>car</a:t>
            </a:r>
            <a:r>
              <a:rPr lang="nb-NO" sz="2000" dirty="0">
                <a:solidFill>
                  <a:prstClr val="black"/>
                </a:solidFill>
              </a:rPr>
              <a:t> trips in Oslo has to be </a:t>
            </a:r>
            <a:r>
              <a:rPr lang="nb-NO" sz="2000" dirty="0" err="1">
                <a:solidFill>
                  <a:prstClr val="black"/>
                </a:solidFill>
              </a:rPr>
              <a:t>paid</a:t>
            </a:r>
            <a:r>
              <a:rPr lang="nb-NO" sz="2000" dirty="0">
                <a:solidFill>
                  <a:prstClr val="black"/>
                </a:solidFill>
              </a:rPr>
              <a:t> for </a:t>
            </a:r>
          </a:p>
        </p:txBody>
      </p:sp>
      <p:pic>
        <p:nvPicPr>
          <p:cNvPr id="7" name="Bilde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116" y="554211"/>
            <a:ext cx="6360108" cy="6303789"/>
          </a:xfrm>
          <a:prstGeom prst="rect">
            <a:avLst/>
          </a:prstGeom>
        </p:spPr>
      </p:pic>
      <p:sp>
        <p:nvSpPr>
          <p:cNvPr id="5" name="Rektangel 4"/>
          <p:cNvSpPr/>
          <p:nvPr/>
        </p:nvSpPr>
        <p:spPr>
          <a:xfrm rot="19802457">
            <a:off x="313947" y="1030779"/>
            <a:ext cx="2304256" cy="523220"/>
          </a:xfrm>
          <a:prstGeom prst="rect">
            <a:avLst/>
          </a:prstGeom>
          <a:noFill/>
        </p:spPr>
        <p:txBody>
          <a:bodyPr wrap="square" lIns="91440" tIns="45720" rIns="91440" bIns="45720">
            <a:spAutoFit/>
          </a:bodyPr>
          <a:lstStyle/>
          <a:p>
            <a:pPr algn="ctr"/>
            <a:r>
              <a:rPr lang="nb-NO" sz="2800" dirty="0" smtClean="0">
                <a:ln w="0"/>
                <a:solidFill>
                  <a:schemeClr val="accent1"/>
                </a:solidFill>
                <a:effectLst>
                  <a:outerShdw blurRad="38100" dist="25400" dir="5400000" algn="ctr" rotWithShape="0">
                    <a:srgbClr val="6E747A">
                      <a:alpha val="43000"/>
                    </a:srgbClr>
                  </a:outerShdw>
                </a:effectLst>
              </a:rPr>
              <a:t>Preliminary</a:t>
            </a:r>
            <a:endParaRPr lang="nb-NO" sz="2800" dirty="0">
              <a:ln w="0"/>
              <a:solidFill>
                <a:schemeClr val="accent1"/>
              </a:solidFill>
              <a:effectLst>
                <a:outerShdw blurRad="38100" dist="25400" dir="5400000" algn="ctr" rotWithShape="0">
                  <a:srgbClr val="6E747A">
                    <a:alpha val="43000"/>
                  </a:srgbClr>
                </a:outerShdw>
              </a:effectLst>
            </a:endParaRPr>
          </a:p>
        </p:txBody>
      </p:sp>
    </p:spTree>
    <p:extLst>
      <p:ext uri="{BB962C8B-B14F-4D97-AF65-F5344CB8AC3E}">
        <p14:creationId xmlns:p14="http://schemas.microsoft.com/office/powerpoint/2010/main" val="2389883693"/>
      </p:ext>
    </p:extLst>
  </p:cSld>
  <p:clrMapOvr>
    <a:masterClrMapping/>
  </p:clrMapOv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tel 1"/>
          <p:cNvSpPr>
            <a:spLocks noGrp="1"/>
          </p:cNvSpPr>
          <p:nvPr>
            <p:ph type="title"/>
          </p:nvPr>
        </p:nvSpPr>
        <p:spPr/>
        <p:txBody>
          <a:bodyPr/>
          <a:lstStyle/>
          <a:p>
            <a:r>
              <a:rPr lang="nb-NO" dirty="0" smtClean="0"/>
              <a:t>Oslo-</a:t>
            </a:r>
            <a:r>
              <a:rPr lang="nb-NO" dirty="0" err="1" smtClean="0"/>
              <a:t>actualities</a:t>
            </a:r>
            <a:endParaRPr lang="nb-NO" dirty="0"/>
          </a:p>
        </p:txBody>
      </p:sp>
      <p:sp>
        <p:nvSpPr>
          <p:cNvPr id="3" name="Plassholder for innhold 2"/>
          <p:cNvSpPr>
            <a:spLocks noGrp="1"/>
          </p:cNvSpPr>
          <p:nvPr>
            <p:ph idx="1"/>
          </p:nvPr>
        </p:nvSpPr>
        <p:spPr>
          <a:xfrm>
            <a:off x="669416" y="1219200"/>
            <a:ext cx="7907656" cy="4038600"/>
          </a:xfrm>
        </p:spPr>
        <p:txBody>
          <a:bodyPr/>
          <a:lstStyle/>
          <a:p>
            <a:r>
              <a:rPr lang="nb-NO" sz="1800" dirty="0" smtClean="0"/>
              <a:t>61% </a:t>
            </a:r>
            <a:r>
              <a:rPr lang="nb-NO" sz="1800" dirty="0" err="1" smtClean="0"/>
              <a:t>of</a:t>
            </a:r>
            <a:r>
              <a:rPr lang="nb-NO" sz="1800" dirty="0" smtClean="0"/>
              <a:t> </a:t>
            </a:r>
            <a:r>
              <a:rPr lang="nb-NO" sz="1800" dirty="0" err="1" smtClean="0"/>
              <a:t>emissions</a:t>
            </a:r>
            <a:r>
              <a:rPr lang="nb-NO" sz="1800" dirty="0" smtClean="0"/>
              <a:t> from transport</a:t>
            </a:r>
          </a:p>
          <a:p>
            <a:r>
              <a:rPr lang="nb-NO" sz="1800" dirty="0" smtClean="0"/>
              <a:t>A </a:t>
            </a:r>
            <a:r>
              <a:rPr lang="nb-NO" sz="1800" dirty="0" err="1" smtClean="0"/>
              <a:t>political</a:t>
            </a:r>
            <a:r>
              <a:rPr lang="nb-NO" sz="1800" dirty="0" smtClean="0"/>
              <a:t> </a:t>
            </a:r>
            <a:r>
              <a:rPr lang="nb-NO" sz="1800" dirty="0" err="1" smtClean="0"/>
              <a:t>declaration</a:t>
            </a:r>
            <a:r>
              <a:rPr lang="nb-NO" sz="1800" dirty="0" smtClean="0"/>
              <a:t>:</a:t>
            </a:r>
          </a:p>
          <a:p>
            <a:pPr lvl="1">
              <a:buFont typeface="Courier New" panose="02070309020205020404" pitchFamily="49" charset="0"/>
              <a:buChar char="o"/>
            </a:pPr>
            <a:r>
              <a:rPr lang="nb-NO" sz="1600" dirty="0" err="1" smtClean="0"/>
              <a:t>Priority</a:t>
            </a:r>
            <a:r>
              <a:rPr lang="nb-NO" sz="1600" dirty="0" smtClean="0"/>
              <a:t> to </a:t>
            </a:r>
            <a:r>
              <a:rPr lang="nb-NO" sz="1600" dirty="0" err="1" smtClean="0"/>
              <a:t>pedestrians</a:t>
            </a:r>
            <a:r>
              <a:rPr lang="nb-NO" sz="1600" dirty="0" smtClean="0"/>
              <a:t>, </a:t>
            </a:r>
            <a:r>
              <a:rPr lang="nb-NO" sz="1600" dirty="0" err="1" smtClean="0"/>
              <a:t>cyclists</a:t>
            </a:r>
            <a:r>
              <a:rPr lang="nb-NO" sz="1600" dirty="0" smtClean="0"/>
              <a:t> and </a:t>
            </a:r>
            <a:r>
              <a:rPr lang="nb-NO" sz="1600" dirty="0" err="1" smtClean="0"/>
              <a:t>public</a:t>
            </a:r>
            <a:r>
              <a:rPr lang="nb-NO" sz="1600" dirty="0" smtClean="0"/>
              <a:t> transport </a:t>
            </a:r>
            <a:r>
              <a:rPr lang="nb-NO" sz="1600" dirty="0" err="1" smtClean="0"/>
              <a:t>users</a:t>
            </a:r>
            <a:r>
              <a:rPr lang="nb-NO" sz="1600" dirty="0" smtClean="0"/>
              <a:t> over private </a:t>
            </a:r>
            <a:r>
              <a:rPr lang="nb-NO" sz="1600" dirty="0" err="1" smtClean="0"/>
              <a:t>car</a:t>
            </a:r>
            <a:r>
              <a:rPr lang="nb-NO" sz="1600" dirty="0" smtClean="0"/>
              <a:t> </a:t>
            </a:r>
            <a:r>
              <a:rPr lang="nb-NO" sz="1600" dirty="0" err="1" smtClean="0"/>
              <a:t>user</a:t>
            </a:r>
            <a:endParaRPr lang="nb-NO" sz="1600" dirty="0" smtClean="0"/>
          </a:p>
          <a:p>
            <a:pPr lvl="1">
              <a:buFont typeface="Courier New" panose="02070309020205020404" pitchFamily="49" charset="0"/>
              <a:buChar char="o"/>
            </a:pPr>
            <a:r>
              <a:rPr lang="nb-NO" sz="1600" dirty="0" smtClean="0"/>
              <a:t>1/3 </a:t>
            </a:r>
            <a:r>
              <a:rPr lang="nb-NO" sz="1600" dirty="0" err="1" smtClean="0"/>
              <a:t>reduction</a:t>
            </a:r>
            <a:r>
              <a:rPr lang="nb-NO" sz="1600" dirty="0" smtClean="0"/>
              <a:t> </a:t>
            </a:r>
            <a:r>
              <a:rPr lang="nb-NO" sz="1600" dirty="0" err="1" smtClean="0"/>
              <a:t>of</a:t>
            </a:r>
            <a:r>
              <a:rPr lang="nb-NO" sz="1600" dirty="0" smtClean="0"/>
              <a:t> all </a:t>
            </a:r>
            <a:r>
              <a:rPr lang="nb-NO" sz="1600" dirty="0" err="1" smtClean="0"/>
              <a:t>car</a:t>
            </a:r>
            <a:r>
              <a:rPr lang="nb-NO" sz="1600" dirty="0" smtClean="0"/>
              <a:t> driving </a:t>
            </a:r>
            <a:r>
              <a:rPr lang="nb-NO" sz="1600" dirty="0" err="1" smtClean="0"/>
              <a:t>before</a:t>
            </a:r>
            <a:r>
              <a:rPr lang="nb-NO" sz="1600" dirty="0" smtClean="0"/>
              <a:t> 2030</a:t>
            </a:r>
          </a:p>
          <a:p>
            <a:r>
              <a:rPr lang="nb-NO" sz="1800" dirty="0" smtClean="0"/>
              <a:t>A </a:t>
            </a:r>
            <a:r>
              <a:rPr lang="nb-NO" sz="1800" dirty="0" err="1" smtClean="0"/>
              <a:t>new</a:t>
            </a:r>
            <a:r>
              <a:rPr lang="nb-NO" sz="1800" dirty="0" smtClean="0"/>
              <a:t> Oslo </a:t>
            </a:r>
            <a:r>
              <a:rPr lang="nb-NO" sz="1800" dirty="0" err="1" smtClean="0"/>
              <a:t>package</a:t>
            </a:r>
            <a:r>
              <a:rPr lang="nb-NO" sz="1800" dirty="0" smtClean="0"/>
              <a:t> 3 </a:t>
            </a:r>
            <a:r>
              <a:rPr lang="nb-NO" sz="1800" dirty="0" err="1" smtClean="0"/>
              <a:t>agreement</a:t>
            </a:r>
            <a:r>
              <a:rPr lang="nb-NO" sz="1800" dirty="0" smtClean="0"/>
              <a:t>:</a:t>
            </a:r>
          </a:p>
          <a:p>
            <a:pPr lvl="1">
              <a:buFont typeface="Courier New" panose="02070309020205020404" pitchFamily="49" charset="0"/>
              <a:buChar char="o"/>
            </a:pPr>
            <a:r>
              <a:rPr lang="nb-NO" sz="1600" dirty="0" smtClean="0"/>
              <a:t>Time- and </a:t>
            </a:r>
            <a:r>
              <a:rPr lang="nb-NO" sz="1600" dirty="0" err="1" smtClean="0"/>
              <a:t>enviromental-differentiation</a:t>
            </a:r>
            <a:r>
              <a:rPr lang="nb-NO" sz="1600" dirty="0" smtClean="0"/>
              <a:t> </a:t>
            </a:r>
            <a:r>
              <a:rPr lang="nb-NO" sz="1600" dirty="0" err="1" smtClean="0"/>
              <a:t>of</a:t>
            </a:r>
            <a:r>
              <a:rPr lang="nb-NO" sz="1600" dirty="0" smtClean="0"/>
              <a:t> toll </a:t>
            </a:r>
            <a:r>
              <a:rPr lang="nb-NO" sz="1600" dirty="0" err="1" smtClean="0"/>
              <a:t>fees</a:t>
            </a:r>
            <a:r>
              <a:rPr lang="nb-NO" sz="1600" dirty="0" smtClean="0"/>
              <a:t> as from 2018</a:t>
            </a:r>
          </a:p>
          <a:p>
            <a:pPr lvl="1">
              <a:buFont typeface="Courier New" panose="02070309020205020404" pitchFamily="49" charset="0"/>
              <a:buChar char="o"/>
            </a:pPr>
            <a:r>
              <a:rPr lang="nb-NO" sz="1600" dirty="0" smtClean="0"/>
              <a:t>90% </a:t>
            </a:r>
            <a:r>
              <a:rPr lang="nb-NO" sz="1600" dirty="0" err="1" smtClean="0"/>
              <a:t>of</a:t>
            </a:r>
            <a:r>
              <a:rPr lang="nb-NO" sz="1600" dirty="0" smtClean="0"/>
              <a:t> toll </a:t>
            </a:r>
            <a:r>
              <a:rPr lang="nb-NO" sz="1600" dirty="0" err="1" smtClean="0"/>
              <a:t>money</a:t>
            </a:r>
            <a:r>
              <a:rPr lang="nb-NO" sz="1600" dirty="0" smtClean="0"/>
              <a:t> </a:t>
            </a:r>
            <a:r>
              <a:rPr lang="nb-NO" sz="1600" dirty="0" err="1" smtClean="0"/>
              <a:t>goes</a:t>
            </a:r>
            <a:r>
              <a:rPr lang="nb-NO" sz="1600" dirty="0" smtClean="0"/>
              <a:t> to </a:t>
            </a:r>
            <a:r>
              <a:rPr lang="nb-NO" sz="1600" dirty="0" err="1" smtClean="0"/>
              <a:t>infrastructure</a:t>
            </a:r>
            <a:r>
              <a:rPr lang="nb-NO" sz="1600" dirty="0" smtClean="0"/>
              <a:t> for </a:t>
            </a:r>
            <a:r>
              <a:rPr lang="nb-NO" sz="1600" dirty="0" err="1" smtClean="0"/>
              <a:t>public</a:t>
            </a:r>
            <a:r>
              <a:rPr lang="nb-NO" sz="1600" dirty="0" smtClean="0"/>
              <a:t> transport, </a:t>
            </a:r>
            <a:r>
              <a:rPr lang="nb-NO" sz="1600" dirty="0" err="1" smtClean="0"/>
              <a:t>walking</a:t>
            </a:r>
            <a:r>
              <a:rPr lang="nb-NO" sz="1600" dirty="0" smtClean="0"/>
              <a:t> and </a:t>
            </a:r>
            <a:r>
              <a:rPr lang="nb-NO" sz="1600" dirty="0" err="1" smtClean="0"/>
              <a:t>bicycling</a:t>
            </a:r>
            <a:endParaRPr lang="nb-NO" sz="1600" dirty="0" smtClean="0"/>
          </a:p>
          <a:p>
            <a:pPr lvl="1">
              <a:buFont typeface="Courier New" panose="02070309020205020404" pitchFamily="49" charset="0"/>
              <a:buChar char="o"/>
            </a:pPr>
            <a:r>
              <a:rPr lang="nb-NO" sz="1600" dirty="0" smtClean="0"/>
              <a:t>50 billions NOK </a:t>
            </a:r>
            <a:r>
              <a:rPr lang="nb-NO" sz="1600" dirty="0" err="1" smtClean="0"/>
              <a:t>extra</a:t>
            </a:r>
            <a:r>
              <a:rPr lang="nb-NO" sz="1600" dirty="0" smtClean="0"/>
              <a:t> for </a:t>
            </a:r>
            <a:r>
              <a:rPr lang="nb-NO" sz="1600" dirty="0" err="1" smtClean="0"/>
              <a:t>public</a:t>
            </a:r>
            <a:r>
              <a:rPr lang="nb-NO" sz="1600" dirty="0" smtClean="0"/>
              <a:t> transport and </a:t>
            </a:r>
            <a:r>
              <a:rPr lang="nb-NO" sz="1600" dirty="0" err="1" smtClean="0"/>
              <a:t>cycling</a:t>
            </a:r>
            <a:r>
              <a:rPr lang="nb-NO" sz="1600" dirty="0" smtClean="0"/>
              <a:t> </a:t>
            </a:r>
            <a:r>
              <a:rPr lang="nb-NO" sz="1600" dirty="0" err="1" smtClean="0"/>
              <a:t>infrastructure</a:t>
            </a:r>
            <a:r>
              <a:rPr lang="nb-NO" sz="1600" dirty="0" smtClean="0"/>
              <a:t> </a:t>
            </a:r>
            <a:r>
              <a:rPr lang="nb-NO" sz="1600" dirty="0" err="1" smtClean="0"/>
              <a:t>within</a:t>
            </a:r>
            <a:r>
              <a:rPr lang="nb-NO" sz="1600" dirty="0" smtClean="0"/>
              <a:t> </a:t>
            </a:r>
            <a:r>
              <a:rPr lang="nb-NO" sz="1600" dirty="0" err="1" smtClean="0"/>
              <a:t>the</a:t>
            </a:r>
            <a:r>
              <a:rPr lang="nb-NO" sz="1600" dirty="0" smtClean="0"/>
              <a:t> </a:t>
            </a:r>
            <a:r>
              <a:rPr lang="nb-NO" sz="1600" dirty="0" err="1" smtClean="0"/>
              <a:t>next</a:t>
            </a:r>
            <a:r>
              <a:rPr lang="nb-NO" sz="1600" dirty="0" smtClean="0"/>
              <a:t> 20 </a:t>
            </a:r>
            <a:r>
              <a:rPr lang="nb-NO" sz="1600" dirty="0" err="1" smtClean="0"/>
              <a:t>years</a:t>
            </a:r>
            <a:endParaRPr lang="nb-NO" sz="1600" dirty="0" smtClean="0"/>
          </a:p>
          <a:p>
            <a:pPr lvl="1">
              <a:buFont typeface="Courier New" panose="02070309020205020404" pitchFamily="49" charset="0"/>
              <a:buChar char="o"/>
            </a:pPr>
            <a:r>
              <a:rPr lang="nb-NO" sz="1600" dirty="0" err="1" smtClean="0"/>
              <a:t>Increase</a:t>
            </a:r>
            <a:r>
              <a:rPr lang="nb-NO" sz="1600" dirty="0" smtClean="0"/>
              <a:t> </a:t>
            </a:r>
            <a:r>
              <a:rPr lang="nb-NO" sz="1600" dirty="0" err="1"/>
              <a:t>income</a:t>
            </a:r>
            <a:r>
              <a:rPr lang="nb-NO" sz="1600" dirty="0"/>
              <a:t> per </a:t>
            </a:r>
            <a:r>
              <a:rPr lang="nb-NO" sz="1600" dirty="0" err="1" smtClean="0"/>
              <a:t>year</a:t>
            </a:r>
            <a:r>
              <a:rPr lang="nb-NO" sz="1600" dirty="0" smtClean="0"/>
              <a:t> from 2,5 to 4,5 billions NOK</a:t>
            </a:r>
          </a:p>
          <a:p>
            <a:r>
              <a:rPr lang="nb-NO" sz="1800" dirty="0" smtClean="0"/>
              <a:t>mmm</a:t>
            </a:r>
          </a:p>
          <a:p>
            <a:pPr marL="0" indent="0">
              <a:buNone/>
            </a:pPr>
            <a:endParaRPr lang="nb-NO" sz="1800" dirty="0" smtClean="0"/>
          </a:p>
          <a:p>
            <a:endParaRPr lang="nb-NO" sz="1800" dirty="0"/>
          </a:p>
        </p:txBody>
      </p:sp>
    </p:spTree>
    <p:extLst>
      <p:ext uri="{BB962C8B-B14F-4D97-AF65-F5344CB8AC3E}">
        <p14:creationId xmlns:p14="http://schemas.microsoft.com/office/powerpoint/2010/main" val="4148123702"/>
      </p:ext>
    </p:extLst>
  </p:cSld>
  <p:clrMapOvr>
    <a:masterClrMapping/>
  </p:clrMapOv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tel 1"/>
          <p:cNvSpPr>
            <a:spLocks noGrp="1"/>
          </p:cNvSpPr>
          <p:nvPr>
            <p:ph type="title"/>
          </p:nvPr>
        </p:nvSpPr>
        <p:spPr/>
        <p:txBody>
          <a:bodyPr/>
          <a:lstStyle/>
          <a:p>
            <a:r>
              <a:rPr lang="nb-NO" dirty="0" smtClean="0"/>
              <a:t>National </a:t>
            </a:r>
            <a:r>
              <a:rPr lang="nb-NO" dirty="0" err="1" smtClean="0"/>
              <a:t>actualities</a:t>
            </a:r>
            <a:endParaRPr lang="nb-NO" dirty="0"/>
          </a:p>
        </p:txBody>
      </p:sp>
      <p:sp>
        <p:nvSpPr>
          <p:cNvPr id="3" name="Plassholder for innhold 2"/>
          <p:cNvSpPr>
            <a:spLocks noGrp="1"/>
          </p:cNvSpPr>
          <p:nvPr>
            <p:ph idx="1"/>
          </p:nvPr>
        </p:nvSpPr>
        <p:spPr>
          <a:xfrm>
            <a:off x="879728" y="1356360"/>
            <a:ext cx="7697343" cy="4038600"/>
          </a:xfrm>
        </p:spPr>
        <p:txBody>
          <a:bodyPr/>
          <a:lstStyle/>
          <a:p>
            <a:r>
              <a:rPr lang="nb-NO" dirty="0"/>
              <a:t>More and more </a:t>
            </a:r>
            <a:r>
              <a:rPr lang="nb-NO" dirty="0" err="1"/>
              <a:t>cities</a:t>
            </a:r>
            <a:r>
              <a:rPr lang="nb-NO" dirty="0"/>
              <a:t> </a:t>
            </a:r>
            <a:r>
              <a:rPr lang="nb-NO" dirty="0" err="1"/>
              <a:t>with</a:t>
            </a:r>
            <a:r>
              <a:rPr lang="nb-NO" dirty="0"/>
              <a:t> </a:t>
            </a:r>
            <a:r>
              <a:rPr lang="nb-NO" dirty="0" err="1"/>
              <a:t>road</a:t>
            </a:r>
            <a:r>
              <a:rPr lang="nb-NO" dirty="0"/>
              <a:t> </a:t>
            </a:r>
            <a:r>
              <a:rPr lang="nb-NO" dirty="0" err="1"/>
              <a:t>packages</a:t>
            </a:r>
            <a:endParaRPr lang="nb-NO" dirty="0"/>
          </a:p>
          <a:p>
            <a:r>
              <a:rPr lang="nb-NO" dirty="0" smtClean="0"/>
              <a:t>Automation </a:t>
            </a:r>
            <a:r>
              <a:rPr lang="nb-NO" dirty="0"/>
              <a:t>from passing a toll </a:t>
            </a:r>
            <a:r>
              <a:rPr lang="nb-NO" dirty="0" err="1"/>
              <a:t>point</a:t>
            </a:r>
            <a:r>
              <a:rPr lang="nb-NO" dirty="0"/>
              <a:t> to </a:t>
            </a:r>
            <a:r>
              <a:rPr lang="nb-NO" dirty="0" err="1"/>
              <a:t>paying</a:t>
            </a:r>
            <a:r>
              <a:rPr lang="nb-NO" dirty="0"/>
              <a:t> </a:t>
            </a:r>
          </a:p>
          <a:p>
            <a:r>
              <a:rPr lang="nb-NO" dirty="0"/>
              <a:t>Road </a:t>
            </a:r>
            <a:r>
              <a:rPr lang="nb-NO" dirty="0" err="1"/>
              <a:t>charging</a:t>
            </a:r>
            <a:r>
              <a:rPr lang="nb-NO" dirty="0"/>
              <a:t> reform</a:t>
            </a:r>
          </a:p>
          <a:p>
            <a:pPr lvl="1">
              <a:buFont typeface="Wingdings" panose="05000000000000000000" pitchFamily="2" charset="2"/>
              <a:buChar char="q"/>
            </a:pPr>
            <a:r>
              <a:rPr lang="nb-NO" dirty="0"/>
              <a:t> Regional toll </a:t>
            </a:r>
            <a:r>
              <a:rPr lang="nb-NO" dirty="0" err="1"/>
              <a:t>companies</a:t>
            </a:r>
            <a:endParaRPr lang="nb-NO" dirty="0"/>
          </a:p>
          <a:p>
            <a:pPr lvl="1">
              <a:buFont typeface="Wingdings" panose="05000000000000000000" pitchFamily="2" charset="2"/>
              <a:buChar char="q"/>
            </a:pPr>
            <a:r>
              <a:rPr lang="nb-NO" dirty="0"/>
              <a:t> Separate and </a:t>
            </a:r>
            <a:r>
              <a:rPr lang="nb-NO" dirty="0" err="1"/>
              <a:t>fewer</a:t>
            </a:r>
            <a:r>
              <a:rPr lang="nb-NO" dirty="0"/>
              <a:t> </a:t>
            </a:r>
            <a:r>
              <a:rPr lang="nb-NO" dirty="0" err="1"/>
              <a:t>contractors</a:t>
            </a:r>
            <a:r>
              <a:rPr lang="nb-NO" dirty="0"/>
              <a:t> </a:t>
            </a:r>
            <a:r>
              <a:rPr lang="nb-NO" dirty="0" err="1"/>
              <a:t>on</a:t>
            </a:r>
            <a:r>
              <a:rPr lang="nb-NO" dirty="0"/>
              <a:t> tags</a:t>
            </a:r>
          </a:p>
          <a:p>
            <a:r>
              <a:rPr lang="nb-NO" dirty="0" smtClean="0"/>
              <a:t>EL-</a:t>
            </a:r>
            <a:r>
              <a:rPr lang="nb-NO" dirty="0" err="1" smtClean="0"/>
              <a:t>vehicles</a:t>
            </a:r>
            <a:r>
              <a:rPr lang="nb-NO" dirty="0" smtClean="0"/>
              <a:t>, hybrids</a:t>
            </a:r>
          </a:p>
          <a:p>
            <a:r>
              <a:rPr lang="nb-NO" dirty="0" err="1" smtClean="0"/>
              <a:t>Selfdriving</a:t>
            </a:r>
            <a:r>
              <a:rPr lang="nb-NO" dirty="0" smtClean="0"/>
              <a:t> </a:t>
            </a:r>
            <a:r>
              <a:rPr lang="nb-NO" dirty="0" err="1" smtClean="0"/>
              <a:t>vehicles</a:t>
            </a:r>
            <a:endParaRPr lang="nb-NO" dirty="0" smtClean="0"/>
          </a:p>
          <a:p>
            <a:r>
              <a:rPr lang="nb-NO" dirty="0" err="1" smtClean="0"/>
              <a:t>Distance</a:t>
            </a:r>
            <a:r>
              <a:rPr lang="nb-NO" dirty="0" smtClean="0"/>
              <a:t> </a:t>
            </a:r>
            <a:r>
              <a:rPr lang="nb-NO" dirty="0" err="1" smtClean="0"/>
              <a:t>based</a:t>
            </a:r>
            <a:r>
              <a:rPr lang="nb-NO" dirty="0" smtClean="0"/>
              <a:t> </a:t>
            </a:r>
            <a:r>
              <a:rPr lang="nb-NO" dirty="0" err="1" smtClean="0"/>
              <a:t>charging</a:t>
            </a:r>
            <a:r>
              <a:rPr lang="nb-NO" dirty="0" smtClean="0"/>
              <a:t> (GNSS)</a:t>
            </a:r>
          </a:p>
          <a:p>
            <a:endParaRPr lang="nb-NO" dirty="0"/>
          </a:p>
          <a:p>
            <a:endParaRPr lang="nb-NO" dirty="0" smtClean="0"/>
          </a:p>
        </p:txBody>
      </p:sp>
      <p:sp>
        <p:nvSpPr>
          <p:cNvPr id="4" name="Rektangel 3"/>
          <p:cNvSpPr/>
          <p:nvPr/>
        </p:nvSpPr>
        <p:spPr bwMode="auto">
          <a:xfrm>
            <a:off x="429768" y="6144768"/>
            <a:ext cx="1179576" cy="713232"/>
          </a:xfrm>
          <a:prstGeom prst="rect">
            <a:avLst/>
          </a:prstGeom>
          <a:solidFill>
            <a:schemeClr val="bg1"/>
          </a:solidFill>
          <a:ln w="12700" cap="flat" cmpd="sng" algn="ctr">
            <a:solidFill>
              <a:schemeClr val="bg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nb-NO" sz="4400" b="1" i="0" u="none" strike="noStrike" cap="none" normalizeH="0" baseline="0" smtClean="0">
              <a:ln>
                <a:noFill/>
              </a:ln>
              <a:solidFill>
                <a:schemeClr val="tx1"/>
              </a:solidFill>
              <a:effectLst/>
              <a:latin typeface="Times New Roman" pitchFamily="18" charset="0"/>
            </a:endParaRPr>
          </a:p>
        </p:txBody>
      </p:sp>
    </p:spTree>
    <p:extLst>
      <p:ext uri="{BB962C8B-B14F-4D97-AF65-F5344CB8AC3E}">
        <p14:creationId xmlns:p14="http://schemas.microsoft.com/office/powerpoint/2010/main" val="257728494"/>
      </p:ext>
    </p:extLst>
  </p:cSld>
  <p:clrMapOvr>
    <a:masterClrMapping/>
  </p:clrMapOvr>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a:xfrm>
            <a:off x="266700" y="123825"/>
            <a:ext cx="7778750" cy="838200"/>
          </a:xfrm>
        </p:spPr>
        <p:txBody>
          <a:bodyPr/>
          <a:lstStyle/>
          <a:p>
            <a:r>
              <a:rPr lang="en-US" altLang="nb-NO" sz="2800" b="1" smtClean="0">
                <a:solidFill>
                  <a:schemeClr val="folHlink"/>
                </a:solidFill>
              </a:rPr>
              <a:t>Informing drivers about how to pay in an ORT system</a:t>
            </a:r>
          </a:p>
        </p:txBody>
      </p:sp>
      <p:sp>
        <p:nvSpPr>
          <p:cNvPr id="615427" name="Rectangle 3"/>
          <p:cNvSpPr>
            <a:spLocks noGrp="1" noChangeArrowheads="1"/>
          </p:cNvSpPr>
          <p:nvPr>
            <p:ph type="body" idx="1"/>
          </p:nvPr>
        </p:nvSpPr>
        <p:spPr>
          <a:xfrm>
            <a:off x="606425" y="1422400"/>
            <a:ext cx="7932738" cy="4330700"/>
          </a:xfrm>
        </p:spPr>
        <p:txBody>
          <a:bodyPr/>
          <a:lstStyle/>
          <a:p>
            <a:pPr>
              <a:lnSpc>
                <a:spcPct val="90000"/>
              </a:lnSpc>
            </a:pPr>
            <a:r>
              <a:rPr lang="en-US" altLang="nb-NO" dirty="0" smtClean="0"/>
              <a:t>Advertisements and brochures</a:t>
            </a:r>
          </a:p>
          <a:p>
            <a:pPr>
              <a:lnSpc>
                <a:spcPct val="90000"/>
              </a:lnSpc>
            </a:pPr>
            <a:r>
              <a:rPr lang="en-US" altLang="nb-NO" dirty="0" smtClean="0">
                <a:solidFill>
                  <a:schemeClr val="accent2"/>
                </a:solidFill>
              </a:rPr>
              <a:t>News on TV and newspapers </a:t>
            </a:r>
          </a:p>
          <a:p>
            <a:pPr>
              <a:lnSpc>
                <a:spcPct val="90000"/>
              </a:lnSpc>
            </a:pPr>
            <a:r>
              <a:rPr lang="en-US" altLang="nb-NO" dirty="0" smtClean="0">
                <a:solidFill>
                  <a:schemeClr val="accent2"/>
                </a:solidFill>
              </a:rPr>
              <a:t>Listening to friends and family</a:t>
            </a:r>
          </a:p>
          <a:p>
            <a:pPr>
              <a:lnSpc>
                <a:spcPct val="90000"/>
              </a:lnSpc>
            </a:pPr>
            <a:r>
              <a:rPr lang="en-US" altLang="nb-NO" b="1" dirty="0" smtClean="0"/>
              <a:t>Autopass.no</a:t>
            </a:r>
            <a:r>
              <a:rPr lang="en-US" altLang="nb-NO" dirty="0" smtClean="0"/>
              <a:t> and tel.no. </a:t>
            </a:r>
            <a:r>
              <a:rPr lang="en-US" altLang="nb-NO" b="1" dirty="0" smtClean="0"/>
              <a:t>02012</a:t>
            </a:r>
          </a:p>
          <a:p>
            <a:pPr>
              <a:lnSpc>
                <a:spcPct val="90000"/>
              </a:lnSpc>
            </a:pPr>
            <a:r>
              <a:rPr lang="en-US" altLang="nb-NO" dirty="0" smtClean="0">
                <a:solidFill>
                  <a:schemeClr val="tx2"/>
                </a:solidFill>
              </a:rPr>
              <a:t>TRAFFIC SIGNS (simplified in 2014 and 2016)</a:t>
            </a:r>
          </a:p>
          <a:p>
            <a:pPr>
              <a:lnSpc>
                <a:spcPct val="90000"/>
              </a:lnSpc>
            </a:pPr>
            <a:r>
              <a:rPr lang="en-US" altLang="nb-NO" dirty="0" smtClean="0">
                <a:solidFill>
                  <a:schemeClr val="tx2"/>
                </a:solidFill>
              </a:rPr>
              <a:t>Service stations (not in use after 2014)</a:t>
            </a:r>
          </a:p>
          <a:p>
            <a:pPr>
              <a:lnSpc>
                <a:spcPct val="90000"/>
              </a:lnSpc>
              <a:buFontTx/>
              <a:buNone/>
            </a:pPr>
            <a:endParaRPr lang="en-US" altLang="nb-NO" dirty="0" smtClean="0"/>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615427">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15427">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615427">
                                            <p:txEl>
                                              <p:pRg st="2" end="2"/>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615427">
                                            <p:txEl>
                                              <p:pRg st="3" end="3"/>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nodeType="clickEffect">
                                  <p:stCondLst>
                                    <p:cond delay="0"/>
                                  </p:stCondLst>
                                  <p:childTnLst>
                                    <p:set>
                                      <p:cBhvr>
                                        <p:cTn id="18" dur="1" fill="hold">
                                          <p:stCondLst>
                                            <p:cond delay="0"/>
                                          </p:stCondLst>
                                        </p:cTn>
                                        <p:tgtEl>
                                          <p:spTgt spid="615427">
                                            <p:txEl>
                                              <p:pRg st="4" end="4"/>
                                            </p:txEl>
                                          </p:spTgt>
                                        </p:tgtEl>
                                        <p:attrNameLst>
                                          <p:attrName>style.visibility</p:attrName>
                                        </p:attrNameLst>
                                      </p:cBhvr>
                                      <p:to>
                                        <p:strVal val="visible"/>
                                      </p:to>
                                    </p:set>
                                    <p:anim calcmode="lin" valueType="num">
                                      <p:cBhvr additive="base">
                                        <p:cTn id="19" dur="500" fill="hold"/>
                                        <p:tgtEl>
                                          <p:spTgt spid="615427">
                                            <p:txEl>
                                              <p:pRg st="4" end="4"/>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615427">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4" fill="hold" nodeType="clickEffect">
                                  <p:stCondLst>
                                    <p:cond delay="0"/>
                                  </p:stCondLst>
                                  <p:childTnLst>
                                    <p:set>
                                      <p:cBhvr>
                                        <p:cTn id="24" dur="1" fill="hold">
                                          <p:stCondLst>
                                            <p:cond delay="0"/>
                                          </p:stCondLst>
                                        </p:cTn>
                                        <p:tgtEl>
                                          <p:spTgt spid="615427">
                                            <p:txEl>
                                              <p:pRg st="5" end="5"/>
                                            </p:txEl>
                                          </p:spTgt>
                                        </p:tgtEl>
                                        <p:attrNameLst>
                                          <p:attrName>style.visibility</p:attrName>
                                        </p:attrNameLst>
                                      </p:cBhvr>
                                      <p:to>
                                        <p:strVal val="visible"/>
                                      </p:to>
                                    </p:set>
                                    <p:anim calcmode="lin" valueType="num">
                                      <p:cBhvr additive="base">
                                        <p:cTn id="25" dur="500" fill="hold"/>
                                        <p:tgtEl>
                                          <p:spTgt spid="615427">
                                            <p:txEl>
                                              <p:pRg st="5" end="5"/>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615427">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ktangel 3"/>
          <p:cNvSpPr>
            <a:spLocks noChangeArrowheads="1"/>
          </p:cNvSpPr>
          <p:nvPr/>
        </p:nvSpPr>
        <p:spPr bwMode="auto">
          <a:xfrm>
            <a:off x="1838325" y="6515100"/>
            <a:ext cx="2857500" cy="276225"/>
          </a:xfrm>
          <a:prstGeom prst="rect">
            <a:avLst/>
          </a:prstGeom>
          <a:solidFill>
            <a:schemeClr val="bg1"/>
          </a:solidFill>
          <a:ln>
            <a:noFill/>
          </a:ln>
          <a:extLst>
            <a:ext uri="{91240B29-F687-4F45-9708-019B960494DF}">
              <a14:hiddenLine xmlns:a14="http://schemas.microsoft.com/office/drawing/2010/main" w="12700" algn="ctr">
                <a:solidFill>
                  <a:srgbClr val="000000"/>
                </a:solidFill>
                <a:round/>
                <a:headEnd/>
                <a:tailEnd/>
              </a14:hiddenLine>
            </a:ext>
          </a:extLst>
        </p:spPr>
        <p:txBody>
          <a:bodyPr/>
          <a:lstStyle>
            <a:lvl1pPr>
              <a:defRPr sz="4400" b="1">
                <a:solidFill>
                  <a:schemeClr val="tx1"/>
                </a:solidFill>
                <a:latin typeface="Times New Roman" panose="02020603050405020304" pitchFamily="18" charset="0"/>
              </a:defRPr>
            </a:lvl1pPr>
            <a:lvl2pPr marL="742950" indent="-285750">
              <a:defRPr sz="4400" b="1">
                <a:solidFill>
                  <a:schemeClr val="tx1"/>
                </a:solidFill>
                <a:latin typeface="Times New Roman" panose="02020603050405020304" pitchFamily="18" charset="0"/>
              </a:defRPr>
            </a:lvl2pPr>
            <a:lvl3pPr marL="1143000" indent="-228600">
              <a:defRPr sz="4400" b="1">
                <a:solidFill>
                  <a:schemeClr val="tx1"/>
                </a:solidFill>
                <a:latin typeface="Times New Roman" panose="02020603050405020304" pitchFamily="18" charset="0"/>
              </a:defRPr>
            </a:lvl3pPr>
            <a:lvl4pPr marL="1600200" indent="-228600">
              <a:defRPr sz="4400" b="1">
                <a:solidFill>
                  <a:schemeClr val="tx1"/>
                </a:solidFill>
                <a:latin typeface="Times New Roman" panose="02020603050405020304" pitchFamily="18" charset="0"/>
              </a:defRPr>
            </a:lvl4pPr>
            <a:lvl5pPr marL="2057400" indent="-228600">
              <a:defRPr sz="4400" b="1">
                <a:solidFill>
                  <a:schemeClr val="tx1"/>
                </a:solidFill>
                <a:latin typeface="Times New Roman" panose="02020603050405020304" pitchFamily="18" charset="0"/>
              </a:defRPr>
            </a:lvl5pPr>
            <a:lvl6pPr marL="2514600" indent="-228600" eaLnBrk="0" fontAlgn="base" hangingPunct="0">
              <a:spcBef>
                <a:spcPct val="0"/>
              </a:spcBef>
              <a:spcAft>
                <a:spcPct val="0"/>
              </a:spcAft>
              <a:defRPr sz="4400" b="1">
                <a:solidFill>
                  <a:schemeClr val="tx1"/>
                </a:solidFill>
                <a:latin typeface="Times New Roman" panose="02020603050405020304" pitchFamily="18" charset="0"/>
              </a:defRPr>
            </a:lvl6pPr>
            <a:lvl7pPr marL="2971800" indent="-228600" eaLnBrk="0" fontAlgn="base" hangingPunct="0">
              <a:spcBef>
                <a:spcPct val="0"/>
              </a:spcBef>
              <a:spcAft>
                <a:spcPct val="0"/>
              </a:spcAft>
              <a:defRPr sz="4400" b="1">
                <a:solidFill>
                  <a:schemeClr val="tx1"/>
                </a:solidFill>
                <a:latin typeface="Times New Roman" panose="02020603050405020304" pitchFamily="18" charset="0"/>
              </a:defRPr>
            </a:lvl7pPr>
            <a:lvl8pPr marL="3429000" indent="-228600" eaLnBrk="0" fontAlgn="base" hangingPunct="0">
              <a:spcBef>
                <a:spcPct val="0"/>
              </a:spcBef>
              <a:spcAft>
                <a:spcPct val="0"/>
              </a:spcAft>
              <a:defRPr sz="4400" b="1">
                <a:solidFill>
                  <a:schemeClr val="tx1"/>
                </a:solidFill>
                <a:latin typeface="Times New Roman" panose="02020603050405020304" pitchFamily="18" charset="0"/>
              </a:defRPr>
            </a:lvl8pPr>
            <a:lvl9pPr marL="3886200" indent="-228600" eaLnBrk="0" fontAlgn="base" hangingPunct="0">
              <a:spcBef>
                <a:spcPct val="0"/>
              </a:spcBef>
              <a:spcAft>
                <a:spcPct val="0"/>
              </a:spcAft>
              <a:defRPr sz="4400" b="1">
                <a:solidFill>
                  <a:schemeClr val="tx1"/>
                </a:solidFill>
                <a:latin typeface="Times New Roman" panose="02020603050405020304" pitchFamily="18" charset="0"/>
              </a:defRPr>
            </a:lvl9pPr>
          </a:lstStyle>
          <a:p>
            <a:endParaRPr lang="en-US" altLang="nb-NO"/>
          </a:p>
        </p:txBody>
      </p:sp>
      <p:sp>
        <p:nvSpPr>
          <p:cNvPr id="29699" name="Rectangle 2"/>
          <p:cNvSpPr>
            <a:spLocks noGrp="1" noChangeArrowheads="1"/>
          </p:cNvSpPr>
          <p:nvPr>
            <p:ph type="title"/>
          </p:nvPr>
        </p:nvSpPr>
        <p:spPr>
          <a:xfrm>
            <a:off x="225425" y="222250"/>
            <a:ext cx="7029450" cy="838200"/>
          </a:xfrm>
        </p:spPr>
        <p:txBody>
          <a:bodyPr/>
          <a:lstStyle/>
          <a:p>
            <a:r>
              <a:rPr lang="nb-NO" altLang="nb-NO" sz="2800" b="1" dirty="0" smtClean="0">
                <a:solidFill>
                  <a:schemeClr val="tx2"/>
                </a:solidFill>
              </a:rPr>
              <a:t>Information </a:t>
            </a:r>
            <a:r>
              <a:rPr lang="nb-NO" altLang="nb-NO" sz="2800" b="1" dirty="0" err="1" smtClean="0">
                <a:solidFill>
                  <a:schemeClr val="tx2"/>
                </a:solidFill>
              </a:rPr>
              <a:t>boards</a:t>
            </a:r>
            <a:r>
              <a:rPr lang="nb-NO" altLang="nb-NO" sz="2800" b="1" dirty="0" smtClean="0">
                <a:solidFill>
                  <a:schemeClr val="tx2"/>
                </a:solidFill>
              </a:rPr>
              <a:t/>
            </a:r>
            <a:br>
              <a:rPr lang="nb-NO" altLang="nb-NO" sz="2800" b="1" dirty="0" smtClean="0">
                <a:solidFill>
                  <a:schemeClr val="tx2"/>
                </a:solidFill>
              </a:rPr>
            </a:br>
            <a:r>
              <a:rPr lang="nb-NO" altLang="nb-NO" sz="2400" dirty="0" smtClean="0">
                <a:solidFill>
                  <a:schemeClr val="tx2"/>
                </a:solidFill>
              </a:rPr>
              <a:t>- </a:t>
            </a:r>
            <a:r>
              <a:rPr lang="nb-NO" altLang="nb-NO" sz="2400" dirty="0" err="1" smtClean="0">
                <a:solidFill>
                  <a:schemeClr val="tx2"/>
                </a:solidFill>
              </a:rPr>
              <a:t>on</a:t>
            </a:r>
            <a:r>
              <a:rPr lang="nb-NO" altLang="nb-NO" sz="2400" dirty="0" smtClean="0">
                <a:solidFill>
                  <a:schemeClr val="tx2"/>
                </a:solidFill>
              </a:rPr>
              <a:t> </a:t>
            </a:r>
            <a:r>
              <a:rPr lang="nb-NO" altLang="nb-NO" sz="2400" dirty="0" err="1" smtClean="0">
                <a:solidFill>
                  <a:schemeClr val="tx2"/>
                </a:solidFill>
              </a:rPr>
              <a:t>national</a:t>
            </a:r>
            <a:r>
              <a:rPr lang="nb-NO" altLang="nb-NO" sz="2400" dirty="0" smtClean="0">
                <a:solidFill>
                  <a:schemeClr val="tx2"/>
                </a:solidFill>
              </a:rPr>
              <a:t> borders </a:t>
            </a:r>
            <a:r>
              <a:rPr lang="nb-NO" altLang="nb-NO" sz="2400" dirty="0" err="1" smtClean="0">
                <a:solidFill>
                  <a:schemeClr val="tx2"/>
                </a:solidFill>
              </a:rPr>
              <a:t>only</a:t>
            </a:r>
            <a:endParaRPr lang="nb-NO" altLang="nb-NO" sz="2400" dirty="0" smtClean="0">
              <a:solidFill>
                <a:schemeClr val="tx2"/>
              </a:solidFill>
            </a:endParaRPr>
          </a:p>
        </p:txBody>
      </p:sp>
      <p:pic>
        <p:nvPicPr>
          <p:cNvPr id="2" name="Bilde 1"/>
          <p:cNvPicPr>
            <a:picLocks noChangeAspect="1"/>
          </p:cNvPicPr>
          <p:nvPr/>
        </p:nvPicPr>
        <p:blipFill>
          <a:blip r:embed="rId2"/>
          <a:stretch>
            <a:fillRect/>
          </a:stretch>
        </p:blipFill>
        <p:spPr>
          <a:xfrm>
            <a:off x="2686" y="1271016"/>
            <a:ext cx="9148332" cy="4605020"/>
          </a:xfrm>
          <a:prstGeom prst="rect">
            <a:avLst/>
          </a:prstGeom>
        </p:spPr>
      </p:pic>
      <p:sp>
        <p:nvSpPr>
          <p:cNvPr id="3" name="Rektangel 2"/>
          <p:cNvSpPr/>
          <p:nvPr/>
        </p:nvSpPr>
        <p:spPr bwMode="auto">
          <a:xfrm>
            <a:off x="137160" y="5971032"/>
            <a:ext cx="1444752" cy="820293"/>
          </a:xfrm>
          <a:prstGeom prst="rect">
            <a:avLst/>
          </a:prstGeom>
          <a:solidFill>
            <a:schemeClr val="bg1"/>
          </a:solidFill>
          <a:ln w="12700"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nb-NO" sz="4400" b="1" i="0" u="none" strike="noStrike" cap="none" normalizeH="0" baseline="0" smtClean="0">
              <a:ln>
                <a:noFill/>
              </a:ln>
              <a:solidFill>
                <a:schemeClr val="tx1"/>
              </a:solidFill>
              <a:effectLst/>
              <a:latin typeface="Times New Roman" pitchFamily="18" charset="0"/>
            </a:endParaRPr>
          </a:p>
        </p:txBody>
      </p:sp>
      <p:sp>
        <p:nvSpPr>
          <p:cNvPr id="29701" name="TekstSylinder 2"/>
          <p:cNvSpPr txBox="1">
            <a:spLocks noChangeArrowheads="1"/>
          </p:cNvSpPr>
          <p:nvPr/>
        </p:nvSpPr>
        <p:spPr bwMode="auto">
          <a:xfrm>
            <a:off x="92202" y="5967984"/>
            <a:ext cx="8868918"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4400" b="1">
                <a:solidFill>
                  <a:schemeClr val="tx1"/>
                </a:solidFill>
                <a:latin typeface="Times New Roman" panose="02020603050405020304" pitchFamily="18" charset="0"/>
              </a:defRPr>
            </a:lvl1pPr>
            <a:lvl2pPr marL="742950" indent="-285750">
              <a:defRPr sz="4400" b="1">
                <a:solidFill>
                  <a:schemeClr val="tx1"/>
                </a:solidFill>
                <a:latin typeface="Times New Roman" panose="02020603050405020304" pitchFamily="18" charset="0"/>
              </a:defRPr>
            </a:lvl2pPr>
            <a:lvl3pPr marL="1143000" indent="-228600">
              <a:defRPr sz="4400" b="1">
                <a:solidFill>
                  <a:schemeClr val="tx1"/>
                </a:solidFill>
                <a:latin typeface="Times New Roman" panose="02020603050405020304" pitchFamily="18" charset="0"/>
              </a:defRPr>
            </a:lvl3pPr>
            <a:lvl4pPr marL="1600200" indent="-228600">
              <a:defRPr sz="4400" b="1">
                <a:solidFill>
                  <a:schemeClr val="tx1"/>
                </a:solidFill>
                <a:latin typeface="Times New Roman" panose="02020603050405020304" pitchFamily="18" charset="0"/>
              </a:defRPr>
            </a:lvl4pPr>
            <a:lvl5pPr marL="2057400" indent="-228600">
              <a:defRPr sz="4400" b="1">
                <a:solidFill>
                  <a:schemeClr val="tx1"/>
                </a:solidFill>
                <a:latin typeface="Times New Roman" panose="02020603050405020304" pitchFamily="18" charset="0"/>
              </a:defRPr>
            </a:lvl5pPr>
            <a:lvl6pPr marL="2514600" indent="-228600" eaLnBrk="0" fontAlgn="base" hangingPunct="0">
              <a:spcBef>
                <a:spcPct val="0"/>
              </a:spcBef>
              <a:spcAft>
                <a:spcPct val="0"/>
              </a:spcAft>
              <a:defRPr sz="4400" b="1">
                <a:solidFill>
                  <a:schemeClr val="tx1"/>
                </a:solidFill>
                <a:latin typeface="Times New Roman" panose="02020603050405020304" pitchFamily="18" charset="0"/>
              </a:defRPr>
            </a:lvl6pPr>
            <a:lvl7pPr marL="2971800" indent="-228600" eaLnBrk="0" fontAlgn="base" hangingPunct="0">
              <a:spcBef>
                <a:spcPct val="0"/>
              </a:spcBef>
              <a:spcAft>
                <a:spcPct val="0"/>
              </a:spcAft>
              <a:defRPr sz="4400" b="1">
                <a:solidFill>
                  <a:schemeClr val="tx1"/>
                </a:solidFill>
                <a:latin typeface="Times New Roman" panose="02020603050405020304" pitchFamily="18" charset="0"/>
              </a:defRPr>
            </a:lvl7pPr>
            <a:lvl8pPr marL="3429000" indent="-228600" eaLnBrk="0" fontAlgn="base" hangingPunct="0">
              <a:spcBef>
                <a:spcPct val="0"/>
              </a:spcBef>
              <a:spcAft>
                <a:spcPct val="0"/>
              </a:spcAft>
              <a:defRPr sz="4400" b="1">
                <a:solidFill>
                  <a:schemeClr val="tx1"/>
                </a:solidFill>
                <a:latin typeface="Times New Roman" panose="02020603050405020304" pitchFamily="18" charset="0"/>
              </a:defRPr>
            </a:lvl8pPr>
            <a:lvl9pPr marL="3886200" indent="-228600" eaLnBrk="0" fontAlgn="base" hangingPunct="0">
              <a:spcBef>
                <a:spcPct val="0"/>
              </a:spcBef>
              <a:spcAft>
                <a:spcPct val="0"/>
              </a:spcAft>
              <a:defRPr sz="4400" b="1">
                <a:solidFill>
                  <a:schemeClr val="tx1"/>
                </a:solidFill>
                <a:latin typeface="Times New Roman" panose="02020603050405020304" pitchFamily="18" charset="0"/>
              </a:defRPr>
            </a:lvl9pPr>
          </a:lstStyle>
          <a:p>
            <a:r>
              <a:rPr lang="nb-NO" altLang="nb-NO" sz="1400" b="0" dirty="0" err="1" smtClean="0">
                <a:solidFill>
                  <a:srgbClr val="FF0000"/>
                </a:solidFill>
                <a:latin typeface="Verdana" panose="020B0604030504040204" pitchFamily="34" charset="0"/>
                <a:ea typeface="Verdana" panose="020B0604030504040204" pitchFamily="34" charset="0"/>
                <a:cs typeface="Verdana" panose="020B0604030504040204" pitchFamily="34" charset="0"/>
              </a:rPr>
              <a:t>Earlier</a:t>
            </a:r>
            <a:r>
              <a:rPr lang="nb-NO" altLang="nb-NO" sz="1400" b="0" dirty="0" smtClean="0">
                <a:solidFill>
                  <a:srgbClr val="FF0000"/>
                </a:solidFill>
                <a:latin typeface="Verdana" panose="020B0604030504040204" pitchFamily="34" charset="0"/>
                <a:ea typeface="Verdana" panose="020B0604030504040204" pitchFamily="34" charset="0"/>
                <a:cs typeface="Verdana" panose="020B0604030504040204" pitchFamily="34" charset="0"/>
              </a:rPr>
              <a:t> (up to 2014), all tolling </a:t>
            </a:r>
            <a:r>
              <a:rPr lang="nb-NO" altLang="nb-NO" sz="1400" b="0" dirty="0" err="1" smtClean="0">
                <a:solidFill>
                  <a:srgbClr val="FF0000"/>
                </a:solidFill>
                <a:latin typeface="Verdana" panose="020B0604030504040204" pitchFamily="34" charset="0"/>
                <a:ea typeface="Verdana" panose="020B0604030504040204" pitchFamily="34" charset="0"/>
                <a:cs typeface="Verdana" panose="020B0604030504040204" pitchFamily="34" charset="0"/>
              </a:rPr>
              <a:t>projects</a:t>
            </a:r>
            <a:r>
              <a:rPr lang="nb-NO" altLang="nb-NO" sz="1400" b="0" dirty="0" smtClean="0">
                <a:solidFill>
                  <a:srgbClr val="FF0000"/>
                </a:solidFill>
                <a:latin typeface="Verdana" panose="020B0604030504040204" pitchFamily="34" charset="0"/>
                <a:ea typeface="Verdana" panose="020B0604030504040204" pitchFamily="34" charset="0"/>
                <a:cs typeface="Verdana" panose="020B0604030504040204" pitchFamily="34" charset="0"/>
              </a:rPr>
              <a:t> </a:t>
            </a:r>
            <a:r>
              <a:rPr lang="nb-NO" altLang="nb-NO" sz="1400" b="0" dirty="0" err="1" smtClean="0">
                <a:solidFill>
                  <a:srgbClr val="FF0000"/>
                </a:solidFill>
                <a:latin typeface="Verdana" panose="020B0604030504040204" pitchFamily="34" charset="0"/>
                <a:ea typeface="Verdana" panose="020B0604030504040204" pitchFamily="34" charset="0"/>
                <a:cs typeface="Verdana" panose="020B0604030504040204" pitchFamily="34" charset="0"/>
              </a:rPr>
              <a:t>got</a:t>
            </a:r>
            <a:r>
              <a:rPr lang="nb-NO" altLang="nb-NO" sz="1400" b="0" dirty="0" smtClean="0">
                <a:solidFill>
                  <a:srgbClr val="FF0000"/>
                </a:solidFill>
                <a:latin typeface="Verdana" panose="020B0604030504040204" pitchFamily="34" charset="0"/>
                <a:ea typeface="Verdana" panose="020B0604030504040204" pitchFamily="34" charset="0"/>
                <a:cs typeface="Verdana" panose="020B0604030504040204" pitchFamily="34" charset="0"/>
              </a:rPr>
              <a:t> </a:t>
            </a:r>
            <a:r>
              <a:rPr lang="nb-NO" altLang="nb-NO" sz="1400" b="0" dirty="0" err="1" smtClean="0">
                <a:solidFill>
                  <a:srgbClr val="FF0000"/>
                </a:solidFill>
                <a:latin typeface="Verdana" panose="020B0604030504040204" pitchFamily="34" charset="0"/>
                <a:ea typeface="Verdana" panose="020B0604030504040204" pitchFamily="34" charset="0"/>
                <a:cs typeface="Verdana" panose="020B0604030504040204" pitchFamily="34" charset="0"/>
              </a:rPr>
              <a:t>dedicated</a:t>
            </a:r>
            <a:r>
              <a:rPr lang="nb-NO" altLang="nb-NO" sz="1400" b="0" dirty="0" smtClean="0">
                <a:solidFill>
                  <a:srgbClr val="FF0000"/>
                </a:solidFill>
                <a:latin typeface="Verdana" panose="020B0604030504040204" pitchFamily="34" charset="0"/>
                <a:ea typeface="Verdana" panose="020B0604030504040204" pitchFamily="34" charset="0"/>
                <a:cs typeface="Verdana" panose="020B0604030504040204" pitchFamily="34" charset="0"/>
              </a:rPr>
              <a:t> </a:t>
            </a:r>
            <a:r>
              <a:rPr lang="nb-NO" altLang="nb-NO" sz="1400" b="0" dirty="0" err="1" smtClean="0">
                <a:solidFill>
                  <a:srgbClr val="FF0000"/>
                </a:solidFill>
                <a:latin typeface="Verdana" panose="020B0604030504040204" pitchFamily="34" charset="0"/>
                <a:ea typeface="Verdana" panose="020B0604030504040204" pitchFamily="34" charset="0"/>
                <a:cs typeface="Verdana" panose="020B0604030504040204" pitchFamily="34" charset="0"/>
              </a:rPr>
              <a:t>information</a:t>
            </a:r>
            <a:r>
              <a:rPr lang="nb-NO" altLang="nb-NO" sz="1400" b="0" dirty="0" smtClean="0">
                <a:solidFill>
                  <a:srgbClr val="FF0000"/>
                </a:solidFill>
                <a:latin typeface="Verdana" panose="020B0604030504040204" pitchFamily="34" charset="0"/>
                <a:ea typeface="Verdana" panose="020B0604030504040204" pitchFamily="34" charset="0"/>
                <a:cs typeface="Verdana" panose="020B0604030504040204" pitchFamily="34" charset="0"/>
              </a:rPr>
              <a:t> </a:t>
            </a:r>
            <a:r>
              <a:rPr lang="nb-NO" altLang="nb-NO" sz="1400" b="0" dirty="0" err="1" smtClean="0">
                <a:solidFill>
                  <a:srgbClr val="FF0000"/>
                </a:solidFill>
                <a:latin typeface="Verdana" panose="020B0604030504040204" pitchFamily="34" charset="0"/>
                <a:ea typeface="Verdana" panose="020B0604030504040204" pitchFamily="34" charset="0"/>
                <a:cs typeface="Verdana" panose="020B0604030504040204" pitchFamily="34" charset="0"/>
              </a:rPr>
              <a:t>boards</a:t>
            </a:r>
            <a:r>
              <a:rPr lang="nb-NO" altLang="nb-NO" sz="1400" b="0" dirty="0" smtClean="0">
                <a:solidFill>
                  <a:srgbClr val="FF0000"/>
                </a:solidFill>
                <a:latin typeface="Verdana" panose="020B0604030504040204" pitchFamily="34" charset="0"/>
                <a:ea typeface="Verdana" panose="020B0604030504040204" pitchFamily="34" charset="0"/>
                <a:cs typeface="Verdana" panose="020B0604030504040204" pitchFamily="34" charset="0"/>
              </a:rPr>
              <a:t> </a:t>
            </a:r>
            <a:r>
              <a:rPr lang="nb-NO" altLang="nb-NO" sz="1400" b="0" dirty="0" err="1" smtClean="0">
                <a:solidFill>
                  <a:srgbClr val="FF0000"/>
                </a:solidFill>
                <a:latin typeface="Verdana" panose="020B0604030504040204" pitchFamily="34" charset="0"/>
                <a:ea typeface="Verdana" panose="020B0604030504040204" pitchFamily="34" charset="0"/>
                <a:cs typeface="Verdana" panose="020B0604030504040204" pitchFamily="34" charset="0"/>
              </a:rPr>
              <a:t>with</a:t>
            </a:r>
            <a:r>
              <a:rPr lang="nb-NO" altLang="nb-NO" sz="1400" b="0" dirty="0" smtClean="0">
                <a:solidFill>
                  <a:srgbClr val="FF0000"/>
                </a:solidFill>
                <a:latin typeface="Verdana" panose="020B0604030504040204" pitchFamily="34" charset="0"/>
                <a:ea typeface="Verdana" panose="020B0604030504040204" pitchFamily="34" charset="0"/>
                <a:cs typeface="Verdana" panose="020B0604030504040204" pitchFamily="34" charset="0"/>
              </a:rPr>
              <a:t> </a:t>
            </a:r>
            <a:r>
              <a:rPr lang="nb-NO" altLang="nb-NO" sz="1400" b="0" dirty="0" err="1" smtClean="0">
                <a:solidFill>
                  <a:srgbClr val="FF0000"/>
                </a:solidFill>
                <a:latin typeface="Verdana" panose="020B0604030504040204" pitchFamily="34" charset="0"/>
                <a:ea typeface="Verdana" panose="020B0604030504040204" pitchFamily="34" charset="0"/>
                <a:cs typeface="Verdana" panose="020B0604030504040204" pitchFamily="34" charset="0"/>
              </a:rPr>
              <a:t>local</a:t>
            </a:r>
            <a:r>
              <a:rPr lang="nb-NO" altLang="nb-NO" sz="1400" b="0" dirty="0" smtClean="0">
                <a:solidFill>
                  <a:srgbClr val="FF0000"/>
                </a:solidFill>
                <a:latin typeface="Verdana" panose="020B0604030504040204" pitchFamily="34" charset="0"/>
                <a:ea typeface="Verdana" panose="020B0604030504040204" pitchFamily="34" charset="0"/>
                <a:cs typeface="Verdana" panose="020B0604030504040204" pitchFamily="34" charset="0"/>
              </a:rPr>
              <a:t> </a:t>
            </a:r>
            <a:r>
              <a:rPr lang="nb-NO" altLang="nb-NO" sz="1400" b="0" dirty="0" err="1" smtClean="0">
                <a:solidFill>
                  <a:srgbClr val="FF0000"/>
                </a:solidFill>
                <a:latin typeface="Verdana" panose="020B0604030504040204" pitchFamily="34" charset="0"/>
                <a:ea typeface="Verdana" panose="020B0604030504040204" pitchFamily="34" charset="0"/>
                <a:cs typeface="Verdana" panose="020B0604030504040204" pitchFamily="34" charset="0"/>
              </a:rPr>
              <a:t>information</a:t>
            </a:r>
            <a:r>
              <a:rPr lang="nb-NO" altLang="nb-NO" sz="1400" b="0" dirty="0">
                <a:solidFill>
                  <a:srgbClr val="FF0000"/>
                </a:solidFill>
                <a:latin typeface="Verdana" panose="020B0604030504040204" pitchFamily="34" charset="0"/>
                <a:ea typeface="Verdana" panose="020B0604030504040204" pitchFamily="34" charset="0"/>
                <a:cs typeface="Verdana" panose="020B0604030504040204" pitchFamily="34" charset="0"/>
              </a:rPr>
              <a:t> </a:t>
            </a:r>
            <a:r>
              <a:rPr lang="nb-NO" altLang="nb-NO" sz="1400" b="0" dirty="0" err="1" smtClean="0">
                <a:solidFill>
                  <a:srgbClr val="FF0000"/>
                </a:solidFill>
                <a:latin typeface="Verdana" panose="020B0604030504040204" pitchFamily="34" charset="0"/>
                <a:ea typeface="Verdana" panose="020B0604030504040204" pitchFamily="34" charset="0"/>
                <a:cs typeface="Verdana" panose="020B0604030504040204" pitchFamily="34" charset="0"/>
              </a:rPr>
              <a:t>including</a:t>
            </a:r>
            <a:r>
              <a:rPr lang="nb-NO" altLang="nb-NO" sz="1400" b="0" dirty="0" smtClean="0">
                <a:solidFill>
                  <a:srgbClr val="FF0000"/>
                </a:solidFill>
                <a:latin typeface="Verdana" panose="020B0604030504040204" pitchFamily="34" charset="0"/>
                <a:ea typeface="Verdana" panose="020B0604030504040204" pitchFamily="34" charset="0"/>
                <a:cs typeface="Verdana" panose="020B0604030504040204" pitchFamily="34" charset="0"/>
              </a:rPr>
              <a:t> a </a:t>
            </a:r>
            <a:r>
              <a:rPr lang="nb-NO" altLang="nb-NO" sz="1400" b="0" dirty="0" err="1" smtClean="0">
                <a:solidFill>
                  <a:srgbClr val="FF0000"/>
                </a:solidFill>
                <a:latin typeface="Verdana" panose="020B0604030504040204" pitchFamily="34" charset="0"/>
                <a:ea typeface="Verdana" panose="020B0604030504040204" pitchFamily="34" charset="0"/>
                <a:cs typeface="Verdana" panose="020B0604030504040204" pitchFamily="34" charset="0"/>
              </a:rPr>
              <a:t>local</a:t>
            </a:r>
            <a:r>
              <a:rPr lang="nb-NO" altLang="nb-NO" sz="1400" b="0" dirty="0" smtClean="0">
                <a:solidFill>
                  <a:srgbClr val="FF0000"/>
                </a:solidFill>
                <a:latin typeface="Verdana" panose="020B0604030504040204" pitchFamily="34" charset="0"/>
                <a:ea typeface="Verdana" panose="020B0604030504040204" pitchFamily="34" charset="0"/>
                <a:cs typeface="Verdana" panose="020B0604030504040204" pitchFamily="34" charset="0"/>
              </a:rPr>
              <a:t> </a:t>
            </a:r>
            <a:r>
              <a:rPr lang="nb-NO" altLang="nb-NO" sz="1400" b="0" dirty="0" err="1" smtClean="0">
                <a:solidFill>
                  <a:srgbClr val="FF0000"/>
                </a:solidFill>
                <a:latin typeface="Verdana" panose="020B0604030504040204" pitchFamily="34" charset="0"/>
                <a:ea typeface="Verdana" panose="020B0604030504040204" pitchFamily="34" charset="0"/>
                <a:cs typeface="Verdana" panose="020B0604030504040204" pitchFamily="34" charset="0"/>
              </a:rPr>
              <a:t>map</a:t>
            </a:r>
            <a:r>
              <a:rPr lang="nb-NO" altLang="nb-NO" sz="1400" b="0" dirty="0" smtClean="0">
                <a:solidFill>
                  <a:srgbClr val="FF0000"/>
                </a:solidFill>
                <a:latin typeface="Verdana" panose="020B0604030504040204" pitchFamily="34" charset="0"/>
                <a:ea typeface="Verdana" panose="020B0604030504040204" pitchFamily="34" charset="0"/>
                <a:cs typeface="Verdana" panose="020B0604030504040204" pitchFamily="34" charset="0"/>
              </a:rPr>
              <a:t> and </a:t>
            </a:r>
            <a:r>
              <a:rPr lang="nb-NO" altLang="nb-NO" sz="1400" b="0" dirty="0" err="1" smtClean="0">
                <a:solidFill>
                  <a:srgbClr val="FF0000"/>
                </a:solidFill>
                <a:latin typeface="Verdana" panose="020B0604030504040204" pitchFamily="34" charset="0"/>
                <a:ea typeface="Verdana" panose="020B0604030504040204" pitchFamily="34" charset="0"/>
                <a:cs typeface="Verdana" panose="020B0604030504040204" pitchFamily="34" charset="0"/>
              </a:rPr>
              <a:t>informing</a:t>
            </a:r>
            <a:r>
              <a:rPr lang="nb-NO" altLang="nb-NO" sz="1400" b="0" dirty="0" smtClean="0">
                <a:solidFill>
                  <a:srgbClr val="FF0000"/>
                </a:solidFill>
                <a:latin typeface="Verdana" panose="020B0604030504040204" pitchFamily="34" charset="0"/>
                <a:ea typeface="Verdana" panose="020B0604030504040204" pitchFamily="34" charset="0"/>
                <a:cs typeface="Verdana" panose="020B0604030504040204" pitchFamily="34" charset="0"/>
              </a:rPr>
              <a:t> </a:t>
            </a:r>
            <a:r>
              <a:rPr lang="nb-NO" altLang="nb-NO" sz="1400" b="0" dirty="0" err="1" smtClean="0">
                <a:solidFill>
                  <a:srgbClr val="FF0000"/>
                </a:solidFill>
                <a:latin typeface="Verdana" panose="020B0604030504040204" pitchFamily="34" charset="0"/>
                <a:ea typeface="Verdana" panose="020B0604030504040204" pitchFamily="34" charset="0"/>
                <a:cs typeface="Verdana" panose="020B0604030504040204" pitchFamily="34" charset="0"/>
              </a:rPr>
              <a:t>about</a:t>
            </a:r>
            <a:r>
              <a:rPr lang="nb-NO" altLang="nb-NO" sz="1400" b="0" dirty="0" smtClean="0">
                <a:solidFill>
                  <a:srgbClr val="FF0000"/>
                </a:solidFill>
                <a:latin typeface="Verdana" panose="020B0604030504040204" pitchFamily="34" charset="0"/>
                <a:ea typeface="Verdana" panose="020B0604030504040204" pitchFamily="34" charset="0"/>
                <a:cs typeface="Verdana" panose="020B0604030504040204" pitchFamily="34" charset="0"/>
              </a:rPr>
              <a:t> «service </a:t>
            </a:r>
            <a:r>
              <a:rPr lang="nb-NO" altLang="nb-NO" sz="1400" b="0" dirty="0" err="1" smtClean="0">
                <a:solidFill>
                  <a:srgbClr val="FF0000"/>
                </a:solidFill>
                <a:latin typeface="Verdana" panose="020B0604030504040204" pitchFamily="34" charset="0"/>
                <a:ea typeface="Verdana" panose="020B0604030504040204" pitchFamily="34" charset="0"/>
                <a:cs typeface="Verdana" panose="020B0604030504040204" pitchFamily="34" charset="0"/>
              </a:rPr>
              <a:t>stations</a:t>
            </a:r>
            <a:r>
              <a:rPr lang="nb-NO" altLang="nb-NO" sz="1400" b="0" dirty="0" smtClean="0">
                <a:solidFill>
                  <a:srgbClr val="FF0000"/>
                </a:solidFill>
                <a:latin typeface="Verdana" panose="020B0604030504040204" pitchFamily="34" charset="0"/>
                <a:ea typeface="Verdana" panose="020B0604030504040204" pitchFamily="34" charset="0"/>
                <a:cs typeface="Verdana" panose="020B0604030504040204" pitchFamily="34" charset="0"/>
              </a:rPr>
              <a:t>» </a:t>
            </a:r>
            <a:r>
              <a:rPr lang="nb-NO" altLang="nb-NO" sz="1400" b="0" dirty="0" err="1" smtClean="0">
                <a:solidFill>
                  <a:srgbClr val="FF0000"/>
                </a:solidFill>
                <a:latin typeface="Verdana" panose="020B0604030504040204" pitchFamily="34" charset="0"/>
                <a:ea typeface="Verdana" panose="020B0604030504040204" pitchFamily="34" charset="0"/>
                <a:cs typeface="Verdana" panose="020B0604030504040204" pitchFamily="34" charset="0"/>
              </a:rPr>
              <a:t>where</a:t>
            </a:r>
            <a:r>
              <a:rPr lang="nb-NO" altLang="nb-NO" sz="1400" b="0" dirty="0" smtClean="0">
                <a:solidFill>
                  <a:srgbClr val="FF0000"/>
                </a:solidFill>
                <a:latin typeface="Verdana" panose="020B0604030504040204" pitchFamily="34" charset="0"/>
                <a:ea typeface="Verdana" panose="020B0604030504040204" pitchFamily="34" charset="0"/>
                <a:cs typeface="Verdana" panose="020B0604030504040204" pitchFamily="34" charset="0"/>
              </a:rPr>
              <a:t> </a:t>
            </a:r>
            <a:r>
              <a:rPr lang="nb-NO" altLang="nb-NO" sz="1400" b="0" dirty="0" err="1" smtClean="0">
                <a:solidFill>
                  <a:srgbClr val="FF0000"/>
                </a:solidFill>
                <a:latin typeface="Verdana" panose="020B0604030504040204" pitchFamily="34" charset="0"/>
                <a:ea typeface="Verdana" panose="020B0604030504040204" pitchFamily="34" charset="0"/>
                <a:cs typeface="Verdana" panose="020B0604030504040204" pitchFamily="34" charset="0"/>
              </a:rPr>
              <a:t>the</a:t>
            </a:r>
            <a:r>
              <a:rPr lang="nb-NO" altLang="nb-NO" sz="1400" b="0" dirty="0" smtClean="0">
                <a:solidFill>
                  <a:srgbClr val="FF0000"/>
                </a:solidFill>
                <a:latin typeface="Verdana" panose="020B0604030504040204" pitchFamily="34" charset="0"/>
                <a:ea typeface="Verdana" panose="020B0604030504040204" pitchFamily="34" charset="0"/>
                <a:cs typeface="Verdana" panose="020B0604030504040204" pitchFamily="34" charset="0"/>
              </a:rPr>
              <a:t> drivers </a:t>
            </a:r>
            <a:r>
              <a:rPr lang="nb-NO" altLang="nb-NO" sz="1400" b="0" dirty="0" err="1" smtClean="0">
                <a:solidFill>
                  <a:srgbClr val="FF0000"/>
                </a:solidFill>
                <a:latin typeface="Verdana" panose="020B0604030504040204" pitchFamily="34" charset="0"/>
                <a:ea typeface="Verdana" panose="020B0604030504040204" pitchFamily="34" charset="0"/>
                <a:cs typeface="Verdana" panose="020B0604030504040204" pitchFamily="34" charset="0"/>
              </a:rPr>
              <a:t>could</a:t>
            </a:r>
            <a:r>
              <a:rPr lang="nb-NO" altLang="nb-NO" sz="1400" b="0" dirty="0" smtClean="0">
                <a:solidFill>
                  <a:srgbClr val="FF0000"/>
                </a:solidFill>
                <a:latin typeface="Verdana" panose="020B0604030504040204" pitchFamily="34" charset="0"/>
                <a:ea typeface="Verdana" panose="020B0604030504040204" pitchFamily="34" charset="0"/>
                <a:cs typeface="Verdana" panose="020B0604030504040204" pitchFamily="34" charset="0"/>
              </a:rPr>
              <a:t> </a:t>
            </a:r>
            <a:r>
              <a:rPr lang="nb-NO" altLang="nb-NO" sz="1400" b="0" dirty="0" err="1" smtClean="0">
                <a:solidFill>
                  <a:srgbClr val="FF0000"/>
                </a:solidFill>
                <a:latin typeface="Verdana" panose="020B0604030504040204" pitchFamily="34" charset="0"/>
                <a:ea typeface="Verdana" panose="020B0604030504040204" pitchFamily="34" charset="0"/>
                <a:cs typeface="Verdana" panose="020B0604030504040204" pitchFamily="34" charset="0"/>
              </a:rPr>
              <a:t>pay</a:t>
            </a:r>
            <a:r>
              <a:rPr lang="nb-NO" altLang="nb-NO" sz="1400" b="0" dirty="0" smtClean="0">
                <a:solidFill>
                  <a:srgbClr val="FF0000"/>
                </a:solidFill>
                <a:latin typeface="Verdana" panose="020B0604030504040204" pitchFamily="34" charset="0"/>
                <a:ea typeface="Verdana" panose="020B0604030504040204" pitchFamily="34" charset="0"/>
                <a:cs typeface="Verdana" panose="020B0604030504040204" pitchFamily="34" charset="0"/>
              </a:rPr>
              <a:t> for single trips </a:t>
            </a:r>
            <a:r>
              <a:rPr lang="nb-NO" altLang="nb-NO" sz="1400" b="0" dirty="0" err="1" smtClean="0">
                <a:solidFill>
                  <a:srgbClr val="FF0000"/>
                </a:solidFill>
                <a:latin typeface="Verdana" panose="020B0604030504040204" pitchFamily="34" charset="0"/>
                <a:ea typeface="Verdana" panose="020B0604030504040204" pitchFamily="34" charset="0"/>
                <a:cs typeface="Verdana" panose="020B0604030504040204" pitchFamily="34" charset="0"/>
              </a:rPr>
              <a:t>with</a:t>
            </a:r>
            <a:r>
              <a:rPr lang="nb-NO" altLang="nb-NO" sz="1400" b="0" dirty="0" smtClean="0">
                <a:solidFill>
                  <a:srgbClr val="FF0000"/>
                </a:solidFill>
                <a:latin typeface="Verdana" panose="020B0604030504040204" pitchFamily="34" charset="0"/>
                <a:ea typeface="Verdana" panose="020B0604030504040204" pitchFamily="34" charset="0"/>
                <a:cs typeface="Verdana" panose="020B0604030504040204" pitchFamily="34" charset="0"/>
              </a:rPr>
              <a:t> cash, </a:t>
            </a:r>
            <a:r>
              <a:rPr lang="nb-NO" altLang="nb-NO" sz="1400" b="0" dirty="0" err="1" smtClean="0">
                <a:solidFill>
                  <a:srgbClr val="FF0000"/>
                </a:solidFill>
                <a:latin typeface="Verdana" panose="020B0604030504040204" pitchFamily="34" charset="0"/>
                <a:ea typeface="Verdana" panose="020B0604030504040204" pitchFamily="34" charset="0"/>
                <a:cs typeface="Verdana" panose="020B0604030504040204" pitchFamily="34" charset="0"/>
              </a:rPr>
              <a:t>get</a:t>
            </a:r>
            <a:r>
              <a:rPr lang="nb-NO" altLang="nb-NO" sz="1400" b="0" dirty="0" smtClean="0">
                <a:solidFill>
                  <a:srgbClr val="FF0000"/>
                </a:solidFill>
                <a:latin typeface="Verdana" panose="020B0604030504040204" pitchFamily="34" charset="0"/>
                <a:ea typeface="Verdana" panose="020B0604030504040204" pitchFamily="34" charset="0"/>
                <a:cs typeface="Verdana" panose="020B0604030504040204" pitchFamily="34" charset="0"/>
              </a:rPr>
              <a:t> </a:t>
            </a:r>
            <a:r>
              <a:rPr lang="nb-NO" altLang="nb-NO" sz="1400" b="0" dirty="0" err="1" smtClean="0">
                <a:solidFill>
                  <a:srgbClr val="FF0000"/>
                </a:solidFill>
                <a:latin typeface="Verdana" panose="020B0604030504040204" pitchFamily="34" charset="0"/>
                <a:ea typeface="Verdana" panose="020B0604030504040204" pitchFamily="34" charset="0"/>
                <a:cs typeface="Verdana" panose="020B0604030504040204" pitchFamily="34" charset="0"/>
              </a:rPr>
              <a:t>information</a:t>
            </a:r>
            <a:r>
              <a:rPr lang="nb-NO" altLang="nb-NO" sz="1400" b="0" dirty="0" smtClean="0">
                <a:solidFill>
                  <a:srgbClr val="FF0000"/>
                </a:solidFill>
                <a:latin typeface="Verdana" panose="020B0604030504040204" pitchFamily="34" charset="0"/>
                <a:ea typeface="Verdana" panose="020B0604030504040204" pitchFamily="34" charset="0"/>
                <a:cs typeface="Verdana" panose="020B0604030504040204" pitchFamily="34" charset="0"/>
              </a:rPr>
              <a:t> and </a:t>
            </a:r>
            <a:r>
              <a:rPr lang="nb-NO" altLang="nb-NO" sz="1400" b="0" dirty="0" err="1" smtClean="0">
                <a:solidFill>
                  <a:srgbClr val="FF0000"/>
                </a:solidFill>
                <a:latin typeface="Verdana" panose="020B0604030504040204" pitchFamily="34" charset="0"/>
                <a:ea typeface="Verdana" panose="020B0604030504040204" pitchFamily="34" charset="0"/>
                <a:cs typeface="Verdana" panose="020B0604030504040204" pitchFamily="34" charset="0"/>
              </a:rPr>
              <a:t>achieve</a:t>
            </a:r>
            <a:r>
              <a:rPr lang="nb-NO" altLang="nb-NO" sz="1400" b="0" dirty="0" smtClean="0">
                <a:solidFill>
                  <a:srgbClr val="FF0000"/>
                </a:solidFill>
                <a:latin typeface="Verdana" panose="020B0604030504040204" pitchFamily="34" charset="0"/>
                <a:ea typeface="Verdana" panose="020B0604030504040204" pitchFamily="34" charset="0"/>
                <a:cs typeface="Verdana" panose="020B0604030504040204" pitchFamily="34" charset="0"/>
              </a:rPr>
              <a:t> </a:t>
            </a:r>
            <a:r>
              <a:rPr lang="nb-NO" altLang="nb-NO" sz="1400" b="0" dirty="0" err="1" smtClean="0">
                <a:solidFill>
                  <a:srgbClr val="FF0000"/>
                </a:solidFill>
                <a:latin typeface="Verdana" panose="020B0604030504040204" pitchFamily="34" charset="0"/>
                <a:ea typeface="Verdana" panose="020B0604030504040204" pitchFamily="34" charset="0"/>
                <a:cs typeface="Verdana" panose="020B0604030504040204" pitchFamily="34" charset="0"/>
              </a:rPr>
              <a:t>AutoPASS</a:t>
            </a:r>
            <a:r>
              <a:rPr lang="nb-NO" altLang="nb-NO" sz="1400" b="0" dirty="0" smtClean="0">
                <a:solidFill>
                  <a:srgbClr val="FF0000"/>
                </a:solidFill>
                <a:latin typeface="Verdana" panose="020B0604030504040204" pitchFamily="34" charset="0"/>
                <a:ea typeface="Verdana" panose="020B0604030504040204" pitchFamily="34" charset="0"/>
                <a:cs typeface="Verdana" panose="020B0604030504040204" pitchFamily="34" charset="0"/>
              </a:rPr>
              <a:t> </a:t>
            </a:r>
            <a:r>
              <a:rPr lang="nb-NO" altLang="nb-NO" sz="1400" b="0" dirty="0" err="1" smtClean="0">
                <a:solidFill>
                  <a:srgbClr val="FF0000"/>
                </a:solidFill>
                <a:latin typeface="Verdana" panose="020B0604030504040204" pitchFamily="34" charset="0"/>
                <a:ea typeface="Verdana" panose="020B0604030504040204" pitchFamily="34" charset="0"/>
                <a:cs typeface="Verdana" panose="020B0604030504040204" pitchFamily="34" charset="0"/>
              </a:rPr>
              <a:t>contracts</a:t>
            </a:r>
            <a:r>
              <a:rPr lang="nb-NO" altLang="nb-NO" sz="1400" b="0" dirty="0" smtClean="0">
                <a:solidFill>
                  <a:srgbClr val="FF0000"/>
                </a:solidFill>
                <a:latin typeface="Verdana" panose="020B0604030504040204" pitchFamily="34" charset="0"/>
                <a:ea typeface="Verdana" panose="020B0604030504040204" pitchFamily="34" charset="0"/>
                <a:cs typeface="Verdana" panose="020B0604030504040204" pitchFamily="34" charset="0"/>
              </a:rPr>
              <a:t> and tags.</a:t>
            </a:r>
            <a:endParaRPr lang="nb-NO" altLang="nb-NO" sz="1400" b="0" dirty="0">
              <a:solidFill>
                <a:srgbClr val="FF0000"/>
              </a:solidFill>
              <a:latin typeface="Verdana" panose="020B0604030504040204" pitchFamily="34" charset="0"/>
              <a:ea typeface="Verdana" panose="020B0604030504040204" pitchFamily="34" charset="0"/>
              <a:cs typeface="Verdana" panose="020B0604030504040204" pitchFamily="34" charset="0"/>
            </a:endParaRPr>
          </a:p>
        </p:txBody>
      </p:sp>
    </p:spTree>
  </p:cSld>
  <p:clrMapOvr>
    <a:masterClrMapping/>
  </p:clrMapOvr>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Line 2"/>
          <p:cNvSpPr>
            <a:spLocks noChangeShapeType="1"/>
          </p:cNvSpPr>
          <p:nvPr/>
        </p:nvSpPr>
        <p:spPr bwMode="auto">
          <a:xfrm flipV="1">
            <a:off x="4619625" y="5092700"/>
            <a:ext cx="4313238" cy="1765300"/>
          </a:xfrm>
          <a:prstGeom prst="line">
            <a:avLst/>
          </a:prstGeom>
          <a:noFill/>
          <a:ln w="12700">
            <a:solidFill>
              <a:schemeClr val="accent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b-NO"/>
          </a:p>
        </p:txBody>
      </p:sp>
      <p:sp>
        <p:nvSpPr>
          <p:cNvPr id="28675" name="Line 3"/>
          <p:cNvSpPr>
            <a:spLocks noChangeShapeType="1"/>
          </p:cNvSpPr>
          <p:nvPr/>
        </p:nvSpPr>
        <p:spPr bwMode="auto">
          <a:xfrm flipV="1">
            <a:off x="187325" y="2882900"/>
            <a:ext cx="7948613" cy="2171700"/>
          </a:xfrm>
          <a:prstGeom prst="line">
            <a:avLst/>
          </a:prstGeom>
          <a:noFill/>
          <a:ln w="12700">
            <a:solidFill>
              <a:schemeClr val="accent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b-NO"/>
          </a:p>
        </p:txBody>
      </p:sp>
      <p:sp>
        <p:nvSpPr>
          <p:cNvPr id="28676" name="Line 4"/>
          <p:cNvSpPr>
            <a:spLocks noChangeShapeType="1"/>
          </p:cNvSpPr>
          <p:nvPr/>
        </p:nvSpPr>
        <p:spPr bwMode="auto">
          <a:xfrm flipV="1">
            <a:off x="152400" y="1244600"/>
            <a:ext cx="7186613" cy="2006600"/>
          </a:xfrm>
          <a:prstGeom prst="line">
            <a:avLst/>
          </a:prstGeom>
          <a:noFill/>
          <a:ln w="12700">
            <a:solidFill>
              <a:schemeClr val="accent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b-NO"/>
          </a:p>
        </p:txBody>
      </p:sp>
      <p:sp>
        <p:nvSpPr>
          <p:cNvPr id="28677" name="Rectangle 5"/>
          <p:cNvSpPr>
            <a:spLocks noGrp="1" noChangeArrowheads="1"/>
          </p:cNvSpPr>
          <p:nvPr>
            <p:ph type="title"/>
          </p:nvPr>
        </p:nvSpPr>
        <p:spPr>
          <a:xfrm>
            <a:off x="12700" y="-104775"/>
            <a:ext cx="8655050" cy="838200"/>
          </a:xfrm>
        </p:spPr>
        <p:txBody>
          <a:bodyPr/>
          <a:lstStyle/>
          <a:p>
            <a:r>
              <a:rPr lang="en-US" altLang="nb-NO" sz="2800" b="1" dirty="0" smtClean="0">
                <a:solidFill>
                  <a:schemeClr val="tx2"/>
                </a:solidFill>
              </a:rPr>
              <a:t> Traffic signs in open road tolling systems</a:t>
            </a:r>
          </a:p>
        </p:txBody>
      </p:sp>
      <p:sp>
        <p:nvSpPr>
          <p:cNvPr id="28678"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defRPr sz="4400" b="1">
                <a:solidFill>
                  <a:schemeClr val="tx1"/>
                </a:solidFill>
                <a:latin typeface="Times New Roman" panose="02020603050405020304" pitchFamily="18" charset="0"/>
              </a:defRPr>
            </a:lvl1pPr>
            <a:lvl2pPr marL="742950" indent="-285750">
              <a:defRPr sz="4400" b="1">
                <a:solidFill>
                  <a:schemeClr val="tx1"/>
                </a:solidFill>
                <a:latin typeface="Times New Roman" panose="02020603050405020304" pitchFamily="18" charset="0"/>
              </a:defRPr>
            </a:lvl2pPr>
            <a:lvl3pPr marL="1143000" indent="-228600">
              <a:defRPr sz="4400" b="1">
                <a:solidFill>
                  <a:schemeClr val="tx1"/>
                </a:solidFill>
                <a:latin typeface="Times New Roman" panose="02020603050405020304" pitchFamily="18" charset="0"/>
              </a:defRPr>
            </a:lvl3pPr>
            <a:lvl4pPr marL="1600200" indent="-228600">
              <a:defRPr sz="4400" b="1">
                <a:solidFill>
                  <a:schemeClr val="tx1"/>
                </a:solidFill>
                <a:latin typeface="Times New Roman" panose="02020603050405020304" pitchFamily="18" charset="0"/>
              </a:defRPr>
            </a:lvl4pPr>
            <a:lvl5pPr marL="2057400" indent="-228600">
              <a:defRPr sz="4400" b="1">
                <a:solidFill>
                  <a:schemeClr val="tx1"/>
                </a:solidFill>
                <a:latin typeface="Times New Roman" panose="02020603050405020304" pitchFamily="18" charset="0"/>
              </a:defRPr>
            </a:lvl5pPr>
            <a:lvl6pPr marL="2514600" indent="-228600" eaLnBrk="0" fontAlgn="base" hangingPunct="0">
              <a:spcBef>
                <a:spcPct val="0"/>
              </a:spcBef>
              <a:spcAft>
                <a:spcPct val="0"/>
              </a:spcAft>
              <a:defRPr sz="4400" b="1">
                <a:solidFill>
                  <a:schemeClr val="tx1"/>
                </a:solidFill>
                <a:latin typeface="Times New Roman" panose="02020603050405020304" pitchFamily="18" charset="0"/>
              </a:defRPr>
            </a:lvl6pPr>
            <a:lvl7pPr marL="2971800" indent="-228600" eaLnBrk="0" fontAlgn="base" hangingPunct="0">
              <a:spcBef>
                <a:spcPct val="0"/>
              </a:spcBef>
              <a:spcAft>
                <a:spcPct val="0"/>
              </a:spcAft>
              <a:defRPr sz="4400" b="1">
                <a:solidFill>
                  <a:schemeClr val="tx1"/>
                </a:solidFill>
                <a:latin typeface="Times New Roman" panose="02020603050405020304" pitchFamily="18" charset="0"/>
              </a:defRPr>
            </a:lvl7pPr>
            <a:lvl8pPr marL="3429000" indent="-228600" eaLnBrk="0" fontAlgn="base" hangingPunct="0">
              <a:spcBef>
                <a:spcPct val="0"/>
              </a:spcBef>
              <a:spcAft>
                <a:spcPct val="0"/>
              </a:spcAft>
              <a:defRPr sz="4400" b="1">
                <a:solidFill>
                  <a:schemeClr val="tx1"/>
                </a:solidFill>
                <a:latin typeface="Times New Roman" panose="02020603050405020304" pitchFamily="18" charset="0"/>
              </a:defRPr>
            </a:lvl8pPr>
            <a:lvl9pPr marL="3886200" indent="-228600" eaLnBrk="0" fontAlgn="base" hangingPunct="0">
              <a:spcBef>
                <a:spcPct val="0"/>
              </a:spcBef>
              <a:spcAft>
                <a:spcPct val="0"/>
              </a:spcAft>
              <a:defRPr sz="4400" b="1">
                <a:solidFill>
                  <a:schemeClr val="tx1"/>
                </a:solidFill>
                <a:latin typeface="Times New Roman" panose="02020603050405020304" pitchFamily="18" charset="0"/>
              </a:defRPr>
            </a:lvl9pPr>
          </a:lstStyle>
          <a:p>
            <a:endParaRPr lang="en-US" altLang="nb-NO"/>
          </a:p>
        </p:txBody>
      </p:sp>
      <p:graphicFrame>
        <p:nvGraphicFramePr>
          <p:cNvPr id="611335" name="Object 7"/>
          <p:cNvGraphicFramePr>
            <a:graphicFrameLocks noChangeAspect="1"/>
          </p:cNvGraphicFramePr>
          <p:nvPr/>
        </p:nvGraphicFramePr>
        <p:xfrm>
          <a:off x="5945188" y="1376363"/>
          <a:ext cx="709612" cy="471487"/>
        </p:xfrm>
        <a:graphic>
          <a:graphicData uri="http://schemas.openxmlformats.org/presentationml/2006/ole">
            <mc:AlternateContent xmlns:mc="http://schemas.openxmlformats.org/markup-compatibility/2006">
              <mc:Choice xmlns:v="urn:schemas-microsoft-com:vml" Requires="v">
                <p:oleObj spid="_x0000_s28844" name="Visio" r:id="rId3" imgW="914400" imgH="432816" progId="Visio.Drawing.11">
                  <p:embed/>
                </p:oleObj>
              </mc:Choice>
              <mc:Fallback>
                <p:oleObj name="Visio" r:id="rId3" imgW="914400" imgH="432816" progId="Visio.Drawing.11">
                  <p:embed/>
                  <p:pic>
                    <p:nvPicPr>
                      <p:cNvPr id="0" name="Object 7"/>
                      <p:cNvPicPr>
                        <a:picLocks noChangeAspect="1" noChangeArrowheads="1"/>
                      </p:cNvPicPr>
                      <p:nvPr/>
                    </p:nvPicPr>
                    <p:blipFill>
                      <a:blip r:embed="rId4">
                        <a:extLst>
                          <a:ext uri="{28A0092B-C50C-407E-A947-70E740481C1C}">
                            <a14:useLocalDpi xmlns:a14="http://schemas.microsoft.com/office/drawing/2010/main" val="0"/>
                          </a:ext>
                        </a:extLst>
                      </a:blip>
                      <a:srcRect l="23622"/>
                      <a:stretch>
                        <a:fillRect/>
                      </a:stretch>
                    </p:blipFill>
                    <p:spPr bwMode="auto">
                      <a:xfrm>
                        <a:off x="5945188" y="1376363"/>
                        <a:ext cx="709612" cy="471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611336" name="Text Box 8"/>
          <p:cNvSpPr txBox="1">
            <a:spLocks noChangeArrowheads="1"/>
          </p:cNvSpPr>
          <p:nvPr/>
        </p:nvSpPr>
        <p:spPr bwMode="auto">
          <a:xfrm>
            <a:off x="1984375" y="2336800"/>
            <a:ext cx="466725"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4400" b="1">
                <a:solidFill>
                  <a:schemeClr val="tx1"/>
                </a:solidFill>
                <a:latin typeface="Times New Roman" panose="02020603050405020304" pitchFamily="18" charset="0"/>
              </a:defRPr>
            </a:lvl1pPr>
            <a:lvl2pPr marL="742950" indent="-285750">
              <a:defRPr sz="4400" b="1">
                <a:solidFill>
                  <a:schemeClr val="tx1"/>
                </a:solidFill>
                <a:latin typeface="Times New Roman" panose="02020603050405020304" pitchFamily="18" charset="0"/>
              </a:defRPr>
            </a:lvl2pPr>
            <a:lvl3pPr marL="1143000" indent="-228600">
              <a:defRPr sz="4400" b="1">
                <a:solidFill>
                  <a:schemeClr val="tx1"/>
                </a:solidFill>
                <a:latin typeface="Times New Roman" panose="02020603050405020304" pitchFamily="18" charset="0"/>
              </a:defRPr>
            </a:lvl3pPr>
            <a:lvl4pPr marL="1600200" indent="-228600">
              <a:defRPr sz="4400" b="1">
                <a:solidFill>
                  <a:schemeClr val="tx1"/>
                </a:solidFill>
                <a:latin typeface="Times New Roman" panose="02020603050405020304" pitchFamily="18" charset="0"/>
              </a:defRPr>
            </a:lvl4pPr>
            <a:lvl5pPr marL="2057400" indent="-228600">
              <a:defRPr sz="4400" b="1">
                <a:solidFill>
                  <a:schemeClr val="tx1"/>
                </a:solidFill>
                <a:latin typeface="Times New Roman" panose="02020603050405020304" pitchFamily="18" charset="0"/>
              </a:defRPr>
            </a:lvl5pPr>
            <a:lvl6pPr marL="2514600" indent="-228600" eaLnBrk="0" fontAlgn="base" hangingPunct="0">
              <a:spcBef>
                <a:spcPct val="0"/>
              </a:spcBef>
              <a:spcAft>
                <a:spcPct val="0"/>
              </a:spcAft>
              <a:defRPr sz="4400" b="1">
                <a:solidFill>
                  <a:schemeClr val="tx1"/>
                </a:solidFill>
                <a:latin typeface="Times New Roman" panose="02020603050405020304" pitchFamily="18" charset="0"/>
              </a:defRPr>
            </a:lvl6pPr>
            <a:lvl7pPr marL="2971800" indent="-228600" eaLnBrk="0" fontAlgn="base" hangingPunct="0">
              <a:spcBef>
                <a:spcPct val="0"/>
              </a:spcBef>
              <a:spcAft>
                <a:spcPct val="0"/>
              </a:spcAft>
              <a:defRPr sz="4400" b="1">
                <a:solidFill>
                  <a:schemeClr val="tx1"/>
                </a:solidFill>
                <a:latin typeface="Times New Roman" panose="02020603050405020304" pitchFamily="18" charset="0"/>
              </a:defRPr>
            </a:lvl7pPr>
            <a:lvl8pPr marL="3429000" indent="-228600" eaLnBrk="0" fontAlgn="base" hangingPunct="0">
              <a:spcBef>
                <a:spcPct val="0"/>
              </a:spcBef>
              <a:spcAft>
                <a:spcPct val="0"/>
              </a:spcAft>
              <a:defRPr sz="4400" b="1">
                <a:solidFill>
                  <a:schemeClr val="tx1"/>
                </a:solidFill>
                <a:latin typeface="Times New Roman" panose="02020603050405020304" pitchFamily="18" charset="0"/>
              </a:defRPr>
            </a:lvl8pPr>
            <a:lvl9pPr marL="3886200" indent="-228600" eaLnBrk="0" fontAlgn="base" hangingPunct="0">
              <a:spcBef>
                <a:spcPct val="0"/>
              </a:spcBef>
              <a:spcAft>
                <a:spcPct val="0"/>
              </a:spcAft>
              <a:defRPr sz="4400" b="1">
                <a:solidFill>
                  <a:schemeClr val="tx1"/>
                </a:solidFill>
                <a:latin typeface="Times New Roman" panose="02020603050405020304" pitchFamily="18" charset="0"/>
              </a:defRPr>
            </a:lvl9pPr>
          </a:lstStyle>
          <a:p>
            <a:pPr>
              <a:spcBef>
                <a:spcPct val="50000"/>
              </a:spcBef>
            </a:pPr>
            <a:r>
              <a:rPr lang="en-US" altLang="nb-NO" sz="1600"/>
              <a:t>1)</a:t>
            </a:r>
          </a:p>
        </p:txBody>
      </p:sp>
      <p:sp>
        <p:nvSpPr>
          <p:cNvPr id="611337" name="Text Box 9"/>
          <p:cNvSpPr txBox="1">
            <a:spLocks noChangeArrowheads="1"/>
          </p:cNvSpPr>
          <p:nvPr/>
        </p:nvSpPr>
        <p:spPr bwMode="auto">
          <a:xfrm>
            <a:off x="6546850" y="5524500"/>
            <a:ext cx="428625"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4400" b="1">
                <a:solidFill>
                  <a:schemeClr val="tx1"/>
                </a:solidFill>
                <a:latin typeface="Times New Roman" panose="02020603050405020304" pitchFamily="18" charset="0"/>
              </a:defRPr>
            </a:lvl1pPr>
            <a:lvl2pPr marL="742950" indent="-285750">
              <a:defRPr sz="4400" b="1">
                <a:solidFill>
                  <a:schemeClr val="tx1"/>
                </a:solidFill>
                <a:latin typeface="Times New Roman" panose="02020603050405020304" pitchFamily="18" charset="0"/>
              </a:defRPr>
            </a:lvl2pPr>
            <a:lvl3pPr marL="1143000" indent="-228600">
              <a:defRPr sz="4400" b="1">
                <a:solidFill>
                  <a:schemeClr val="tx1"/>
                </a:solidFill>
                <a:latin typeface="Times New Roman" panose="02020603050405020304" pitchFamily="18" charset="0"/>
              </a:defRPr>
            </a:lvl3pPr>
            <a:lvl4pPr marL="1600200" indent="-228600">
              <a:defRPr sz="4400" b="1">
                <a:solidFill>
                  <a:schemeClr val="tx1"/>
                </a:solidFill>
                <a:latin typeface="Times New Roman" panose="02020603050405020304" pitchFamily="18" charset="0"/>
              </a:defRPr>
            </a:lvl4pPr>
            <a:lvl5pPr marL="2057400" indent="-228600">
              <a:defRPr sz="4400" b="1">
                <a:solidFill>
                  <a:schemeClr val="tx1"/>
                </a:solidFill>
                <a:latin typeface="Times New Roman" panose="02020603050405020304" pitchFamily="18" charset="0"/>
              </a:defRPr>
            </a:lvl5pPr>
            <a:lvl6pPr marL="2514600" indent="-228600" eaLnBrk="0" fontAlgn="base" hangingPunct="0">
              <a:spcBef>
                <a:spcPct val="0"/>
              </a:spcBef>
              <a:spcAft>
                <a:spcPct val="0"/>
              </a:spcAft>
              <a:defRPr sz="4400" b="1">
                <a:solidFill>
                  <a:schemeClr val="tx1"/>
                </a:solidFill>
                <a:latin typeface="Times New Roman" panose="02020603050405020304" pitchFamily="18" charset="0"/>
              </a:defRPr>
            </a:lvl6pPr>
            <a:lvl7pPr marL="2971800" indent="-228600" eaLnBrk="0" fontAlgn="base" hangingPunct="0">
              <a:spcBef>
                <a:spcPct val="0"/>
              </a:spcBef>
              <a:spcAft>
                <a:spcPct val="0"/>
              </a:spcAft>
              <a:defRPr sz="4400" b="1">
                <a:solidFill>
                  <a:schemeClr val="tx1"/>
                </a:solidFill>
                <a:latin typeface="Times New Roman" panose="02020603050405020304" pitchFamily="18" charset="0"/>
              </a:defRPr>
            </a:lvl7pPr>
            <a:lvl8pPr marL="3429000" indent="-228600" eaLnBrk="0" fontAlgn="base" hangingPunct="0">
              <a:spcBef>
                <a:spcPct val="0"/>
              </a:spcBef>
              <a:spcAft>
                <a:spcPct val="0"/>
              </a:spcAft>
              <a:defRPr sz="4400" b="1">
                <a:solidFill>
                  <a:schemeClr val="tx1"/>
                </a:solidFill>
                <a:latin typeface="Times New Roman" panose="02020603050405020304" pitchFamily="18" charset="0"/>
              </a:defRPr>
            </a:lvl8pPr>
            <a:lvl9pPr marL="3886200" indent="-228600" eaLnBrk="0" fontAlgn="base" hangingPunct="0">
              <a:spcBef>
                <a:spcPct val="0"/>
              </a:spcBef>
              <a:spcAft>
                <a:spcPct val="0"/>
              </a:spcAft>
              <a:defRPr sz="4400" b="1">
                <a:solidFill>
                  <a:schemeClr val="tx1"/>
                </a:solidFill>
                <a:latin typeface="Times New Roman" panose="02020603050405020304" pitchFamily="18" charset="0"/>
              </a:defRPr>
            </a:lvl9pPr>
          </a:lstStyle>
          <a:p>
            <a:pPr>
              <a:spcBef>
                <a:spcPct val="50000"/>
              </a:spcBef>
            </a:pPr>
            <a:r>
              <a:rPr lang="en-US" altLang="nb-NO" sz="1600"/>
              <a:t>8)</a:t>
            </a:r>
          </a:p>
        </p:txBody>
      </p:sp>
      <p:sp>
        <p:nvSpPr>
          <p:cNvPr id="611338" name="Text Box 10"/>
          <p:cNvSpPr txBox="1">
            <a:spLocks noChangeArrowheads="1"/>
          </p:cNvSpPr>
          <p:nvPr/>
        </p:nvSpPr>
        <p:spPr bwMode="auto">
          <a:xfrm>
            <a:off x="4948238" y="6159500"/>
            <a:ext cx="490537"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4400" b="1">
                <a:solidFill>
                  <a:schemeClr val="tx1"/>
                </a:solidFill>
                <a:latin typeface="Times New Roman" panose="02020603050405020304" pitchFamily="18" charset="0"/>
              </a:defRPr>
            </a:lvl1pPr>
            <a:lvl2pPr marL="742950" indent="-285750">
              <a:defRPr sz="4400" b="1">
                <a:solidFill>
                  <a:schemeClr val="tx1"/>
                </a:solidFill>
                <a:latin typeface="Times New Roman" panose="02020603050405020304" pitchFamily="18" charset="0"/>
              </a:defRPr>
            </a:lvl2pPr>
            <a:lvl3pPr marL="1143000" indent="-228600">
              <a:defRPr sz="4400" b="1">
                <a:solidFill>
                  <a:schemeClr val="tx1"/>
                </a:solidFill>
                <a:latin typeface="Times New Roman" panose="02020603050405020304" pitchFamily="18" charset="0"/>
              </a:defRPr>
            </a:lvl3pPr>
            <a:lvl4pPr marL="1600200" indent="-228600">
              <a:defRPr sz="4400" b="1">
                <a:solidFill>
                  <a:schemeClr val="tx1"/>
                </a:solidFill>
                <a:latin typeface="Times New Roman" panose="02020603050405020304" pitchFamily="18" charset="0"/>
              </a:defRPr>
            </a:lvl4pPr>
            <a:lvl5pPr marL="2057400" indent="-228600">
              <a:defRPr sz="4400" b="1">
                <a:solidFill>
                  <a:schemeClr val="tx1"/>
                </a:solidFill>
                <a:latin typeface="Times New Roman" panose="02020603050405020304" pitchFamily="18" charset="0"/>
              </a:defRPr>
            </a:lvl5pPr>
            <a:lvl6pPr marL="2514600" indent="-228600" eaLnBrk="0" fontAlgn="base" hangingPunct="0">
              <a:spcBef>
                <a:spcPct val="0"/>
              </a:spcBef>
              <a:spcAft>
                <a:spcPct val="0"/>
              </a:spcAft>
              <a:defRPr sz="4400" b="1">
                <a:solidFill>
                  <a:schemeClr val="tx1"/>
                </a:solidFill>
                <a:latin typeface="Times New Roman" panose="02020603050405020304" pitchFamily="18" charset="0"/>
              </a:defRPr>
            </a:lvl6pPr>
            <a:lvl7pPr marL="2971800" indent="-228600" eaLnBrk="0" fontAlgn="base" hangingPunct="0">
              <a:spcBef>
                <a:spcPct val="0"/>
              </a:spcBef>
              <a:spcAft>
                <a:spcPct val="0"/>
              </a:spcAft>
              <a:defRPr sz="4400" b="1">
                <a:solidFill>
                  <a:schemeClr val="tx1"/>
                </a:solidFill>
                <a:latin typeface="Times New Roman" panose="02020603050405020304" pitchFamily="18" charset="0"/>
              </a:defRPr>
            </a:lvl7pPr>
            <a:lvl8pPr marL="3429000" indent="-228600" eaLnBrk="0" fontAlgn="base" hangingPunct="0">
              <a:spcBef>
                <a:spcPct val="0"/>
              </a:spcBef>
              <a:spcAft>
                <a:spcPct val="0"/>
              </a:spcAft>
              <a:defRPr sz="4400" b="1">
                <a:solidFill>
                  <a:schemeClr val="tx1"/>
                </a:solidFill>
                <a:latin typeface="Times New Roman" panose="02020603050405020304" pitchFamily="18" charset="0"/>
              </a:defRPr>
            </a:lvl8pPr>
            <a:lvl9pPr marL="3886200" indent="-228600" eaLnBrk="0" fontAlgn="base" hangingPunct="0">
              <a:spcBef>
                <a:spcPct val="0"/>
              </a:spcBef>
              <a:spcAft>
                <a:spcPct val="0"/>
              </a:spcAft>
              <a:defRPr sz="4400" b="1">
                <a:solidFill>
                  <a:schemeClr val="tx1"/>
                </a:solidFill>
                <a:latin typeface="Times New Roman" panose="02020603050405020304" pitchFamily="18" charset="0"/>
              </a:defRPr>
            </a:lvl9pPr>
          </a:lstStyle>
          <a:p>
            <a:pPr>
              <a:spcBef>
                <a:spcPct val="50000"/>
              </a:spcBef>
            </a:pPr>
            <a:r>
              <a:rPr lang="en-US" altLang="nb-NO" sz="1600"/>
              <a:t>7)</a:t>
            </a:r>
          </a:p>
        </p:txBody>
      </p:sp>
      <p:sp>
        <p:nvSpPr>
          <p:cNvPr id="611339" name="Text Box 11"/>
          <p:cNvSpPr txBox="1">
            <a:spLocks noChangeArrowheads="1"/>
          </p:cNvSpPr>
          <p:nvPr/>
        </p:nvSpPr>
        <p:spPr bwMode="auto">
          <a:xfrm>
            <a:off x="7400925" y="3479800"/>
            <a:ext cx="403225"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4400" b="1">
                <a:solidFill>
                  <a:schemeClr val="tx1"/>
                </a:solidFill>
                <a:latin typeface="Times New Roman" panose="02020603050405020304" pitchFamily="18" charset="0"/>
              </a:defRPr>
            </a:lvl1pPr>
            <a:lvl2pPr marL="742950" indent="-285750">
              <a:defRPr sz="4400" b="1">
                <a:solidFill>
                  <a:schemeClr val="tx1"/>
                </a:solidFill>
                <a:latin typeface="Times New Roman" panose="02020603050405020304" pitchFamily="18" charset="0"/>
              </a:defRPr>
            </a:lvl2pPr>
            <a:lvl3pPr marL="1143000" indent="-228600">
              <a:defRPr sz="4400" b="1">
                <a:solidFill>
                  <a:schemeClr val="tx1"/>
                </a:solidFill>
                <a:latin typeface="Times New Roman" panose="02020603050405020304" pitchFamily="18" charset="0"/>
              </a:defRPr>
            </a:lvl3pPr>
            <a:lvl4pPr marL="1600200" indent="-228600">
              <a:defRPr sz="4400" b="1">
                <a:solidFill>
                  <a:schemeClr val="tx1"/>
                </a:solidFill>
                <a:latin typeface="Times New Roman" panose="02020603050405020304" pitchFamily="18" charset="0"/>
              </a:defRPr>
            </a:lvl4pPr>
            <a:lvl5pPr marL="2057400" indent="-228600">
              <a:defRPr sz="4400" b="1">
                <a:solidFill>
                  <a:schemeClr val="tx1"/>
                </a:solidFill>
                <a:latin typeface="Times New Roman" panose="02020603050405020304" pitchFamily="18" charset="0"/>
              </a:defRPr>
            </a:lvl5pPr>
            <a:lvl6pPr marL="2514600" indent="-228600" eaLnBrk="0" fontAlgn="base" hangingPunct="0">
              <a:spcBef>
                <a:spcPct val="0"/>
              </a:spcBef>
              <a:spcAft>
                <a:spcPct val="0"/>
              </a:spcAft>
              <a:defRPr sz="4400" b="1">
                <a:solidFill>
                  <a:schemeClr val="tx1"/>
                </a:solidFill>
                <a:latin typeface="Times New Roman" panose="02020603050405020304" pitchFamily="18" charset="0"/>
              </a:defRPr>
            </a:lvl6pPr>
            <a:lvl7pPr marL="2971800" indent="-228600" eaLnBrk="0" fontAlgn="base" hangingPunct="0">
              <a:spcBef>
                <a:spcPct val="0"/>
              </a:spcBef>
              <a:spcAft>
                <a:spcPct val="0"/>
              </a:spcAft>
              <a:defRPr sz="4400" b="1">
                <a:solidFill>
                  <a:schemeClr val="tx1"/>
                </a:solidFill>
                <a:latin typeface="Times New Roman" panose="02020603050405020304" pitchFamily="18" charset="0"/>
              </a:defRPr>
            </a:lvl7pPr>
            <a:lvl8pPr marL="3429000" indent="-228600" eaLnBrk="0" fontAlgn="base" hangingPunct="0">
              <a:spcBef>
                <a:spcPct val="0"/>
              </a:spcBef>
              <a:spcAft>
                <a:spcPct val="0"/>
              </a:spcAft>
              <a:defRPr sz="4400" b="1">
                <a:solidFill>
                  <a:schemeClr val="tx1"/>
                </a:solidFill>
                <a:latin typeface="Times New Roman" panose="02020603050405020304" pitchFamily="18" charset="0"/>
              </a:defRPr>
            </a:lvl8pPr>
            <a:lvl9pPr marL="3886200" indent="-228600" eaLnBrk="0" fontAlgn="base" hangingPunct="0">
              <a:spcBef>
                <a:spcPct val="0"/>
              </a:spcBef>
              <a:spcAft>
                <a:spcPct val="0"/>
              </a:spcAft>
              <a:defRPr sz="4400" b="1">
                <a:solidFill>
                  <a:schemeClr val="tx1"/>
                </a:solidFill>
                <a:latin typeface="Times New Roman" panose="02020603050405020304" pitchFamily="18" charset="0"/>
              </a:defRPr>
            </a:lvl9pPr>
          </a:lstStyle>
          <a:p>
            <a:pPr>
              <a:spcBef>
                <a:spcPct val="50000"/>
              </a:spcBef>
            </a:pPr>
            <a:r>
              <a:rPr lang="en-US" altLang="nb-NO" sz="1600"/>
              <a:t>6)</a:t>
            </a:r>
          </a:p>
        </p:txBody>
      </p:sp>
      <p:sp>
        <p:nvSpPr>
          <p:cNvPr id="611340" name="Text Box 12"/>
          <p:cNvSpPr txBox="1">
            <a:spLocks noChangeArrowheads="1"/>
          </p:cNvSpPr>
          <p:nvPr/>
        </p:nvSpPr>
        <p:spPr bwMode="auto">
          <a:xfrm>
            <a:off x="3625850" y="4597400"/>
            <a:ext cx="427038"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4400" b="1">
                <a:solidFill>
                  <a:schemeClr val="tx1"/>
                </a:solidFill>
                <a:latin typeface="Times New Roman" panose="02020603050405020304" pitchFamily="18" charset="0"/>
              </a:defRPr>
            </a:lvl1pPr>
            <a:lvl2pPr marL="742950" indent="-285750">
              <a:defRPr sz="4400" b="1">
                <a:solidFill>
                  <a:schemeClr val="tx1"/>
                </a:solidFill>
                <a:latin typeface="Times New Roman" panose="02020603050405020304" pitchFamily="18" charset="0"/>
              </a:defRPr>
            </a:lvl2pPr>
            <a:lvl3pPr marL="1143000" indent="-228600">
              <a:defRPr sz="4400" b="1">
                <a:solidFill>
                  <a:schemeClr val="tx1"/>
                </a:solidFill>
                <a:latin typeface="Times New Roman" panose="02020603050405020304" pitchFamily="18" charset="0"/>
              </a:defRPr>
            </a:lvl3pPr>
            <a:lvl4pPr marL="1600200" indent="-228600">
              <a:defRPr sz="4400" b="1">
                <a:solidFill>
                  <a:schemeClr val="tx1"/>
                </a:solidFill>
                <a:latin typeface="Times New Roman" panose="02020603050405020304" pitchFamily="18" charset="0"/>
              </a:defRPr>
            </a:lvl4pPr>
            <a:lvl5pPr marL="2057400" indent="-228600">
              <a:defRPr sz="4400" b="1">
                <a:solidFill>
                  <a:schemeClr val="tx1"/>
                </a:solidFill>
                <a:latin typeface="Times New Roman" panose="02020603050405020304" pitchFamily="18" charset="0"/>
              </a:defRPr>
            </a:lvl5pPr>
            <a:lvl6pPr marL="2514600" indent="-228600" eaLnBrk="0" fontAlgn="base" hangingPunct="0">
              <a:spcBef>
                <a:spcPct val="0"/>
              </a:spcBef>
              <a:spcAft>
                <a:spcPct val="0"/>
              </a:spcAft>
              <a:defRPr sz="4400" b="1">
                <a:solidFill>
                  <a:schemeClr val="tx1"/>
                </a:solidFill>
                <a:latin typeface="Times New Roman" panose="02020603050405020304" pitchFamily="18" charset="0"/>
              </a:defRPr>
            </a:lvl6pPr>
            <a:lvl7pPr marL="2971800" indent="-228600" eaLnBrk="0" fontAlgn="base" hangingPunct="0">
              <a:spcBef>
                <a:spcPct val="0"/>
              </a:spcBef>
              <a:spcAft>
                <a:spcPct val="0"/>
              </a:spcAft>
              <a:defRPr sz="4400" b="1">
                <a:solidFill>
                  <a:schemeClr val="tx1"/>
                </a:solidFill>
                <a:latin typeface="Times New Roman" panose="02020603050405020304" pitchFamily="18" charset="0"/>
              </a:defRPr>
            </a:lvl7pPr>
            <a:lvl8pPr marL="3429000" indent="-228600" eaLnBrk="0" fontAlgn="base" hangingPunct="0">
              <a:spcBef>
                <a:spcPct val="0"/>
              </a:spcBef>
              <a:spcAft>
                <a:spcPct val="0"/>
              </a:spcAft>
              <a:defRPr sz="4400" b="1">
                <a:solidFill>
                  <a:schemeClr val="tx1"/>
                </a:solidFill>
                <a:latin typeface="Times New Roman" panose="02020603050405020304" pitchFamily="18" charset="0"/>
              </a:defRPr>
            </a:lvl8pPr>
            <a:lvl9pPr marL="3886200" indent="-228600" eaLnBrk="0" fontAlgn="base" hangingPunct="0">
              <a:spcBef>
                <a:spcPct val="0"/>
              </a:spcBef>
              <a:spcAft>
                <a:spcPct val="0"/>
              </a:spcAft>
              <a:defRPr sz="4400" b="1">
                <a:solidFill>
                  <a:schemeClr val="tx1"/>
                </a:solidFill>
                <a:latin typeface="Times New Roman" panose="02020603050405020304" pitchFamily="18" charset="0"/>
              </a:defRPr>
            </a:lvl9pPr>
          </a:lstStyle>
          <a:p>
            <a:pPr>
              <a:spcBef>
                <a:spcPct val="50000"/>
              </a:spcBef>
            </a:pPr>
            <a:r>
              <a:rPr lang="en-US" altLang="nb-NO" sz="1600"/>
              <a:t>5)</a:t>
            </a:r>
          </a:p>
        </p:txBody>
      </p:sp>
      <p:sp>
        <p:nvSpPr>
          <p:cNvPr id="611341" name="Text Box 13"/>
          <p:cNvSpPr txBox="1">
            <a:spLocks noChangeArrowheads="1"/>
          </p:cNvSpPr>
          <p:nvPr/>
        </p:nvSpPr>
        <p:spPr bwMode="auto">
          <a:xfrm>
            <a:off x="1546225" y="5384800"/>
            <a:ext cx="466725"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4400" b="1">
                <a:solidFill>
                  <a:schemeClr val="tx1"/>
                </a:solidFill>
                <a:latin typeface="Times New Roman" panose="02020603050405020304" pitchFamily="18" charset="0"/>
              </a:defRPr>
            </a:lvl1pPr>
            <a:lvl2pPr marL="742950" indent="-285750">
              <a:defRPr sz="4400" b="1">
                <a:solidFill>
                  <a:schemeClr val="tx1"/>
                </a:solidFill>
                <a:latin typeface="Times New Roman" panose="02020603050405020304" pitchFamily="18" charset="0"/>
              </a:defRPr>
            </a:lvl2pPr>
            <a:lvl3pPr marL="1143000" indent="-228600">
              <a:defRPr sz="4400" b="1">
                <a:solidFill>
                  <a:schemeClr val="tx1"/>
                </a:solidFill>
                <a:latin typeface="Times New Roman" panose="02020603050405020304" pitchFamily="18" charset="0"/>
              </a:defRPr>
            </a:lvl3pPr>
            <a:lvl4pPr marL="1600200" indent="-228600">
              <a:defRPr sz="4400" b="1">
                <a:solidFill>
                  <a:schemeClr val="tx1"/>
                </a:solidFill>
                <a:latin typeface="Times New Roman" panose="02020603050405020304" pitchFamily="18" charset="0"/>
              </a:defRPr>
            </a:lvl4pPr>
            <a:lvl5pPr marL="2057400" indent="-228600">
              <a:defRPr sz="4400" b="1">
                <a:solidFill>
                  <a:schemeClr val="tx1"/>
                </a:solidFill>
                <a:latin typeface="Times New Roman" panose="02020603050405020304" pitchFamily="18" charset="0"/>
              </a:defRPr>
            </a:lvl5pPr>
            <a:lvl6pPr marL="2514600" indent="-228600" eaLnBrk="0" fontAlgn="base" hangingPunct="0">
              <a:spcBef>
                <a:spcPct val="0"/>
              </a:spcBef>
              <a:spcAft>
                <a:spcPct val="0"/>
              </a:spcAft>
              <a:defRPr sz="4400" b="1">
                <a:solidFill>
                  <a:schemeClr val="tx1"/>
                </a:solidFill>
                <a:latin typeface="Times New Roman" panose="02020603050405020304" pitchFamily="18" charset="0"/>
              </a:defRPr>
            </a:lvl6pPr>
            <a:lvl7pPr marL="2971800" indent="-228600" eaLnBrk="0" fontAlgn="base" hangingPunct="0">
              <a:spcBef>
                <a:spcPct val="0"/>
              </a:spcBef>
              <a:spcAft>
                <a:spcPct val="0"/>
              </a:spcAft>
              <a:defRPr sz="4400" b="1">
                <a:solidFill>
                  <a:schemeClr val="tx1"/>
                </a:solidFill>
                <a:latin typeface="Times New Roman" panose="02020603050405020304" pitchFamily="18" charset="0"/>
              </a:defRPr>
            </a:lvl7pPr>
            <a:lvl8pPr marL="3429000" indent="-228600" eaLnBrk="0" fontAlgn="base" hangingPunct="0">
              <a:spcBef>
                <a:spcPct val="0"/>
              </a:spcBef>
              <a:spcAft>
                <a:spcPct val="0"/>
              </a:spcAft>
              <a:defRPr sz="4400" b="1">
                <a:solidFill>
                  <a:schemeClr val="tx1"/>
                </a:solidFill>
                <a:latin typeface="Times New Roman" panose="02020603050405020304" pitchFamily="18" charset="0"/>
              </a:defRPr>
            </a:lvl8pPr>
            <a:lvl9pPr marL="3886200" indent="-228600" eaLnBrk="0" fontAlgn="base" hangingPunct="0">
              <a:spcBef>
                <a:spcPct val="0"/>
              </a:spcBef>
              <a:spcAft>
                <a:spcPct val="0"/>
              </a:spcAft>
              <a:defRPr sz="4400" b="1">
                <a:solidFill>
                  <a:schemeClr val="tx1"/>
                </a:solidFill>
                <a:latin typeface="Times New Roman" panose="02020603050405020304" pitchFamily="18" charset="0"/>
              </a:defRPr>
            </a:lvl9pPr>
          </a:lstStyle>
          <a:p>
            <a:pPr>
              <a:spcBef>
                <a:spcPct val="50000"/>
              </a:spcBef>
            </a:pPr>
            <a:r>
              <a:rPr lang="en-US" altLang="nb-NO" sz="1600"/>
              <a:t>4)</a:t>
            </a:r>
          </a:p>
        </p:txBody>
      </p:sp>
      <p:sp>
        <p:nvSpPr>
          <p:cNvPr id="611342" name="Text Box 14"/>
          <p:cNvSpPr txBox="1">
            <a:spLocks noChangeArrowheads="1"/>
          </p:cNvSpPr>
          <p:nvPr/>
        </p:nvSpPr>
        <p:spPr bwMode="auto">
          <a:xfrm>
            <a:off x="6811963" y="1473200"/>
            <a:ext cx="365125"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4400" b="1">
                <a:solidFill>
                  <a:schemeClr val="tx1"/>
                </a:solidFill>
                <a:latin typeface="Times New Roman" panose="02020603050405020304" pitchFamily="18" charset="0"/>
              </a:defRPr>
            </a:lvl1pPr>
            <a:lvl2pPr marL="742950" indent="-285750">
              <a:defRPr sz="4400" b="1">
                <a:solidFill>
                  <a:schemeClr val="tx1"/>
                </a:solidFill>
                <a:latin typeface="Times New Roman" panose="02020603050405020304" pitchFamily="18" charset="0"/>
              </a:defRPr>
            </a:lvl2pPr>
            <a:lvl3pPr marL="1143000" indent="-228600">
              <a:defRPr sz="4400" b="1">
                <a:solidFill>
                  <a:schemeClr val="tx1"/>
                </a:solidFill>
                <a:latin typeface="Times New Roman" panose="02020603050405020304" pitchFamily="18" charset="0"/>
              </a:defRPr>
            </a:lvl3pPr>
            <a:lvl4pPr marL="1600200" indent="-228600">
              <a:defRPr sz="4400" b="1">
                <a:solidFill>
                  <a:schemeClr val="tx1"/>
                </a:solidFill>
                <a:latin typeface="Times New Roman" panose="02020603050405020304" pitchFamily="18" charset="0"/>
              </a:defRPr>
            </a:lvl4pPr>
            <a:lvl5pPr marL="2057400" indent="-228600">
              <a:defRPr sz="4400" b="1">
                <a:solidFill>
                  <a:schemeClr val="tx1"/>
                </a:solidFill>
                <a:latin typeface="Times New Roman" panose="02020603050405020304" pitchFamily="18" charset="0"/>
              </a:defRPr>
            </a:lvl5pPr>
            <a:lvl6pPr marL="2514600" indent="-228600" eaLnBrk="0" fontAlgn="base" hangingPunct="0">
              <a:spcBef>
                <a:spcPct val="0"/>
              </a:spcBef>
              <a:spcAft>
                <a:spcPct val="0"/>
              </a:spcAft>
              <a:defRPr sz="4400" b="1">
                <a:solidFill>
                  <a:schemeClr val="tx1"/>
                </a:solidFill>
                <a:latin typeface="Times New Roman" panose="02020603050405020304" pitchFamily="18" charset="0"/>
              </a:defRPr>
            </a:lvl6pPr>
            <a:lvl7pPr marL="2971800" indent="-228600" eaLnBrk="0" fontAlgn="base" hangingPunct="0">
              <a:spcBef>
                <a:spcPct val="0"/>
              </a:spcBef>
              <a:spcAft>
                <a:spcPct val="0"/>
              </a:spcAft>
              <a:defRPr sz="4400" b="1">
                <a:solidFill>
                  <a:schemeClr val="tx1"/>
                </a:solidFill>
                <a:latin typeface="Times New Roman" panose="02020603050405020304" pitchFamily="18" charset="0"/>
              </a:defRPr>
            </a:lvl7pPr>
            <a:lvl8pPr marL="3429000" indent="-228600" eaLnBrk="0" fontAlgn="base" hangingPunct="0">
              <a:spcBef>
                <a:spcPct val="0"/>
              </a:spcBef>
              <a:spcAft>
                <a:spcPct val="0"/>
              </a:spcAft>
              <a:defRPr sz="4400" b="1">
                <a:solidFill>
                  <a:schemeClr val="tx1"/>
                </a:solidFill>
                <a:latin typeface="Times New Roman" panose="02020603050405020304" pitchFamily="18" charset="0"/>
              </a:defRPr>
            </a:lvl8pPr>
            <a:lvl9pPr marL="3886200" indent="-228600" eaLnBrk="0" fontAlgn="base" hangingPunct="0">
              <a:spcBef>
                <a:spcPct val="0"/>
              </a:spcBef>
              <a:spcAft>
                <a:spcPct val="0"/>
              </a:spcAft>
              <a:defRPr sz="4400" b="1">
                <a:solidFill>
                  <a:schemeClr val="tx1"/>
                </a:solidFill>
                <a:latin typeface="Times New Roman" panose="02020603050405020304" pitchFamily="18" charset="0"/>
              </a:defRPr>
            </a:lvl9pPr>
          </a:lstStyle>
          <a:p>
            <a:pPr>
              <a:spcBef>
                <a:spcPct val="50000"/>
              </a:spcBef>
            </a:pPr>
            <a:r>
              <a:rPr lang="en-US" altLang="nb-NO" sz="1600"/>
              <a:t>3)</a:t>
            </a:r>
          </a:p>
        </p:txBody>
      </p:sp>
      <p:sp>
        <p:nvSpPr>
          <p:cNvPr id="611343" name="Text Box 15"/>
          <p:cNvSpPr txBox="1">
            <a:spLocks noChangeArrowheads="1"/>
          </p:cNvSpPr>
          <p:nvPr/>
        </p:nvSpPr>
        <p:spPr bwMode="auto">
          <a:xfrm>
            <a:off x="5667375" y="1333500"/>
            <a:ext cx="390525"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4400" b="1">
                <a:solidFill>
                  <a:schemeClr val="tx1"/>
                </a:solidFill>
                <a:latin typeface="Times New Roman" panose="02020603050405020304" pitchFamily="18" charset="0"/>
              </a:defRPr>
            </a:lvl1pPr>
            <a:lvl2pPr marL="742950" indent="-285750">
              <a:defRPr sz="4400" b="1">
                <a:solidFill>
                  <a:schemeClr val="tx1"/>
                </a:solidFill>
                <a:latin typeface="Times New Roman" panose="02020603050405020304" pitchFamily="18" charset="0"/>
              </a:defRPr>
            </a:lvl2pPr>
            <a:lvl3pPr marL="1143000" indent="-228600">
              <a:defRPr sz="4400" b="1">
                <a:solidFill>
                  <a:schemeClr val="tx1"/>
                </a:solidFill>
                <a:latin typeface="Times New Roman" panose="02020603050405020304" pitchFamily="18" charset="0"/>
              </a:defRPr>
            </a:lvl3pPr>
            <a:lvl4pPr marL="1600200" indent="-228600">
              <a:defRPr sz="4400" b="1">
                <a:solidFill>
                  <a:schemeClr val="tx1"/>
                </a:solidFill>
                <a:latin typeface="Times New Roman" panose="02020603050405020304" pitchFamily="18" charset="0"/>
              </a:defRPr>
            </a:lvl4pPr>
            <a:lvl5pPr marL="2057400" indent="-228600">
              <a:defRPr sz="4400" b="1">
                <a:solidFill>
                  <a:schemeClr val="tx1"/>
                </a:solidFill>
                <a:latin typeface="Times New Roman" panose="02020603050405020304" pitchFamily="18" charset="0"/>
              </a:defRPr>
            </a:lvl5pPr>
            <a:lvl6pPr marL="2514600" indent="-228600" eaLnBrk="0" fontAlgn="base" hangingPunct="0">
              <a:spcBef>
                <a:spcPct val="0"/>
              </a:spcBef>
              <a:spcAft>
                <a:spcPct val="0"/>
              </a:spcAft>
              <a:defRPr sz="4400" b="1">
                <a:solidFill>
                  <a:schemeClr val="tx1"/>
                </a:solidFill>
                <a:latin typeface="Times New Roman" panose="02020603050405020304" pitchFamily="18" charset="0"/>
              </a:defRPr>
            </a:lvl6pPr>
            <a:lvl7pPr marL="2971800" indent="-228600" eaLnBrk="0" fontAlgn="base" hangingPunct="0">
              <a:spcBef>
                <a:spcPct val="0"/>
              </a:spcBef>
              <a:spcAft>
                <a:spcPct val="0"/>
              </a:spcAft>
              <a:defRPr sz="4400" b="1">
                <a:solidFill>
                  <a:schemeClr val="tx1"/>
                </a:solidFill>
                <a:latin typeface="Times New Roman" panose="02020603050405020304" pitchFamily="18" charset="0"/>
              </a:defRPr>
            </a:lvl7pPr>
            <a:lvl8pPr marL="3429000" indent="-228600" eaLnBrk="0" fontAlgn="base" hangingPunct="0">
              <a:spcBef>
                <a:spcPct val="0"/>
              </a:spcBef>
              <a:spcAft>
                <a:spcPct val="0"/>
              </a:spcAft>
              <a:defRPr sz="4400" b="1">
                <a:solidFill>
                  <a:schemeClr val="tx1"/>
                </a:solidFill>
                <a:latin typeface="Times New Roman" panose="02020603050405020304" pitchFamily="18" charset="0"/>
              </a:defRPr>
            </a:lvl8pPr>
            <a:lvl9pPr marL="3886200" indent="-228600" eaLnBrk="0" fontAlgn="base" hangingPunct="0">
              <a:spcBef>
                <a:spcPct val="0"/>
              </a:spcBef>
              <a:spcAft>
                <a:spcPct val="0"/>
              </a:spcAft>
              <a:defRPr sz="4400" b="1">
                <a:solidFill>
                  <a:schemeClr val="tx1"/>
                </a:solidFill>
                <a:latin typeface="Times New Roman" panose="02020603050405020304" pitchFamily="18" charset="0"/>
              </a:defRPr>
            </a:lvl9pPr>
          </a:lstStyle>
          <a:p>
            <a:pPr>
              <a:spcBef>
                <a:spcPct val="50000"/>
              </a:spcBef>
            </a:pPr>
            <a:r>
              <a:rPr lang="en-US" altLang="nb-NO" sz="1600"/>
              <a:t>2)</a:t>
            </a:r>
          </a:p>
        </p:txBody>
      </p:sp>
      <p:sp>
        <p:nvSpPr>
          <p:cNvPr id="28688" name="Rectangle 16"/>
          <p:cNvSpPr>
            <a:spLocks noChangeArrowheads="1"/>
          </p:cNvSpPr>
          <p:nvPr/>
        </p:nvSpPr>
        <p:spPr bwMode="auto">
          <a:xfrm>
            <a:off x="0" y="28956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defRPr sz="4400" b="1">
                <a:solidFill>
                  <a:schemeClr val="tx1"/>
                </a:solidFill>
                <a:latin typeface="Times New Roman" panose="02020603050405020304" pitchFamily="18" charset="0"/>
              </a:defRPr>
            </a:lvl1pPr>
            <a:lvl2pPr marL="742950" indent="-285750">
              <a:defRPr sz="4400" b="1">
                <a:solidFill>
                  <a:schemeClr val="tx1"/>
                </a:solidFill>
                <a:latin typeface="Times New Roman" panose="02020603050405020304" pitchFamily="18" charset="0"/>
              </a:defRPr>
            </a:lvl2pPr>
            <a:lvl3pPr marL="1143000" indent="-228600">
              <a:defRPr sz="4400" b="1">
                <a:solidFill>
                  <a:schemeClr val="tx1"/>
                </a:solidFill>
                <a:latin typeface="Times New Roman" panose="02020603050405020304" pitchFamily="18" charset="0"/>
              </a:defRPr>
            </a:lvl3pPr>
            <a:lvl4pPr marL="1600200" indent="-228600">
              <a:defRPr sz="4400" b="1">
                <a:solidFill>
                  <a:schemeClr val="tx1"/>
                </a:solidFill>
                <a:latin typeface="Times New Roman" panose="02020603050405020304" pitchFamily="18" charset="0"/>
              </a:defRPr>
            </a:lvl4pPr>
            <a:lvl5pPr marL="2057400" indent="-228600">
              <a:defRPr sz="4400" b="1">
                <a:solidFill>
                  <a:schemeClr val="tx1"/>
                </a:solidFill>
                <a:latin typeface="Times New Roman" panose="02020603050405020304" pitchFamily="18" charset="0"/>
              </a:defRPr>
            </a:lvl5pPr>
            <a:lvl6pPr marL="2514600" indent="-228600" eaLnBrk="0" fontAlgn="base" hangingPunct="0">
              <a:spcBef>
                <a:spcPct val="0"/>
              </a:spcBef>
              <a:spcAft>
                <a:spcPct val="0"/>
              </a:spcAft>
              <a:defRPr sz="4400" b="1">
                <a:solidFill>
                  <a:schemeClr val="tx1"/>
                </a:solidFill>
                <a:latin typeface="Times New Roman" panose="02020603050405020304" pitchFamily="18" charset="0"/>
              </a:defRPr>
            </a:lvl6pPr>
            <a:lvl7pPr marL="2971800" indent="-228600" eaLnBrk="0" fontAlgn="base" hangingPunct="0">
              <a:spcBef>
                <a:spcPct val="0"/>
              </a:spcBef>
              <a:spcAft>
                <a:spcPct val="0"/>
              </a:spcAft>
              <a:defRPr sz="4400" b="1">
                <a:solidFill>
                  <a:schemeClr val="tx1"/>
                </a:solidFill>
                <a:latin typeface="Times New Roman" panose="02020603050405020304" pitchFamily="18" charset="0"/>
              </a:defRPr>
            </a:lvl7pPr>
            <a:lvl8pPr marL="3429000" indent="-228600" eaLnBrk="0" fontAlgn="base" hangingPunct="0">
              <a:spcBef>
                <a:spcPct val="0"/>
              </a:spcBef>
              <a:spcAft>
                <a:spcPct val="0"/>
              </a:spcAft>
              <a:defRPr sz="4400" b="1">
                <a:solidFill>
                  <a:schemeClr val="tx1"/>
                </a:solidFill>
                <a:latin typeface="Times New Roman" panose="02020603050405020304" pitchFamily="18" charset="0"/>
              </a:defRPr>
            </a:lvl8pPr>
            <a:lvl9pPr marL="3886200" indent="-228600" eaLnBrk="0" fontAlgn="base" hangingPunct="0">
              <a:spcBef>
                <a:spcPct val="0"/>
              </a:spcBef>
              <a:spcAft>
                <a:spcPct val="0"/>
              </a:spcAft>
              <a:defRPr sz="4400" b="1">
                <a:solidFill>
                  <a:schemeClr val="tx1"/>
                </a:solidFill>
                <a:latin typeface="Times New Roman" panose="02020603050405020304" pitchFamily="18" charset="0"/>
              </a:defRPr>
            </a:lvl9pPr>
          </a:lstStyle>
          <a:p>
            <a:endParaRPr lang="en-US" altLang="nb-NO"/>
          </a:p>
        </p:txBody>
      </p:sp>
      <p:sp>
        <p:nvSpPr>
          <p:cNvPr id="28689" name="Rectangle 17"/>
          <p:cNvSpPr>
            <a:spLocks noChangeArrowheads="1"/>
          </p:cNvSpPr>
          <p:nvPr/>
        </p:nvSpPr>
        <p:spPr bwMode="auto">
          <a:xfrm>
            <a:off x="0" y="303847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defRPr sz="4400" b="1">
                <a:solidFill>
                  <a:schemeClr val="tx1"/>
                </a:solidFill>
                <a:latin typeface="Times New Roman" panose="02020603050405020304" pitchFamily="18" charset="0"/>
              </a:defRPr>
            </a:lvl1pPr>
            <a:lvl2pPr marL="742950" indent="-285750">
              <a:defRPr sz="4400" b="1">
                <a:solidFill>
                  <a:schemeClr val="tx1"/>
                </a:solidFill>
                <a:latin typeface="Times New Roman" panose="02020603050405020304" pitchFamily="18" charset="0"/>
              </a:defRPr>
            </a:lvl2pPr>
            <a:lvl3pPr marL="1143000" indent="-228600">
              <a:defRPr sz="4400" b="1">
                <a:solidFill>
                  <a:schemeClr val="tx1"/>
                </a:solidFill>
                <a:latin typeface="Times New Roman" panose="02020603050405020304" pitchFamily="18" charset="0"/>
              </a:defRPr>
            </a:lvl3pPr>
            <a:lvl4pPr marL="1600200" indent="-228600">
              <a:defRPr sz="4400" b="1">
                <a:solidFill>
                  <a:schemeClr val="tx1"/>
                </a:solidFill>
                <a:latin typeface="Times New Roman" panose="02020603050405020304" pitchFamily="18" charset="0"/>
              </a:defRPr>
            </a:lvl4pPr>
            <a:lvl5pPr marL="2057400" indent="-228600">
              <a:defRPr sz="4400" b="1">
                <a:solidFill>
                  <a:schemeClr val="tx1"/>
                </a:solidFill>
                <a:latin typeface="Times New Roman" panose="02020603050405020304" pitchFamily="18" charset="0"/>
              </a:defRPr>
            </a:lvl5pPr>
            <a:lvl6pPr marL="2514600" indent="-228600" eaLnBrk="0" fontAlgn="base" hangingPunct="0">
              <a:spcBef>
                <a:spcPct val="0"/>
              </a:spcBef>
              <a:spcAft>
                <a:spcPct val="0"/>
              </a:spcAft>
              <a:defRPr sz="4400" b="1">
                <a:solidFill>
                  <a:schemeClr val="tx1"/>
                </a:solidFill>
                <a:latin typeface="Times New Roman" panose="02020603050405020304" pitchFamily="18" charset="0"/>
              </a:defRPr>
            </a:lvl6pPr>
            <a:lvl7pPr marL="2971800" indent="-228600" eaLnBrk="0" fontAlgn="base" hangingPunct="0">
              <a:spcBef>
                <a:spcPct val="0"/>
              </a:spcBef>
              <a:spcAft>
                <a:spcPct val="0"/>
              </a:spcAft>
              <a:defRPr sz="4400" b="1">
                <a:solidFill>
                  <a:schemeClr val="tx1"/>
                </a:solidFill>
                <a:latin typeface="Times New Roman" panose="02020603050405020304" pitchFamily="18" charset="0"/>
              </a:defRPr>
            </a:lvl7pPr>
            <a:lvl8pPr marL="3429000" indent="-228600" eaLnBrk="0" fontAlgn="base" hangingPunct="0">
              <a:spcBef>
                <a:spcPct val="0"/>
              </a:spcBef>
              <a:spcAft>
                <a:spcPct val="0"/>
              </a:spcAft>
              <a:defRPr sz="4400" b="1">
                <a:solidFill>
                  <a:schemeClr val="tx1"/>
                </a:solidFill>
                <a:latin typeface="Times New Roman" panose="02020603050405020304" pitchFamily="18" charset="0"/>
              </a:defRPr>
            </a:lvl8pPr>
            <a:lvl9pPr marL="3886200" indent="-228600" eaLnBrk="0" fontAlgn="base" hangingPunct="0">
              <a:spcBef>
                <a:spcPct val="0"/>
              </a:spcBef>
              <a:spcAft>
                <a:spcPct val="0"/>
              </a:spcAft>
              <a:defRPr sz="4400" b="1">
                <a:solidFill>
                  <a:schemeClr val="tx1"/>
                </a:solidFill>
                <a:latin typeface="Times New Roman" panose="02020603050405020304" pitchFamily="18" charset="0"/>
              </a:defRPr>
            </a:lvl9pPr>
          </a:lstStyle>
          <a:p>
            <a:endParaRPr lang="en-US" altLang="nb-NO"/>
          </a:p>
        </p:txBody>
      </p:sp>
      <p:sp>
        <p:nvSpPr>
          <p:cNvPr id="611346" name="Text Box 18"/>
          <p:cNvSpPr txBox="1">
            <a:spLocks noChangeArrowheads="1"/>
          </p:cNvSpPr>
          <p:nvPr/>
        </p:nvSpPr>
        <p:spPr bwMode="auto">
          <a:xfrm>
            <a:off x="7142163" y="1358900"/>
            <a:ext cx="1766887" cy="844550"/>
          </a:xfrm>
          <a:prstGeom prst="rect">
            <a:avLst/>
          </a:prstGeom>
          <a:solidFill>
            <a:srgbClr val="FFFF00"/>
          </a:solidFill>
          <a:ln w="1905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4400" b="1">
                <a:solidFill>
                  <a:schemeClr val="tx1"/>
                </a:solidFill>
                <a:latin typeface="Times New Roman" panose="02020603050405020304" pitchFamily="18" charset="0"/>
              </a:defRPr>
            </a:lvl1pPr>
            <a:lvl2pPr marL="742950" indent="-285750">
              <a:defRPr sz="4400" b="1">
                <a:solidFill>
                  <a:schemeClr val="tx1"/>
                </a:solidFill>
                <a:latin typeface="Times New Roman" panose="02020603050405020304" pitchFamily="18" charset="0"/>
              </a:defRPr>
            </a:lvl2pPr>
            <a:lvl3pPr marL="1143000" indent="-228600">
              <a:defRPr sz="4400" b="1">
                <a:solidFill>
                  <a:schemeClr val="tx1"/>
                </a:solidFill>
                <a:latin typeface="Times New Roman" panose="02020603050405020304" pitchFamily="18" charset="0"/>
              </a:defRPr>
            </a:lvl3pPr>
            <a:lvl4pPr marL="1600200" indent="-228600">
              <a:defRPr sz="4400" b="1">
                <a:solidFill>
                  <a:schemeClr val="tx1"/>
                </a:solidFill>
                <a:latin typeface="Times New Roman" panose="02020603050405020304" pitchFamily="18" charset="0"/>
              </a:defRPr>
            </a:lvl4pPr>
            <a:lvl5pPr marL="2057400" indent="-228600">
              <a:defRPr sz="4400" b="1">
                <a:solidFill>
                  <a:schemeClr val="tx1"/>
                </a:solidFill>
                <a:latin typeface="Times New Roman" panose="02020603050405020304" pitchFamily="18" charset="0"/>
              </a:defRPr>
            </a:lvl5pPr>
            <a:lvl6pPr marL="2514600" indent="-228600" eaLnBrk="0" fontAlgn="base" hangingPunct="0">
              <a:spcBef>
                <a:spcPct val="0"/>
              </a:spcBef>
              <a:spcAft>
                <a:spcPct val="0"/>
              </a:spcAft>
              <a:defRPr sz="4400" b="1">
                <a:solidFill>
                  <a:schemeClr val="tx1"/>
                </a:solidFill>
                <a:latin typeface="Times New Roman" panose="02020603050405020304" pitchFamily="18" charset="0"/>
              </a:defRPr>
            </a:lvl6pPr>
            <a:lvl7pPr marL="2971800" indent="-228600" eaLnBrk="0" fontAlgn="base" hangingPunct="0">
              <a:spcBef>
                <a:spcPct val="0"/>
              </a:spcBef>
              <a:spcAft>
                <a:spcPct val="0"/>
              </a:spcAft>
              <a:defRPr sz="4400" b="1">
                <a:solidFill>
                  <a:schemeClr val="tx1"/>
                </a:solidFill>
                <a:latin typeface="Times New Roman" panose="02020603050405020304" pitchFamily="18" charset="0"/>
              </a:defRPr>
            </a:lvl7pPr>
            <a:lvl8pPr marL="3429000" indent="-228600" eaLnBrk="0" fontAlgn="base" hangingPunct="0">
              <a:spcBef>
                <a:spcPct val="0"/>
              </a:spcBef>
              <a:spcAft>
                <a:spcPct val="0"/>
              </a:spcAft>
              <a:defRPr sz="4400" b="1">
                <a:solidFill>
                  <a:schemeClr val="tx1"/>
                </a:solidFill>
                <a:latin typeface="Times New Roman" panose="02020603050405020304" pitchFamily="18" charset="0"/>
              </a:defRPr>
            </a:lvl8pPr>
            <a:lvl9pPr marL="3886200" indent="-228600" eaLnBrk="0" fontAlgn="base" hangingPunct="0">
              <a:spcBef>
                <a:spcPct val="0"/>
              </a:spcBef>
              <a:spcAft>
                <a:spcPct val="0"/>
              </a:spcAft>
              <a:defRPr sz="4400" b="1">
                <a:solidFill>
                  <a:schemeClr val="tx1"/>
                </a:solidFill>
                <a:latin typeface="Times New Roman" panose="02020603050405020304" pitchFamily="18" charset="0"/>
              </a:defRPr>
            </a:lvl9pPr>
          </a:lstStyle>
          <a:p>
            <a:pPr>
              <a:spcBef>
                <a:spcPct val="50000"/>
              </a:spcBef>
            </a:pPr>
            <a:r>
              <a:rPr lang="en-US" altLang="nb-NO" sz="1600"/>
              <a:t>Information board in lay-by (see next slide)</a:t>
            </a:r>
          </a:p>
        </p:txBody>
      </p:sp>
      <p:sp>
        <p:nvSpPr>
          <p:cNvPr id="28691" name="Line 19"/>
          <p:cNvSpPr>
            <a:spLocks noChangeShapeType="1"/>
          </p:cNvSpPr>
          <p:nvPr/>
        </p:nvSpPr>
        <p:spPr bwMode="auto">
          <a:xfrm flipV="1">
            <a:off x="187325" y="3454400"/>
            <a:ext cx="8593138" cy="2781300"/>
          </a:xfrm>
          <a:prstGeom prst="line">
            <a:avLst/>
          </a:prstGeom>
          <a:noFill/>
          <a:ln w="12700">
            <a:solidFill>
              <a:schemeClr val="accent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b-NO"/>
          </a:p>
        </p:txBody>
      </p:sp>
      <p:sp>
        <p:nvSpPr>
          <p:cNvPr id="611349" name="Line 21"/>
          <p:cNvSpPr>
            <a:spLocks noChangeShapeType="1"/>
          </p:cNvSpPr>
          <p:nvPr/>
        </p:nvSpPr>
        <p:spPr bwMode="auto">
          <a:xfrm>
            <a:off x="4392613" y="3187700"/>
            <a:ext cx="12700" cy="1968500"/>
          </a:xfrm>
          <a:prstGeom prst="line">
            <a:avLst/>
          </a:prstGeom>
          <a:noFill/>
          <a:ln w="76200">
            <a:solidFill>
              <a:schemeClr va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b-NO"/>
          </a:p>
        </p:txBody>
      </p:sp>
      <p:sp>
        <p:nvSpPr>
          <p:cNvPr id="611350" name="Line 22"/>
          <p:cNvSpPr>
            <a:spLocks noChangeShapeType="1"/>
          </p:cNvSpPr>
          <p:nvPr/>
        </p:nvSpPr>
        <p:spPr bwMode="auto">
          <a:xfrm>
            <a:off x="4381500" y="3162300"/>
            <a:ext cx="398463" cy="190500"/>
          </a:xfrm>
          <a:prstGeom prst="line">
            <a:avLst/>
          </a:prstGeom>
          <a:noFill/>
          <a:ln w="76200">
            <a:solidFill>
              <a:schemeClr val="hlink"/>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b-NO"/>
          </a:p>
        </p:txBody>
      </p:sp>
      <p:graphicFrame>
        <p:nvGraphicFramePr>
          <p:cNvPr id="611351" name="Object 23"/>
          <p:cNvGraphicFramePr>
            <a:graphicFrameLocks noChangeAspect="1"/>
          </p:cNvGraphicFramePr>
          <p:nvPr/>
        </p:nvGraphicFramePr>
        <p:xfrm>
          <a:off x="3995738" y="3621088"/>
          <a:ext cx="781050" cy="1322387"/>
        </p:xfrm>
        <a:graphic>
          <a:graphicData uri="http://schemas.openxmlformats.org/presentationml/2006/ole">
            <mc:AlternateContent xmlns:mc="http://schemas.openxmlformats.org/markup-compatibility/2006">
              <mc:Choice xmlns:v="urn:schemas-microsoft-com:vml" Requires="v">
                <p:oleObj spid="_x0000_s28845" name="Visio" r:id="rId5" imgW="7074889" imgH="6159206" progId="Visio.Drawing.11">
                  <p:embed/>
                </p:oleObj>
              </mc:Choice>
              <mc:Fallback>
                <p:oleObj name="Visio" r:id="rId5" imgW="7074889" imgH="6159206" progId="Visio.Drawing.11">
                  <p:embed/>
                  <p:pic>
                    <p:nvPicPr>
                      <p:cNvPr id="0" name="Object 23"/>
                      <p:cNvPicPr>
                        <a:picLocks noChangeAspect="1" noChangeArrowheads="1"/>
                      </p:cNvPicPr>
                      <p:nvPr/>
                    </p:nvPicPr>
                    <p:blipFill>
                      <a:blip r:embed="rId6">
                        <a:extLst>
                          <a:ext uri="{28A0092B-C50C-407E-A947-70E740481C1C}">
                            <a14:useLocalDpi xmlns:a14="http://schemas.microsoft.com/office/drawing/2010/main" val="0"/>
                          </a:ext>
                        </a:extLst>
                      </a:blip>
                      <a:srcRect l="9616" t="15015" r="55774" b="21745"/>
                      <a:stretch>
                        <a:fillRect/>
                      </a:stretch>
                    </p:blipFill>
                    <p:spPr bwMode="auto">
                      <a:xfrm>
                        <a:off x="3995738" y="3621088"/>
                        <a:ext cx="781050" cy="1322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611352" name="Line 24"/>
          <p:cNvSpPr>
            <a:spLocks noChangeShapeType="1"/>
          </p:cNvSpPr>
          <p:nvPr/>
        </p:nvSpPr>
        <p:spPr bwMode="auto">
          <a:xfrm flipH="1">
            <a:off x="5191125" y="2654300"/>
            <a:ext cx="0" cy="2222500"/>
          </a:xfrm>
          <a:prstGeom prst="line">
            <a:avLst/>
          </a:prstGeom>
          <a:noFill/>
          <a:ln w="76200">
            <a:solidFill>
              <a:schemeClr va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b-NO"/>
          </a:p>
        </p:txBody>
      </p:sp>
      <p:sp>
        <p:nvSpPr>
          <p:cNvPr id="611353" name="Line 25"/>
          <p:cNvSpPr>
            <a:spLocks noChangeShapeType="1"/>
          </p:cNvSpPr>
          <p:nvPr/>
        </p:nvSpPr>
        <p:spPr bwMode="auto">
          <a:xfrm flipH="1">
            <a:off x="5857875" y="2832100"/>
            <a:ext cx="0" cy="1828800"/>
          </a:xfrm>
          <a:prstGeom prst="line">
            <a:avLst/>
          </a:prstGeom>
          <a:noFill/>
          <a:ln w="76200">
            <a:solidFill>
              <a:schemeClr va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b-NO"/>
          </a:p>
        </p:txBody>
      </p:sp>
      <p:sp>
        <p:nvSpPr>
          <p:cNvPr id="611354" name="Line 26"/>
          <p:cNvSpPr>
            <a:spLocks noChangeShapeType="1"/>
          </p:cNvSpPr>
          <p:nvPr/>
        </p:nvSpPr>
        <p:spPr bwMode="auto">
          <a:xfrm flipH="1">
            <a:off x="4897438" y="2654300"/>
            <a:ext cx="315912" cy="12700"/>
          </a:xfrm>
          <a:prstGeom prst="line">
            <a:avLst/>
          </a:prstGeom>
          <a:noFill/>
          <a:ln w="76200">
            <a:solidFill>
              <a:schemeClr va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b-NO"/>
          </a:p>
        </p:txBody>
      </p:sp>
      <p:sp>
        <p:nvSpPr>
          <p:cNvPr id="611355" name="Line 27"/>
          <p:cNvSpPr>
            <a:spLocks noChangeShapeType="1"/>
          </p:cNvSpPr>
          <p:nvPr/>
        </p:nvSpPr>
        <p:spPr bwMode="auto">
          <a:xfrm flipH="1">
            <a:off x="5600700" y="2819400"/>
            <a:ext cx="257175" cy="368300"/>
          </a:xfrm>
          <a:prstGeom prst="line">
            <a:avLst/>
          </a:prstGeom>
          <a:noFill/>
          <a:ln w="76200">
            <a:solidFill>
              <a:schemeClr val="hlink"/>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b-NO"/>
          </a:p>
        </p:txBody>
      </p:sp>
      <p:sp>
        <p:nvSpPr>
          <p:cNvPr id="611356" name="Line 28"/>
          <p:cNvSpPr>
            <a:spLocks noChangeShapeType="1"/>
          </p:cNvSpPr>
          <p:nvPr/>
        </p:nvSpPr>
        <p:spPr bwMode="auto">
          <a:xfrm flipH="1">
            <a:off x="4838700" y="2654300"/>
            <a:ext cx="69850" cy="152400"/>
          </a:xfrm>
          <a:prstGeom prst="line">
            <a:avLst/>
          </a:prstGeom>
          <a:noFill/>
          <a:ln w="76200">
            <a:solidFill>
              <a:schemeClr va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b-NO"/>
          </a:p>
        </p:txBody>
      </p:sp>
      <p:sp>
        <p:nvSpPr>
          <p:cNvPr id="611357" name="Line 29"/>
          <p:cNvSpPr>
            <a:spLocks noChangeShapeType="1"/>
          </p:cNvSpPr>
          <p:nvPr/>
        </p:nvSpPr>
        <p:spPr bwMode="auto">
          <a:xfrm flipH="1">
            <a:off x="4991100" y="2654300"/>
            <a:ext cx="34925" cy="152400"/>
          </a:xfrm>
          <a:prstGeom prst="line">
            <a:avLst/>
          </a:prstGeom>
          <a:noFill/>
          <a:ln w="76200">
            <a:solidFill>
              <a:schemeClr va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b-NO"/>
          </a:p>
        </p:txBody>
      </p:sp>
      <p:sp>
        <p:nvSpPr>
          <p:cNvPr id="28701" name="Line 30"/>
          <p:cNvSpPr>
            <a:spLocks noChangeShapeType="1"/>
          </p:cNvSpPr>
          <p:nvPr/>
        </p:nvSpPr>
        <p:spPr bwMode="auto">
          <a:xfrm flipV="1">
            <a:off x="0" y="1193800"/>
            <a:ext cx="5510213" cy="1155700"/>
          </a:xfrm>
          <a:prstGeom prst="line">
            <a:avLst/>
          </a:prstGeom>
          <a:noFill/>
          <a:ln w="12700">
            <a:solidFill>
              <a:schemeClr val="accent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b-NO"/>
          </a:p>
        </p:txBody>
      </p:sp>
      <p:graphicFrame>
        <p:nvGraphicFramePr>
          <p:cNvPr id="611359" name="Object 31"/>
          <p:cNvGraphicFramePr>
            <a:graphicFrameLocks noChangeAspect="1"/>
          </p:cNvGraphicFramePr>
          <p:nvPr/>
        </p:nvGraphicFramePr>
        <p:xfrm>
          <a:off x="7747000" y="3173413"/>
          <a:ext cx="800100" cy="900112"/>
        </p:xfrm>
        <a:graphic>
          <a:graphicData uri="http://schemas.openxmlformats.org/presentationml/2006/ole">
            <mc:AlternateContent xmlns:mc="http://schemas.openxmlformats.org/markup-compatibility/2006">
              <mc:Choice xmlns:v="urn:schemas-microsoft-com:vml" Requires="v">
                <p:oleObj spid="_x0000_s28846" name="Visio" r:id="rId7" imgW="7487412" imgH="6953098" progId="Visio.Drawing.6">
                  <p:embed/>
                </p:oleObj>
              </mc:Choice>
              <mc:Fallback>
                <p:oleObj name="Visio" r:id="rId7" imgW="7487412" imgH="6953098" progId="Visio.Drawing.6">
                  <p:embed/>
                  <p:pic>
                    <p:nvPicPr>
                      <p:cNvPr id="0" name="Object 31"/>
                      <p:cNvPicPr>
                        <a:picLocks noChangeAspect="1" noChangeArrowheads="1"/>
                      </p:cNvPicPr>
                      <p:nvPr/>
                    </p:nvPicPr>
                    <p:blipFill>
                      <a:blip r:embed="rId8">
                        <a:extLst>
                          <a:ext uri="{28A0092B-C50C-407E-A947-70E740481C1C}">
                            <a14:useLocalDpi xmlns:a14="http://schemas.microsoft.com/office/drawing/2010/main" val="0"/>
                          </a:ext>
                        </a:extLst>
                      </a:blip>
                      <a:srcRect l="9616" t="15015" r="48080" b="37279"/>
                      <a:stretch>
                        <a:fillRect/>
                      </a:stretch>
                    </p:blipFill>
                    <p:spPr bwMode="auto">
                      <a:xfrm>
                        <a:off x="7747000" y="3173413"/>
                        <a:ext cx="800100" cy="900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611360" name="Object 32"/>
          <p:cNvGraphicFramePr>
            <a:graphicFrameLocks noChangeAspect="1"/>
          </p:cNvGraphicFramePr>
          <p:nvPr/>
        </p:nvGraphicFramePr>
        <p:xfrm>
          <a:off x="2289175" y="1238250"/>
          <a:ext cx="1430338" cy="1830388"/>
        </p:xfrm>
        <a:graphic>
          <a:graphicData uri="http://schemas.openxmlformats.org/presentationml/2006/ole">
            <mc:AlternateContent xmlns:mc="http://schemas.openxmlformats.org/markup-compatibility/2006">
              <mc:Choice xmlns:v="urn:schemas-microsoft-com:vml" Requires="v">
                <p:oleObj spid="_x0000_s28847" name="Visio" r:id="rId9" imgW="1314984" imgH="1931350" progId="Visio.Drawing.11">
                  <p:embed/>
                </p:oleObj>
              </mc:Choice>
              <mc:Fallback>
                <p:oleObj name="Visio" r:id="rId9" imgW="1314984" imgH="1931350" progId="Visio.Drawing.11">
                  <p:embed/>
                  <p:pic>
                    <p:nvPicPr>
                      <p:cNvPr id="0" name="Object 32"/>
                      <p:cNvPicPr>
                        <a:picLocks noChangeAspect="1" noChangeArrowheads="1"/>
                      </p:cNvPicPr>
                      <p:nvPr/>
                    </p:nvPicPr>
                    <p:blipFill>
                      <a:blip r:embed="rId10">
                        <a:extLst>
                          <a:ext uri="{28A0092B-C50C-407E-A947-70E740481C1C}">
                            <a14:useLocalDpi xmlns:a14="http://schemas.microsoft.com/office/drawing/2010/main" val="0"/>
                          </a:ext>
                        </a:extLst>
                      </a:blip>
                      <a:srcRect t="16675"/>
                      <a:stretch>
                        <a:fillRect/>
                      </a:stretch>
                    </p:blipFill>
                    <p:spPr bwMode="auto">
                      <a:xfrm>
                        <a:off x="2289175" y="1238250"/>
                        <a:ext cx="1430338" cy="1830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611361" name="Rectangle 33"/>
          <p:cNvSpPr>
            <a:spLocks noChangeArrowheads="1"/>
          </p:cNvSpPr>
          <p:nvPr/>
        </p:nvSpPr>
        <p:spPr bwMode="auto">
          <a:xfrm>
            <a:off x="0" y="31051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defRPr sz="4400" b="1">
                <a:solidFill>
                  <a:schemeClr val="tx1"/>
                </a:solidFill>
                <a:latin typeface="Times New Roman" panose="02020603050405020304" pitchFamily="18" charset="0"/>
              </a:defRPr>
            </a:lvl1pPr>
            <a:lvl2pPr marL="742950" indent="-285750">
              <a:defRPr sz="4400" b="1">
                <a:solidFill>
                  <a:schemeClr val="tx1"/>
                </a:solidFill>
                <a:latin typeface="Times New Roman" panose="02020603050405020304" pitchFamily="18" charset="0"/>
              </a:defRPr>
            </a:lvl2pPr>
            <a:lvl3pPr marL="1143000" indent="-228600">
              <a:defRPr sz="4400" b="1">
                <a:solidFill>
                  <a:schemeClr val="tx1"/>
                </a:solidFill>
                <a:latin typeface="Times New Roman" panose="02020603050405020304" pitchFamily="18" charset="0"/>
              </a:defRPr>
            </a:lvl3pPr>
            <a:lvl4pPr marL="1600200" indent="-228600">
              <a:defRPr sz="4400" b="1">
                <a:solidFill>
                  <a:schemeClr val="tx1"/>
                </a:solidFill>
                <a:latin typeface="Times New Roman" panose="02020603050405020304" pitchFamily="18" charset="0"/>
              </a:defRPr>
            </a:lvl4pPr>
            <a:lvl5pPr marL="2057400" indent="-228600">
              <a:defRPr sz="4400" b="1">
                <a:solidFill>
                  <a:schemeClr val="tx1"/>
                </a:solidFill>
                <a:latin typeface="Times New Roman" panose="02020603050405020304" pitchFamily="18" charset="0"/>
              </a:defRPr>
            </a:lvl5pPr>
            <a:lvl6pPr marL="2514600" indent="-228600" eaLnBrk="0" fontAlgn="base" hangingPunct="0">
              <a:spcBef>
                <a:spcPct val="0"/>
              </a:spcBef>
              <a:spcAft>
                <a:spcPct val="0"/>
              </a:spcAft>
              <a:defRPr sz="4400" b="1">
                <a:solidFill>
                  <a:schemeClr val="tx1"/>
                </a:solidFill>
                <a:latin typeface="Times New Roman" panose="02020603050405020304" pitchFamily="18" charset="0"/>
              </a:defRPr>
            </a:lvl6pPr>
            <a:lvl7pPr marL="2971800" indent="-228600" eaLnBrk="0" fontAlgn="base" hangingPunct="0">
              <a:spcBef>
                <a:spcPct val="0"/>
              </a:spcBef>
              <a:spcAft>
                <a:spcPct val="0"/>
              </a:spcAft>
              <a:defRPr sz="4400" b="1">
                <a:solidFill>
                  <a:schemeClr val="tx1"/>
                </a:solidFill>
                <a:latin typeface="Times New Roman" panose="02020603050405020304" pitchFamily="18" charset="0"/>
              </a:defRPr>
            </a:lvl7pPr>
            <a:lvl8pPr marL="3429000" indent="-228600" eaLnBrk="0" fontAlgn="base" hangingPunct="0">
              <a:spcBef>
                <a:spcPct val="0"/>
              </a:spcBef>
              <a:spcAft>
                <a:spcPct val="0"/>
              </a:spcAft>
              <a:defRPr sz="4400" b="1">
                <a:solidFill>
                  <a:schemeClr val="tx1"/>
                </a:solidFill>
                <a:latin typeface="Times New Roman" panose="02020603050405020304" pitchFamily="18" charset="0"/>
              </a:defRPr>
            </a:lvl8pPr>
            <a:lvl9pPr marL="3886200" indent="-228600" eaLnBrk="0" fontAlgn="base" hangingPunct="0">
              <a:spcBef>
                <a:spcPct val="0"/>
              </a:spcBef>
              <a:spcAft>
                <a:spcPct val="0"/>
              </a:spcAft>
              <a:defRPr sz="4400" b="1">
                <a:solidFill>
                  <a:schemeClr val="tx1"/>
                </a:solidFill>
                <a:latin typeface="Times New Roman" panose="02020603050405020304" pitchFamily="18" charset="0"/>
              </a:defRPr>
            </a:lvl9pPr>
          </a:lstStyle>
          <a:p>
            <a:endParaRPr lang="en-US" altLang="nb-NO"/>
          </a:p>
        </p:txBody>
      </p:sp>
      <p:graphicFrame>
        <p:nvGraphicFramePr>
          <p:cNvPr id="611362" name="Object 34"/>
          <p:cNvGraphicFramePr>
            <a:graphicFrameLocks noChangeAspect="1"/>
          </p:cNvGraphicFramePr>
          <p:nvPr/>
        </p:nvGraphicFramePr>
        <p:xfrm>
          <a:off x="5343525" y="6049963"/>
          <a:ext cx="896938" cy="573087"/>
        </p:xfrm>
        <a:graphic>
          <a:graphicData uri="http://schemas.openxmlformats.org/presentationml/2006/ole">
            <mc:AlternateContent xmlns:mc="http://schemas.openxmlformats.org/markup-compatibility/2006">
              <mc:Choice xmlns:v="urn:schemas-microsoft-com:vml" Requires="v">
                <p:oleObj spid="_x0000_s28848" name="Visio" r:id="rId11" imgW="1171715" imgH="1720997" progId="Visio.Drawing.11">
                  <p:embed/>
                </p:oleObj>
              </mc:Choice>
              <mc:Fallback>
                <p:oleObj name="Visio" r:id="rId11" imgW="1171715" imgH="1720997" progId="Visio.Drawing.11">
                  <p:embed/>
                  <p:pic>
                    <p:nvPicPr>
                      <p:cNvPr id="0" name="Object 34"/>
                      <p:cNvPicPr>
                        <a:picLocks noChangeAspect="1" noChangeArrowheads="1"/>
                      </p:cNvPicPr>
                      <p:nvPr/>
                    </p:nvPicPr>
                    <p:blipFill>
                      <a:blip r:embed="rId12">
                        <a:extLst>
                          <a:ext uri="{28A0092B-C50C-407E-A947-70E740481C1C}">
                            <a14:useLocalDpi xmlns:a14="http://schemas.microsoft.com/office/drawing/2010/main" val="0"/>
                          </a:ext>
                        </a:extLst>
                      </a:blip>
                      <a:srcRect l="14519" t="68553" r="11615" b="1852"/>
                      <a:stretch>
                        <a:fillRect/>
                      </a:stretch>
                    </p:blipFill>
                    <p:spPr bwMode="auto">
                      <a:xfrm>
                        <a:off x="5343525" y="6049963"/>
                        <a:ext cx="896938" cy="573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28706" name="Rectangle 35"/>
          <p:cNvSpPr>
            <a:spLocks noChangeArrowheads="1"/>
          </p:cNvSpPr>
          <p:nvPr/>
        </p:nvSpPr>
        <p:spPr bwMode="auto">
          <a:xfrm>
            <a:off x="1333500" y="2935288"/>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defRPr sz="4400" b="1">
                <a:solidFill>
                  <a:schemeClr val="tx1"/>
                </a:solidFill>
                <a:latin typeface="Times New Roman" panose="02020603050405020304" pitchFamily="18" charset="0"/>
              </a:defRPr>
            </a:lvl1pPr>
            <a:lvl2pPr marL="742950" indent="-285750">
              <a:defRPr sz="4400" b="1">
                <a:solidFill>
                  <a:schemeClr val="tx1"/>
                </a:solidFill>
                <a:latin typeface="Times New Roman" panose="02020603050405020304" pitchFamily="18" charset="0"/>
              </a:defRPr>
            </a:lvl2pPr>
            <a:lvl3pPr marL="1143000" indent="-228600">
              <a:defRPr sz="4400" b="1">
                <a:solidFill>
                  <a:schemeClr val="tx1"/>
                </a:solidFill>
                <a:latin typeface="Times New Roman" panose="02020603050405020304" pitchFamily="18" charset="0"/>
              </a:defRPr>
            </a:lvl3pPr>
            <a:lvl4pPr marL="1600200" indent="-228600">
              <a:defRPr sz="4400" b="1">
                <a:solidFill>
                  <a:schemeClr val="tx1"/>
                </a:solidFill>
                <a:latin typeface="Times New Roman" panose="02020603050405020304" pitchFamily="18" charset="0"/>
              </a:defRPr>
            </a:lvl4pPr>
            <a:lvl5pPr marL="2057400" indent="-228600">
              <a:defRPr sz="4400" b="1">
                <a:solidFill>
                  <a:schemeClr val="tx1"/>
                </a:solidFill>
                <a:latin typeface="Times New Roman" panose="02020603050405020304" pitchFamily="18" charset="0"/>
              </a:defRPr>
            </a:lvl5pPr>
            <a:lvl6pPr marL="2514600" indent="-228600" eaLnBrk="0" fontAlgn="base" hangingPunct="0">
              <a:spcBef>
                <a:spcPct val="0"/>
              </a:spcBef>
              <a:spcAft>
                <a:spcPct val="0"/>
              </a:spcAft>
              <a:defRPr sz="4400" b="1">
                <a:solidFill>
                  <a:schemeClr val="tx1"/>
                </a:solidFill>
                <a:latin typeface="Times New Roman" panose="02020603050405020304" pitchFamily="18" charset="0"/>
              </a:defRPr>
            </a:lvl6pPr>
            <a:lvl7pPr marL="2971800" indent="-228600" eaLnBrk="0" fontAlgn="base" hangingPunct="0">
              <a:spcBef>
                <a:spcPct val="0"/>
              </a:spcBef>
              <a:spcAft>
                <a:spcPct val="0"/>
              </a:spcAft>
              <a:defRPr sz="4400" b="1">
                <a:solidFill>
                  <a:schemeClr val="tx1"/>
                </a:solidFill>
                <a:latin typeface="Times New Roman" panose="02020603050405020304" pitchFamily="18" charset="0"/>
              </a:defRPr>
            </a:lvl7pPr>
            <a:lvl8pPr marL="3429000" indent="-228600" eaLnBrk="0" fontAlgn="base" hangingPunct="0">
              <a:spcBef>
                <a:spcPct val="0"/>
              </a:spcBef>
              <a:spcAft>
                <a:spcPct val="0"/>
              </a:spcAft>
              <a:defRPr sz="4400" b="1">
                <a:solidFill>
                  <a:schemeClr val="tx1"/>
                </a:solidFill>
                <a:latin typeface="Times New Roman" panose="02020603050405020304" pitchFamily="18" charset="0"/>
              </a:defRPr>
            </a:lvl8pPr>
            <a:lvl9pPr marL="3886200" indent="-228600" eaLnBrk="0" fontAlgn="base" hangingPunct="0">
              <a:spcBef>
                <a:spcPct val="0"/>
              </a:spcBef>
              <a:spcAft>
                <a:spcPct val="0"/>
              </a:spcAft>
              <a:defRPr sz="4400" b="1">
                <a:solidFill>
                  <a:schemeClr val="tx1"/>
                </a:solidFill>
                <a:latin typeface="Times New Roman" panose="02020603050405020304" pitchFamily="18" charset="0"/>
              </a:defRPr>
            </a:lvl9pPr>
          </a:lstStyle>
          <a:p>
            <a:endParaRPr lang="en-US" altLang="nb-NO"/>
          </a:p>
        </p:txBody>
      </p:sp>
      <p:sp>
        <p:nvSpPr>
          <p:cNvPr id="28707" name="Line 36"/>
          <p:cNvSpPr>
            <a:spLocks noChangeShapeType="1"/>
          </p:cNvSpPr>
          <p:nvPr/>
        </p:nvSpPr>
        <p:spPr bwMode="auto">
          <a:xfrm flipV="1">
            <a:off x="2954338" y="4432300"/>
            <a:ext cx="5849937" cy="1968500"/>
          </a:xfrm>
          <a:prstGeom prst="line">
            <a:avLst/>
          </a:prstGeom>
          <a:noFill/>
          <a:ln w="12700">
            <a:solidFill>
              <a:schemeClr val="accent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b-NO"/>
          </a:p>
        </p:txBody>
      </p:sp>
      <p:sp>
        <p:nvSpPr>
          <p:cNvPr id="611365" name="Text Box 37"/>
          <p:cNvSpPr txBox="1">
            <a:spLocks noChangeArrowheads="1"/>
          </p:cNvSpPr>
          <p:nvPr/>
        </p:nvSpPr>
        <p:spPr bwMode="auto">
          <a:xfrm>
            <a:off x="8156575" y="5880100"/>
            <a:ext cx="885825" cy="638175"/>
          </a:xfrm>
          <a:prstGeom prst="rect">
            <a:avLst/>
          </a:prstGeom>
          <a:solidFill>
            <a:schemeClr val="bg1"/>
          </a:solidFill>
          <a:ln w="5715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4400" b="1">
                <a:solidFill>
                  <a:schemeClr val="tx1"/>
                </a:solidFill>
                <a:latin typeface="Times New Roman" panose="02020603050405020304" pitchFamily="18" charset="0"/>
              </a:defRPr>
            </a:lvl1pPr>
            <a:lvl2pPr marL="742950" indent="-285750">
              <a:defRPr sz="4400" b="1">
                <a:solidFill>
                  <a:schemeClr val="tx1"/>
                </a:solidFill>
                <a:latin typeface="Times New Roman" panose="02020603050405020304" pitchFamily="18" charset="0"/>
              </a:defRPr>
            </a:lvl2pPr>
            <a:lvl3pPr marL="1143000" indent="-228600">
              <a:defRPr sz="4400" b="1">
                <a:solidFill>
                  <a:schemeClr val="tx1"/>
                </a:solidFill>
                <a:latin typeface="Times New Roman" panose="02020603050405020304" pitchFamily="18" charset="0"/>
              </a:defRPr>
            </a:lvl3pPr>
            <a:lvl4pPr marL="1600200" indent="-228600">
              <a:defRPr sz="4400" b="1">
                <a:solidFill>
                  <a:schemeClr val="tx1"/>
                </a:solidFill>
                <a:latin typeface="Times New Roman" panose="02020603050405020304" pitchFamily="18" charset="0"/>
              </a:defRPr>
            </a:lvl4pPr>
            <a:lvl5pPr marL="2057400" indent="-228600">
              <a:defRPr sz="4400" b="1">
                <a:solidFill>
                  <a:schemeClr val="tx1"/>
                </a:solidFill>
                <a:latin typeface="Times New Roman" panose="02020603050405020304" pitchFamily="18" charset="0"/>
              </a:defRPr>
            </a:lvl5pPr>
            <a:lvl6pPr marL="2514600" indent="-228600" eaLnBrk="0" fontAlgn="base" hangingPunct="0">
              <a:spcBef>
                <a:spcPct val="0"/>
              </a:spcBef>
              <a:spcAft>
                <a:spcPct val="0"/>
              </a:spcAft>
              <a:defRPr sz="4400" b="1">
                <a:solidFill>
                  <a:schemeClr val="tx1"/>
                </a:solidFill>
                <a:latin typeface="Times New Roman" panose="02020603050405020304" pitchFamily="18" charset="0"/>
              </a:defRPr>
            </a:lvl6pPr>
            <a:lvl7pPr marL="2971800" indent="-228600" eaLnBrk="0" fontAlgn="base" hangingPunct="0">
              <a:spcBef>
                <a:spcPct val="0"/>
              </a:spcBef>
              <a:spcAft>
                <a:spcPct val="0"/>
              </a:spcAft>
              <a:defRPr sz="4400" b="1">
                <a:solidFill>
                  <a:schemeClr val="tx1"/>
                </a:solidFill>
                <a:latin typeface="Times New Roman" panose="02020603050405020304" pitchFamily="18" charset="0"/>
              </a:defRPr>
            </a:lvl7pPr>
            <a:lvl8pPr marL="3429000" indent="-228600" eaLnBrk="0" fontAlgn="base" hangingPunct="0">
              <a:spcBef>
                <a:spcPct val="0"/>
              </a:spcBef>
              <a:spcAft>
                <a:spcPct val="0"/>
              </a:spcAft>
              <a:defRPr sz="4400" b="1">
                <a:solidFill>
                  <a:schemeClr val="tx1"/>
                </a:solidFill>
                <a:latin typeface="Times New Roman" panose="02020603050405020304" pitchFamily="18" charset="0"/>
              </a:defRPr>
            </a:lvl8pPr>
            <a:lvl9pPr marL="3886200" indent="-228600" eaLnBrk="0" fontAlgn="base" hangingPunct="0">
              <a:spcBef>
                <a:spcPct val="0"/>
              </a:spcBef>
              <a:spcAft>
                <a:spcPct val="0"/>
              </a:spcAft>
              <a:defRPr sz="4400" b="1">
                <a:solidFill>
                  <a:schemeClr val="tx1"/>
                </a:solidFill>
                <a:latin typeface="Times New Roman" panose="02020603050405020304" pitchFamily="18" charset="0"/>
              </a:defRPr>
            </a:lvl9pPr>
          </a:lstStyle>
          <a:p>
            <a:pPr>
              <a:spcBef>
                <a:spcPct val="50000"/>
              </a:spcBef>
            </a:pPr>
            <a:r>
              <a:rPr lang="en-US" altLang="nb-NO" sz="1600"/>
              <a:t>Service station</a:t>
            </a:r>
          </a:p>
        </p:txBody>
      </p:sp>
      <p:graphicFrame>
        <p:nvGraphicFramePr>
          <p:cNvPr id="611366" name="Object 38"/>
          <p:cNvGraphicFramePr>
            <a:graphicFrameLocks noChangeAspect="1"/>
          </p:cNvGraphicFramePr>
          <p:nvPr/>
        </p:nvGraphicFramePr>
        <p:xfrm>
          <a:off x="6840538" y="5465763"/>
          <a:ext cx="1546225" cy="447675"/>
        </p:xfrm>
        <a:graphic>
          <a:graphicData uri="http://schemas.openxmlformats.org/presentationml/2006/ole">
            <mc:AlternateContent xmlns:mc="http://schemas.openxmlformats.org/markup-compatibility/2006">
              <mc:Choice xmlns:v="urn:schemas-microsoft-com:vml" Requires="v">
                <p:oleObj spid="_x0000_s28849" name="Visio" r:id="rId13" imgW="914400" imgH="432816" progId="Visio.Drawing.11">
                  <p:embed/>
                </p:oleObj>
              </mc:Choice>
              <mc:Fallback>
                <p:oleObj name="Visio" r:id="rId13" imgW="914400" imgH="432816" progId="Visio.Drawing.11">
                  <p:embed/>
                  <p:pic>
                    <p:nvPicPr>
                      <p:cNvPr id="0" name="Object 38"/>
                      <p:cNvPicPr>
                        <a:picLocks noChangeAspect="1" noChangeArrowheads="1"/>
                      </p:cNvPicPr>
                      <p:nvPr/>
                    </p:nvPicPr>
                    <p:blipFill>
                      <a:blip r:embed="rId14">
                        <a:extLst>
                          <a:ext uri="{28A0092B-C50C-407E-A947-70E740481C1C}">
                            <a14:useLocalDpi xmlns:a14="http://schemas.microsoft.com/office/drawing/2010/main" val="0"/>
                          </a:ext>
                        </a:extLst>
                      </a:blip>
                      <a:srcRect t="36848" b="7370"/>
                      <a:stretch>
                        <a:fillRect/>
                      </a:stretch>
                    </p:blipFill>
                    <p:spPr bwMode="auto">
                      <a:xfrm>
                        <a:off x="6840538" y="5465763"/>
                        <a:ext cx="1546225" cy="447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611367" name="Line 39"/>
          <p:cNvSpPr>
            <a:spLocks noChangeShapeType="1"/>
          </p:cNvSpPr>
          <p:nvPr/>
        </p:nvSpPr>
        <p:spPr bwMode="auto">
          <a:xfrm flipH="1">
            <a:off x="6456363" y="3251200"/>
            <a:ext cx="0" cy="1244600"/>
          </a:xfrm>
          <a:prstGeom prst="line">
            <a:avLst/>
          </a:prstGeom>
          <a:noFill/>
          <a:ln w="76200">
            <a:solidFill>
              <a:schemeClr va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b-NO"/>
          </a:p>
        </p:txBody>
      </p:sp>
      <p:sp>
        <p:nvSpPr>
          <p:cNvPr id="611368" name="Rectangle 40"/>
          <p:cNvSpPr>
            <a:spLocks noChangeArrowheads="1"/>
          </p:cNvSpPr>
          <p:nvPr/>
        </p:nvSpPr>
        <p:spPr bwMode="auto">
          <a:xfrm>
            <a:off x="6303963" y="2971800"/>
            <a:ext cx="280987" cy="584200"/>
          </a:xfrm>
          <a:prstGeom prst="rect">
            <a:avLst/>
          </a:prstGeom>
          <a:solidFill>
            <a:schemeClr val="tx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4400" b="1">
                <a:solidFill>
                  <a:schemeClr val="tx1"/>
                </a:solidFill>
                <a:latin typeface="Times New Roman" panose="02020603050405020304" pitchFamily="18" charset="0"/>
              </a:defRPr>
            </a:lvl1pPr>
            <a:lvl2pPr marL="742950" indent="-285750">
              <a:defRPr sz="4400" b="1">
                <a:solidFill>
                  <a:schemeClr val="tx1"/>
                </a:solidFill>
                <a:latin typeface="Times New Roman" panose="02020603050405020304" pitchFamily="18" charset="0"/>
              </a:defRPr>
            </a:lvl2pPr>
            <a:lvl3pPr marL="1143000" indent="-228600">
              <a:defRPr sz="4400" b="1">
                <a:solidFill>
                  <a:schemeClr val="tx1"/>
                </a:solidFill>
                <a:latin typeface="Times New Roman" panose="02020603050405020304" pitchFamily="18" charset="0"/>
              </a:defRPr>
            </a:lvl3pPr>
            <a:lvl4pPr marL="1600200" indent="-228600">
              <a:defRPr sz="4400" b="1">
                <a:solidFill>
                  <a:schemeClr val="tx1"/>
                </a:solidFill>
                <a:latin typeface="Times New Roman" panose="02020603050405020304" pitchFamily="18" charset="0"/>
              </a:defRPr>
            </a:lvl4pPr>
            <a:lvl5pPr marL="2057400" indent="-228600">
              <a:defRPr sz="4400" b="1">
                <a:solidFill>
                  <a:schemeClr val="tx1"/>
                </a:solidFill>
                <a:latin typeface="Times New Roman" panose="02020603050405020304" pitchFamily="18" charset="0"/>
              </a:defRPr>
            </a:lvl5pPr>
            <a:lvl6pPr marL="2514600" indent="-228600" eaLnBrk="0" fontAlgn="base" hangingPunct="0">
              <a:spcBef>
                <a:spcPct val="0"/>
              </a:spcBef>
              <a:spcAft>
                <a:spcPct val="0"/>
              </a:spcAft>
              <a:defRPr sz="4400" b="1">
                <a:solidFill>
                  <a:schemeClr val="tx1"/>
                </a:solidFill>
                <a:latin typeface="Times New Roman" panose="02020603050405020304" pitchFamily="18" charset="0"/>
              </a:defRPr>
            </a:lvl6pPr>
            <a:lvl7pPr marL="2971800" indent="-228600" eaLnBrk="0" fontAlgn="base" hangingPunct="0">
              <a:spcBef>
                <a:spcPct val="0"/>
              </a:spcBef>
              <a:spcAft>
                <a:spcPct val="0"/>
              </a:spcAft>
              <a:defRPr sz="4400" b="1">
                <a:solidFill>
                  <a:schemeClr val="tx1"/>
                </a:solidFill>
                <a:latin typeface="Times New Roman" panose="02020603050405020304" pitchFamily="18" charset="0"/>
              </a:defRPr>
            </a:lvl7pPr>
            <a:lvl8pPr marL="3429000" indent="-228600" eaLnBrk="0" fontAlgn="base" hangingPunct="0">
              <a:spcBef>
                <a:spcPct val="0"/>
              </a:spcBef>
              <a:spcAft>
                <a:spcPct val="0"/>
              </a:spcAft>
              <a:defRPr sz="4400" b="1">
                <a:solidFill>
                  <a:schemeClr val="tx1"/>
                </a:solidFill>
                <a:latin typeface="Times New Roman" panose="02020603050405020304" pitchFamily="18" charset="0"/>
              </a:defRPr>
            </a:lvl8pPr>
            <a:lvl9pPr marL="3886200" indent="-228600" eaLnBrk="0" fontAlgn="base" hangingPunct="0">
              <a:spcBef>
                <a:spcPct val="0"/>
              </a:spcBef>
              <a:spcAft>
                <a:spcPct val="0"/>
              </a:spcAft>
              <a:defRPr sz="4400" b="1">
                <a:solidFill>
                  <a:schemeClr val="tx1"/>
                </a:solidFill>
                <a:latin typeface="Times New Roman" panose="02020603050405020304" pitchFamily="18" charset="0"/>
              </a:defRPr>
            </a:lvl9pPr>
          </a:lstStyle>
          <a:p>
            <a:endParaRPr lang="en-US" altLang="nb-NO"/>
          </a:p>
        </p:txBody>
      </p:sp>
      <p:sp>
        <p:nvSpPr>
          <p:cNvPr id="611369" name="Oval 41"/>
          <p:cNvSpPr>
            <a:spLocks noChangeArrowheads="1"/>
          </p:cNvSpPr>
          <p:nvPr/>
        </p:nvSpPr>
        <p:spPr bwMode="auto">
          <a:xfrm>
            <a:off x="6338888" y="3009900"/>
            <a:ext cx="211137" cy="241300"/>
          </a:xfrm>
          <a:prstGeom prst="ellipse">
            <a:avLst/>
          </a:prstGeom>
          <a:solidFill>
            <a:schemeClr val="tx1"/>
          </a:solidFill>
          <a:ln w="12700">
            <a:solidFill>
              <a:schemeClr val="bg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4400" b="1">
                <a:solidFill>
                  <a:schemeClr val="tx1"/>
                </a:solidFill>
                <a:latin typeface="Times New Roman" panose="02020603050405020304" pitchFamily="18" charset="0"/>
              </a:defRPr>
            </a:lvl1pPr>
            <a:lvl2pPr marL="742950" indent="-285750">
              <a:defRPr sz="4400" b="1">
                <a:solidFill>
                  <a:schemeClr val="tx1"/>
                </a:solidFill>
                <a:latin typeface="Times New Roman" panose="02020603050405020304" pitchFamily="18" charset="0"/>
              </a:defRPr>
            </a:lvl2pPr>
            <a:lvl3pPr marL="1143000" indent="-228600">
              <a:defRPr sz="4400" b="1">
                <a:solidFill>
                  <a:schemeClr val="tx1"/>
                </a:solidFill>
                <a:latin typeface="Times New Roman" panose="02020603050405020304" pitchFamily="18" charset="0"/>
              </a:defRPr>
            </a:lvl3pPr>
            <a:lvl4pPr marL="1600200" indent="-228600">
              <a:defRPr sz="4400" b="1">
                <a:solidFill>
                  <a:schemeClr val="tx1"/>
                </a:solidFill>
                <a:latin typeface="Times New Roman" panose="02020603050405020304" pitchFamily="18" charset="0"/>
              </a:defRPr>
            </a:lvl4pPr>
            <a:lvl5pPr marL="2057400" indent="-228600">
              <a:defRPr sz="4400" b="1">
                <a:solidFill>
                  <a:schemeClr val="tx1"/>
                </a:solidFill>
                <a:latin typeface="Times New Roman" panose="02020603050405020304" pitchFamily="18" charset="0"/>
              </a:defRPr>
            </a:lvl5pPr>
            <a:lvl6pPr marL="2514600" indent="-228600" eaLnBrk="0" fontAlgn="base" hangingPunct="0">
              <a:spcBef>
                <a:spcPct val="0"/>
              </a:spcBef>
              <a:spcAft>
                <a:spcPct val="0"/>
              </a:spcAft>
              <a:defRPr sz="4400" b="1">
                <a:solidFill>
                  <a:schemeClr val="tx1"/>
                </a:solidFill>
                <a:latin typeface="Times New Roman" panose="02020603050405020304" pitchFamily="18" charset="0"/>
              </a:defRPr>
            </a:lvl6pPr>
            <a:lvl7pPr marL="2971800" indent="-228600" eaLnBrk="0" fontAlgn="base" hangingPunct="0">
              <a:spcBef>
                <a:spcPct val="0"/>
              </a:spcBef>
              <a:spcAft>
                <a:spcPct val="0"/>
              </a:spcAft>
              <a:defRPr sz="4400" b="1">
                <a:solidFill>
                  <a:schemeClr val="tx1"/>
                </a:solidFill>
                <a:latin typeface="Times New Roman" panose="02020603050405020304" pitchFamily="18" charset="0"/>
              </a:defRPr>
            </a:lvl7pPr>
            <a:lvl8pPr marL="3429000" indent="-228600" eaLnBrk="0" fontAlgn="base" hangingPunct="0">
              <a:spcBef>
                <a:spcPct val="0"/>
              </a:spcBef>
              <a:spcAft>
                <a:spcPct val="0"/>
              </a:spcAft>
              <a:defRPr sz="4400" b="1">
                <a:solidFill>
                  <a:schemeClr val="tx1"/>
                </a:solidFill>
                <a:latin typeface="Times New Roman" panose="02020603050405020304" pitchFamily="18" charset="0"/>
              </a:defRPr>
            </a:lvl8pPr>
            <a:lvl9pPr marL="3886200" indent="-228600" eaLnBrk="0" fontAlgn="base" hangingPunct="0">
              <a:spcBef>
                <a:spcPct val="0"/>
              </a:spcBef>
              <a:spcAft>
                <a:spcPct val="0"/>
              </a:spcAft>
              <a:defRPr sz="4400" b="1">
                <a:solidFill>
                  <a:schemeClr val="tx1"/>
                </a:solidFill>
                <a:latin typeface="Times New Roman" panose="02020603050405020304" pitchFamily="18" charset="0"/>
              </a:defRPr>
            </a:lvl9pPr>
          </a:lstStyle>
          <a:p>
            <a:endParaRPr lang="en-US" altLang="nb-NO"/>
          </a:p>
        </p:txBody>
      </p:sp>
      <p:sp>
        <p:nvSpPr>
          <p:cNvPr id="611370" name="Oval 42"/>
          <p:cNvSpPr>
            <a:spLocks noChangeArrowheads="1"/>
          </p:cNvSpPr>
          <p:nvPr/>
        </p:nvSpPr>
        <p:spPr bwMode="auto">
          <a:xfrm>
            <a:off x="6338888" y="3289300"/>
            <a:ext cx="211137" cy="241300"/>
          </a:xfrm>
          <a:prstGeom prst="ellipse">
            <a:avLst/>
          </a:prstGeom>
          <a:solidFill>
            <a:schemeClr val="tx1"/>
          </a:solidFill>
          <a:ln w="19050">
            <a:solidFill>
              <a:schemeClr val="bg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4400" b="1">
                <a:solidFill>
                  <a:schemeClr val="tx1"/>
                </a:solidFill>
                <a:latin typeface="Times New Roman" panose="02020603050405020304" pitchFamily="18" charset="0"/>
              </a:defRPr>
            </a:lvl1pPr>
            <a:lvl2pPr marL="742950" indent="-285750">
              <a:defRPr sz="4400" b="1">
                <a:solidFill>
                  <a:schemeClr val="tx1"/>
                </a:solidFill>
                <a:latin typeface="Times New Roman" panose="02020603050405020304" pitchFamily="18" charset="0"/>
              </a:defRPr>
            </a:lvl2pPr>
            <a:lvl3pPr marL="1143000" indent="-228600">
              <a:defRPr sz="4400" b="1">
                <a:solidFill>
                  <a:schemeClr val="tx1"/>
                </a:solidFill>
                <a:latin typeface="Times New Roman" panose="02020603050405020304" pitchFamily="18" charset="0"/>
              </a:defRPr>
            </a:lvl3pPr>
            <a:lvl4pPr marL="1600200" indent="-228600">
              <a:defRPr sz="4400" b="1">
                <a:solidFill>
                  <a:schemeClr val="tx1"/>
                </a:solidFill>
                <a:latin typeface="Times New Roman" panose="02020603050405020304" pitchFamily="18" charset="0"/>
              </a:defRPr>
            </a:lvl4pPr>
            <a:lvl5pPr marL="2057400" indent="-228600">
              <a:defRPr sz="4400" b="1">
                <a:solidFill>
                  <a:schemeClr val="tx1"/>
                </a:solidFill>
                <a:latin typeface="Times New Roman" panose="02020603050405020304" pitchFamily="18" charset="0"/>
              </a:defRPr>
            </a:lvl5pPr>
            <a:lvl6pPr marL="2514600" indent="-228600" eaLnBrk="0" fontAlgn="base" hangingPunct="0">
              <a:spcBef>
                <a:spcPct val="0"/>
              </a:spcBef>
              <a:spcAft>
                <a:spcPct val="0"/>
              </a:spcAft>
              <a:defRPr sz="4400" b="1">
                <a:solidFill>
                  <a:schemeClr val="tx1"/>
                </a:solidFill>
                <a:latin typeface="Times New Roman" panose="02020603050405020304" pitchFamily="18" charset="0"/>
              </a:defRPr>
            </a:lvl6pPr>
            <a:lvl7pPr marL="2971800" indent="-228600" eaLnBrk="0" fontAlgn="base" hangingPunct="0">
              <a:spcBef>
                <a:spcPct val="0"/>
              </a:spcBef>
              <a:spcAft>
                <a:spcPct val="0"/>
              </a:spcAft>
              <a:defRPr sz="4400" b="1">
                <a:solidFill>
                  <a:schemeClr val="tx1"/>
                </a:solidFill>
                <a:latin typeface="Times New Roman" panose="02020603050405020304" pitchFamily="18" charset="0"/>
              </a:defRPr>
            </a:lvl7pPr>
            <a:lvl8pPr marL="3429000" indent="-228600" eaLnBrk="0" fontAlgn="base" hangingPunct="0">
              <a:spcBef>
                <a:spcPct val="0"/>
              </a:spcBef>
              <a:spcAft>
                <a:spcPct val="0"/>
              </a:spcAft>
              <a:defRPr sz="4400" b="1">
                <a:solidFill>
                  <a:schemeClr val="tx1"/>
                </a:solidFill>
                <a:latin typeface="Times New Roman" panose="02020603050405020304" pitchFamily="18" charset="0"/>
              </a:defRPr>
            </a:lvl8pPr>
            <a:lvl9pPr marL="3886200" indent="-228600" eaLnBrk="0" fontAlgn="base" hangingPunct="0">
              <a:spcBef>
                <a:spcPct val="0"/>
              </a:spcBef>
              <a:spcAft>
                <a:spcPct val="0"/>
              </a:spcAft>
              <a:defRPr sz="4400" b="1">
                <a:solidFill>
                  <a:schemeClr val="tx1"/>
                </a:solidFill>
                <a:latin typeface="Times New Roman" panose="02020603050405020304" pitchFamily="18" charset="0"/>
              </a:defRPr>
            </a:lvl9pPr>
          </a:lstStyle>
          <a:p>
            <a:endParaRPr lang="en-US" altLang="nb-NO"/>
          </a:p>
        </p:txBody>
      </p:sp>
      <p:sp>
        <p:nvSpPr>
          <p:cNvPr id="611371" name="Line 43"/>
          <p:cNvSpPr>
            <a:spLocks noChangeShapeType="1"/>
          </p:cNvSpPr>
          <p:nvPr/>
        </p:nvSpPr>
        <p:spPr bwMode="auto">
          <a:xfrm>
            <a:off x="6445250" y="3032125"/>
            <a:ext cx="0" cy="190500"/>
          </a:xfrm>
          <a:prstGeom prst="line">
            <a:avLst/>
          </a:prstGeom>
          <a:noFill/>
          <a:ln w="38100">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b-NO"/>
          </a:p>
        </p:txBody>
      </p:sp>
      <p:sp>
        <p:nvSpPr>
          <p:cNvPr id="611372" name="Line 44"/>
          <p:cNvSpPr>
            <a:spLocks noChangeShapeType="1"/>
          </p:cNvSpPr>
          <p:nvPr/>
        </p:nvSpPr>
        <p:spPr bwMode="auto">
          <a:xfrm>
            <a:off x="6356350" y="3124200"/>
            <a:ext cx="198438" cy="0"/>
          </a:xfrm>
          <a:prstGeom prst="line">
            <a:avLst/>
          </a:prstGeom>
          <a:noFill/>
          <a:ln w="38100">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b-NO"/>
          </a:p>
        </p:txBody>
      </p:sp>
      <p:sp>
        <p:nvSpPr>
          <p:cNvPr id="611373" name="Line 45"/>
          <p:cNvSpPr>
            <a:spLocks noChangeShapeType="1"/>
          </p:cNvSpPr>
          <p:nvPr/>
        </p:nvSpPr>
        <p:spPr bwMode="auto">
          <a:xfrm flipH="1" flipV="1">
            <a:off x="6351588" y="3416300"/>
            <a:ext cx="198437" cy="0"/>
          </a:xfrm>
          <a:prstGeom prst="line">
            <a:avLst/>
          </a:prstGeom>
          <a:noFill/>
          <a:ln w="38100">
            <a:solidFill>
              <a:srgbClr val="4AF804"/>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b-NO"/>
          </a:p>
        </p:txBody>
      </p:sp>
      <p:sp>
        <p:nvSpPr>
          <p:cNvPr id="611374" name="Line 46"/>
          <p:cNvSpPr>
            <a:spLocks noChangeShapeType="1"/>
          </p:cNvSpPr>
          <p:nvPr/>
        </p:nvSpPr>
        <p:spPr bwMode="auto">
          <a:xfrm>
            <a:off x="6445250" y="3314700"/>
            <a:ext cx="0" cy="190500"/>
          </a:xfrm>
          <a:prstGeom prst="line">
            <a:avLst/>
          </a:prstGeom>
          <a:noFill/>
          <a:ln w="38100">
            <a:solidFill>
              <a:srgbClr val="4AF804"/>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b-NO"/>
          </a:p>
        </p:txBody>
      </p:sp>
      <p:sp>
        <p:nvSpPr>
          <p:cNvPr id="28718" name="Rectangle 47"/>
          <p:cNvSpPr>
            <a:spLocks noChangeArrowheads="1"/>
          </p:cNvSpPr>
          <p:nvPr/>
        </p:nvSpPr>
        <p:spPr bwMode="auto">
          <a:xfrm>
            <a:off x="7232650" y="1193800"/>
            <a:ext cx="141288" cy="139700"/>
          </a:xfrm>
          <a:prstGeom prst="rect">
            <a:avLst/>
          </a:prstGeom>
          <a:solidFill>
            <a:schemeClr val="bg1"/>
          </a:solidFill>
          <a:ln w="12700">
            <a:solidFill>
              <a:schemeClr val="bg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4400" b="1">
                <a:solidFill>
                  <a:schemeClr val="tx1"/>
                </a:solidFill>
                <a:latin typeface="Times New Roman" panose="02020603050405020304" pitchFamily="18" charset="0"/>
              </a:defRPr>
            </a:lvl1pPr>
            <a:lvl2pPr marL="742950" indent="-285750">
              <a:defRPr sz="4400" b="1">
                <a:solidFill>
                  <a:schemeClr val="tx1"/>
                </a:solidFill>
                <a:latin typeface="Times New Roman" panose="02020603050405020304" pitchFamily="18" charset="0"/>
              </a:defRPr>
            </a:lvl2pPr>
            <a:lvl3pPr marL="1143000" indent="-228600">
              <a:defRPr sz="4400" b="1">
                <a:solidFill>
                  <a:schemeClr val="tx1"/>
                </a:solidFill>
                <a:latin typeface="Times New Roman" panose="02020603050405020304" pitchFamily="18" charset="0"/>
              </a:defRPr>
            </a:lvl3pPr>
            <a:lvl4pPr marL="1600200" indent="-228600">
              <a:defRPr sz="4400" b="1">
                <a:solidFill>
                  <a:schemeClr val="tx1"/>
                </a:solidFill>
                <a:latin typeface="Times New Roman" panose="02020603050405020304" pitchFamily="18" charset="0"/>
              </a:defRPr>
            </a:lvl4pPr>
            <a:lvl5pPr marL="2057400" indent="-228600">
              <a:defRPr sz="4400" b="1">
                <a:solidFill>
                  <a:schemeClr val="tx1"/>
                </a:solidFill>
                <a:latin typeface="Times New Roman" panose="02020603050405020304" pitchFamily="18" charset="0"/>
              </a:defRPr>
            </a:lvl5pPr>
            <a:lvl6pPr marL="2514600" indent="-228600" eaLnBrk="0" fontAlgn="base" hangingPunct="0">
              <a:spcBef>
                <a:spcPct val="0"/>
              </a:spcBef>
              <a:spcAft>
                <a:spcPct val="0"/>
              </a:spcAft>
              <a:defRPr sz="4400" b="1">
                <a:solidFill>
                  <a:schemeClr val="tx1"/>
                </a:solidFill>
                <a:latin typeface="Times New Roman" panose="02020603050405020304" pitchFamily="18" charset="0"/>
              </a:defRPr>
            </a:lvl6pPr>
            <a:lvl7pPr marL="2971800" indent="-228600" eaLnBrk="0" fontAlgn="base" hangingPunct="0">
              <a:spcBef>
                <a:spcPct val="0"/>
              </a:spcBef>
              <a:spcAft>
                <a:spcPct val="0"/>
              </a:spcAft>
              <a:defRPr sz="4400" b="1">
                <a:solidFill>
                  <a:schemeClr val="tx1"/>
                </a:solidFill>
                <a:latin typeface="Times New Roman" panose="02020603050405020304" pitchFamily="18" charset="0"/>
              </a:defRPr>
            </a:lvl7pPr>
            <a:lvl8pPr marL="3429000" indent="-228600" eaLnBrk="0" fontAlgn="base" hangingPunct="0">
              <a:spcBef>
                <a:spcPct val="0"/>
              </a:spcBef>
              <a:spcAft>
                <a:spcPct val="0"/>
              </a:spcAft>
              <a:defRPr sz="4400" b="1">
                <a:solidFill>
                  <a:schemeClr val="tx1"/>
                </a:solidFill>
                <a:latin typeface="Times New Roman" panose="02020603050405020304" pitchFamily="18" charset="0"/>
              </a:defRPr>
            </a:lvl8pPr>
            <a:lvl9pPr marL="3886200" indent="-228600" eaLnBrk="0" fontAlgn="base" hangingPunct="0">
              <a:spcBef>
                <a:spcPct val="0"/>
              </a:spcBef>
              <a:spcAft>
                <a:spcPct val="0"/>
              </a:spcAft>
              <a:defRPr sz="4400" b="1">
                <a:solidFill>
                  <a:schemeClr val="tx1"/>
                </a:solidFill>
                <a:latin typeface="Times New Roman" panose="02020603050405020304" pitchFamily="18" charset="0"/>
              </a:defRPr>
            </a:lvl9pPr>
          </a:lstStyle>
          <a:p>
            <a:endParaRPr lang="en-US" altLang="nb-NO"/>
          </a:p>
        </p:txBody>
      </p:sp>
      <p:sp>
        <p:nvSpPr>
          <p:cNvPr id="28719" name="Rectangle 48"/>
          <p:cNvSpPr>
            <a:spLocks noChangeArrowheads="1"/>
          </p:cNvSpPr>
          <p:nvPr/>
        </p:nvSpPr>
        <p:spPr bwMode="auto">
          <a:xfrm>
            <a:off x="8029575" y="2819400"/>
            <a:ext cx="141288" cy="139700"/>
          </a:xfrm>
          <a:prstGeom prst="rect">
            <a:avLst/>
          </a:prstGeom>
          <a:solidFill>
            <a:schemeClr val="bg1"/>
          </a:solidFill>
          <a:ln w="12700">
            <a:solidFill>
              <a:schemeClr val="bg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4400" b="1">
                <a:solidFill>
                  <a:schemeClr val="tx1"/>
                </a:solidFill>
                <a:latin typeface="Times New Roman" panose="02020603050405020304" pitchFamily="18" charset="0"/>
              </a:defRPr>
            </a:lvl1pPr>
            <a:lvl2pPr marL="742950" indent="-285750">
              <a:defRPr sz="4400" b="1">
                <a:solidFill>
                  <a:schemeClr val="tx1"/>
                </a:solidFill>
                <a:latin typeface="Times New Roman" panose="02020603050405020304" pitchFamily="18" charset="0"/>
              </a:defRPr>
            </a:lvl2pPr>
            <a:lvl3pPr marL="1143000" indent="-228600">
              <a:defRPr sz="4400" b="1">
                <a:solidFill>
                  <a:schemeClr val="tx1"/>
                </a:solidFill>
                <a:latin typeface="Times New Roman" panose="02020603050405020304" pitchFamily="18" charset="0"/>
              </a:defRPr>
            </a:lvl3pPr>
            <a:lvl4pPr marL="1600200" indent="-228600">
              <a:defRPr sz="4400" b="1">
                <a:solidFill>
                  <a:schemeClr val="tx1"/>
                </a:solidFill>
                <a:latin typeface="Times New Roman" panose="02020603050405020304" pitchFamily="18" charset="0"/>
              </a:defRPr>
            </a:lvl4pPr>
            <a:lvl5pPr marL="2057400" indent="-228600">
              <a:defRPr sz="4400" b="1">
                <a:solidFill>
                  <a:schemeClr val="tx1"/>
                </a:solidFill>
                <a:latin typeface="Times New Roman" panose="02020603050405020304" pitchFamily="18" charset="0"/>
              </a:defRPr>
            </a:lvl5pPr>
            <a:lvl6pPr marL="2514600" indent="-228600" eaLnBrk="0" fontAlgn="base" hangingPunct="0">
              <a:spcBef>
                <a:spcPct val="0"/>
              </a:spcBef>
              <a:spcAft>
                <a:spcPct val="0"/>
              </a:spcAft>
              <a:defRPr sz="4400" b="1">
                <a:solidFill>
                  <a:schemeClr val="tx1"/>
                </a:solidFill>
                <a:latin typeface="Times New Roman" panose="02020603050405020304" pitchFamily="18" charset="0"/>
              </a:defRPr>
            </a:lvl6pPr>
            <a:lvl7pPr marL="2971800" indent="-228600" eaLnBrk="0" fontAlgn="base" hangingPunct="0">
              <a:spcBef>
                <a:spcPct val="0"/>
              </a:spcBef>
              <a:spcAft>
                <a:spcPct val="0"/>
              </a:spcAft>
              <a:defRPr sz="4400" b="1">
                <a:solidFill>
                  <a:schemeClr val="tx1"/>
                </a:solidFill>
                <a:latin typeface="Times New Roman" panose="02020603050405020304" pitchFamily="18" charset="0"/>
              </a:defRPr>
            </a:lvl7pPr>
            <a:lvl8pPr marL="3429000" indent="-228600" eaLnBrk="0" fontAlgn="base" hangingPunct="0">
              <a:spcBef>
                <a:spcPct val="0"/>
              </a:spcBef>
              <a:spcAft>
                <a:spcPct val="0"/>
              </a:spcAft>
              <a:defRPr sz="4400" b="1">
                <a:solidFill>
                  <a:schemeClr val="tx1"/>
                </a:solidFill>
                <a:latin typeface="Times New Roman" panose="02020603050405020304" pitchFamily="18" charset="0"/>
              </a:defRPr>
            </a:lvl8pPr>
            <a:lvl9pPr marL="3886200" indent="-228600" eaLnBrk="0" fontAlgn="base" hangingPunct="0">
              <a:spcBef>
                <a:spcPct val="0"/>
              </a:spcBef>
              <a:spcAft>
                <a:spcPct val="0"/>
              </a:spcAft>
              <a:defRPr sz="4400" b="1">
                <a:solidFill>
                  <a:schemeClr val="tx1"/>
                </a:solidFill>
                <a:latin typeface="Times New Roman" panose="02020603050405020304" pitchFamily="18" charset="0"/>
              </a:defRPr>
            </a:lvl9pPr>
          </a:lstStyle>
          <a:p>
            <a:endParaRPr lang="en-US" altLang="nb-NO"/>
          </a:p>
        </p:txBody>
      </p:sp>
      <p:sp>
        <p:nvSpPr>
          <p:cNvPr id="28720" name="Rectangle 49"/>
          <p:cNvSpPr>
            <a:spLocks noChangeArrowheads="1"/>
          </p:cNvSpPr>
          <p:nvPr/>
        </p:nvSpPr>
        <p:spPr bwMode="auto">
          <a:xfrm>
            <a:off x="8686800" y="3403600"/>
            <a:ext cx="141288" cy="139700"/>
          </a:xfrm>
          <a:prstGeom prst="rect">
            <a:avLst/>
          </a:prstGeom>
          <a:solidFill>
            <a:schemeClr val="bg1"/>
          </a:solidFill>
          <a:ln w="12700">
            <a:solidFill>
              <a:schemeClr val="bg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4400" b="1">
                <a:solidFill>
                  <a:schemeClr val="tx1"/>
                </a:solidFill>
                <a:latin typeface="Times New Roman" panose="02020603050405020304" pitchFamily="18" charset="0"/>
              </a:defRPr>
            </a:lvl1pPr>
            <a:lvl2pPr marL="742950" indent="-285750">
              <a:defRPr sz="4400" b="1">
                <a:solidFill>
                  <a:schemeClr val="tx1"/>
                </a:solidFill>
                <a:latin typeface="Times New Roman" panose="02020603050405020304" pitchFamily="18" charset="0"/>
              </a:defRPr>
            </a:lvl2pPr>
            <a:lvl3pPr marL="1143000" indent="-228600">
              <a:defRPr sz="4400" b="1">
                <a:solidFill>
                  <a:schemeClr val="tx1"/>
                </a:solidFill>
                <a:latin typeface="Times New Roman" panose="02020603050405020304" pitchFamily="18" charset="0"/>
              </a:defRPr>
            </a:lvl3pPr>
            <a:lvl4pPr marL="1600200" indent="-228600">
              <a:defRPr sz="4400" b="1">
                <a:solidFill>
                  <a:schemeClr val="tx1"/>
                </a:solidFill>
                <a:latin typeface="Times New Roman" panose="02020603050405020304" pitchFamily="18" charset="0"/>
              </a:defRPr>
            </a:lvl4pPr>
            <a:lvl5pPr marL="2057400" indent="-228600">
              <a:defRPr sz="4400" b="1">
                <a:solidFill>
                  <a:schemeClr val="tx1"/>
                </a:solidFill>
                <a:latin typeface="Times New Roman" panose="02020603050405020304" pitchFamily="18" charset="0"/>
              </a:defRPr>
            </a:lvl5pPr>
            <a:lvl6pPr marL="2514600" indent="-228600" eaLnBrk="0" fontAlgn="base" hangingPunct="0">
              <a:spcBef>
                <a:spcPct val="0"/>
              </a:spcBef>
              <a:spcAft>
                <a:spcPct val="0"/>
              </a:spcAft>
              <a:defRPr sz="4400" b="1">
                <a:solidFill>
                  <a:schemeClr val="tx1"/>
                </a:solidFill>
                <a:latin typeface="Times New Roman" panose="02020603050405020304" pitchFamily="18" charset="0"/>
              </a:defRPr>
            </a:lvl6pPr>
            <a:lvl7pPr marL="2971800" indent="-228600" eaLnBrk="0" fontAlgn="base" hangingPunct="0">
              <a:spcBef>
                <a:spcPct val="0"/>
              </a:spcBef>
              <a:spcAft>
                <a:spcPct val="0"/>
              </a:spcAft>
              <a:defRPr sz="4400" b="1">
                <a:solidFill>
                  <a:schemeClr val="tx1"/>
                </a:solidFill>
                <a:latin typeface="Times New Roman" panose="02020603050405020304" pitchFamily="18" charset="0"/>
              </a:defRPr>
            </a:lvl7pPr>
            <a:lvl8pPr marL="3429000" indent="-228600" eaLnBrk="0" fontAlgn="base" hangingPunct="0">
              <a:spcBef>
                <a:spcPct val="0"/>
              </a:spcBef>
              <a:spcAft>
                <a:spcPct val="0"/>
              </a:spcAft>
              <a:defRPr sz="4400" b="1">
                <a:solidFill>
                  <a:schemeClr val="tx1"/>
                </a:solidFill>
                <a:latin typeface="Times New Roman" panose="02020603050405020304" pitchFamily="18" charset="0"/>
              </a:defRPr>
            </a:lvl8pPr>
            <a:lvl9pPr marL="3886200" indent="-228600" eaLnBrk="0" fontAlgn="base" hangingPunct="0">
              <a:spcBef>
                <a:spcPct val="0"/>
              </a:spcBef>
              <a:spcAft>
                <a:spcPct val="0"/>
              </a:spcAft>
              <a:defRPr sz="4400" b="1">
                <a:solidFill>
                  <a:schemeClr val="tx1"/>
                </a:solidFill>
                <a:latin typeface="Times New Roman" panose="02020603050405020304" pitchFamily="18" charset="0"/>
              </a:defRPr>
            </a:lvl9pPr>
          </a:lstStyle>
          <a:p>
            <a:endParaRPr lang="en-US" altLang="nb-NO"/>
          </a:p>
        </p:txBody>
      </p:sp>
      <p:sp>
        <p:nvSpPr>
          <p:cNvPr id="28721" name="Rectangle 50"/>
          <p:cNvSpPr>
            <a:spLocks noChangeArrowheads="1"/>
          </p:cNvSpPr>
          <p:nvPr/>
        </p:nvSpPr>
        <p:spPr bwMode="auto">
          <a:xfrm>
            <a:off x="8734425" y="4394200"/>
            <a:ext cx="139700" cy="139700"/>
          </a:xfrm>
          <a:prstGeom prst="rect">
            <a:avLst/>
          </a:prstGeom>
          <a:solidFill>
            <a:schemeClr val="bg1"/>
          </a:solidFill>
          <a:ln w="12700">
            <a:solidFill>
              <a:schemeClr val="bg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4400" b="1">
                <a:solidFill>
                  <a:schemeClr val="tx1"/>
                </a:solidFill>
                <a:latin typeface="Times New Roman" panose="02020603050405020304" pitchFamily="18" charset="0"/>
              </a:defRPr>
            </a:lvl1pPr>
            <a:lvl2pPr marL="742950" indent="-285750">
              <a:defRPr sz="4400" b="1">
                <a:solidFill>
                  <a:schemeClr val="tx1"/>
                </a:solidFill>
                <a:latin typeface="Times New Roman" panose="02020603050405020304" pitchFamily="18" charset="0"/>
              </a:defRPr>
            </a:lvl2pPr>
            <a:lvl3pPr marL="1143000" indent="-228600">
              <a:defRPr sz="4400" b="1">
                <a:solidFill>
                  <a:schemeClr val="tx1"/>
                </a:solidFill>
                <a:latin typeface="Times New Roman" panose="02020603050405020304" pitchFamily="18" charset="0"/>
              </a:defRPr>
            </a:lvl3pPr>
            <a:lvl4pPr marL="1600200" indent="-228600">
              <a:defRPr sz="4400" b="1">
                <a:solidFill>
                  <a:schemeClr val="tx1"/>
                </a:solidFill>
                <a:latin typeface="Times New Roman" panose="02020603050405020304" pitchFamily="18" charset="0"/>
              </a:defRPr>
            </a:lvl4pPr>
            <a:lvl5pPr marL="2057400" indent="-228600">
              <a:defRPr sz="4400" b="1">
                <a:solidFill>
                  <a:schemeClr val="tx1"/>
                </a:solidFill>
                <a:latin typeface="Times New Roman" panose="02020603050405020304" pitchFamily="18" charset="0"/>
              </a:defRPr>
            </a:lvl5pPr>
            <a:lvl6pPr marL="2514600" indent="-228600" eaLnBrk="0" fontAlgn="base" hangingPunct="0">
              <a:spcBef>
                <a:spcPct val="0"/>
              </a:spcBef>
              <a:spcAft>
                <a:spcPct val="0"/>
              </a:spcAft>
              <a:defRPr sz="4400" b="1">
                <a:solidFill>
                  <a:schemeClr val="tx1"/>
                </a:solidFill>
                <a:latin typeface="Times New Roman" panose="02020603050405020304" pitchFamily="18" charset="0"/>
              </a:defRPr>
            </a:lvl6pPr>
            <a:lvl7pPr marL="2971800" indent="-228600" eaLnBrk="0" fontAlgn="base" hangingPunct="0">
              <a:spcBef>
                <a:spcPct val="0"/>
              </a:spcBef>
              <a:spcAft>
                <a:spcPct val="0"/>
              </a:spcAft>
              <a:defRPr sz="4400" b="1">
                <a:solidFill>
                  <a:schemeClr val="tx1"/>
                </a:solidFill>
                <a:latin typeface="Times New Roman" panose="02020603050405020304" pitchFamily="18" charset="0"/>
              </a:defRPr>
            </a:lvl7pPr>
            <a:lvl8pPr marL="3429000" indent="-228600" eaLnBrk="0" fontAlgn="base" hangingPunct="0">
              <a:spcBef>
                <a:spcPct val="0"/>
              </a:spcBef>
              <a:spcAft>
                <a:spcPct val="0"/>
              </a:spcAft>
              <a:defRPr sz="4400" b="1">
                <a:solidFill>
                  <a:schemeClr val="tx1"/>
                </a:solidFill>
                <a:latin typeface="Times New Roman" panose="02020603050405020304" pitchFamily="18" charset="0"/>
              </a:defRPr>
            </a:lvl8pPr>
            <a:lvl9pPr marL="3886200" indent="-228600" eaLnBrk="0" fontAlgn="base" hangingPunct="0">
              <a:spcBef>
                <a:spcPct val="0"/>
              </a:spcBef>
              <a:spcAft>
                <a:spcPct val="0"/>
              </a:spcAft>
              <a:defRPr sz="4400" b="1">
                <a:solidFill>
                  <a:schemeClr val="tx1"/>
                </a:solidFill>
                <a:latin typeface="Times New Roman" panose="02020603050405020304" pitchFamily="18" charset="0"/>
              </a:defRPr>
            </a:lvl9pPr>
          </a:lstStyle>
          <a:p>
            <a:endParaRPr lang="en-US" altLang="nb-NO"/>
          </a:p>
        </p:txBody>
      </p:sp>
      <p:sp>
        <p:nvSpPr>
          <p:cNvPr id="28722" name="Rectangle 51"/>
          <p:cNvSpPr>
            <a:spLocks noChangeArrowheads="1"/>
          </p:cNvSpPr>
          <p:nvPr/>
        </p:nvSpPr>
        <p:spPr bwMode="auto">
          <a:xfrm>
            <a:off x="8850313" y="5041900"/>
            <a:ext cx="141287" cy="139700"/>
          </a:xfrm>
          <a:prstGeom prst="rect">
            <a:avLst/>
          </a:prstGeom>
          <a:solidFill>
            <a:schemeClr val="bg1"/>
          </a:solidFill>
          <a:ln w="12700">
            <a:solidFill>
              <a:schemeClr val="bg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4400" b="1">
                <a:solidFill>
                  <a:schemeClr val="tx1"/>
                </a:solidFill>
                <a:latin typeface="Times New Roman" panose="02020603050405020304" pitchFamily="18" charset="0"/>
              </a:defRPr>
            </a:lvl1pPr>
            <a:lvl2pPr marL="742950" indent="-285750">
              <a:defRPr sz="4400" b="1">
                <a:solidFill>
                  <a:schemeClr val="tx1"/>
                </a:solidFill>
                <a:latin typeface="Times New Roman" panose="02020603050405020304" pitchFamily="18" charset="0"/>
              </a:defRPr>
            </a:lvl2pPr>
            <a:lvl3pPr marL="1143000" indent="-228600">
              <a:defRPr sz="4400" b="1">
                <a:solidFill>
                  <a:schemeClr val="tx1"/>
                </a:solidFill>
                <a:latin typeface="Times New Roman" panose="02020603050405020304" pitchFamily="18" charset="0"/>
              </a:defRPr>
            </a:lvl3pPr>
            <a:lvl4pPr marL="1600200" indent="-228600">
              <a:defRPr sz="4400" b="1">
                <a:solidFill>
                  <a:schemeClr val="tx1"/>
                </a:solidFill>
                <a:latin typeface="Times New Roman" panose="02020603050405020304" pitchFamily="18" charset="0"/>
              </a:defRPr>
            </a:lvl4pPr>
            <a:lvl5pPr marL="2057400" indent="-228600">
              <a:defRPr sz="4400" b="1">
                <a:solidFill>
                  <a:schemeClr val="tx1"/>
                </a:solidFill>
                <a:latin typeface="Times New Roman" panose="02020603050405020304" pitchFamily="18" charset="0"/>
              </a:defRPr>
            </a:lvl5pPr>
            <a:lvl6pPr marL="2514600" indent="-228600" eaLnBrk="0" fontAlgn="base" hangingPunct="0">
              <a:spcBef>
                <a:spcPct val="0"/>
              </a:spcBef>
              <a:spcAft>
                <a:spcPct val="0"/>
              </a:spcAft>
              <a:defRPr sz="4400" b="1">
                <a:solidFill>
                  <a:schemeClr val="tx1"/>
                </a:solidFill>
                <a:latin typeface="Times New Roman" panose="02020603050405020304" pitchFamily="18" charset="0"/>
              </a:defRPr>
            </a:lvl6pPr>
            <a:lvl7pPr marL="2971800" indent="-228600" eaLnBrk="0" fontAlgn="base" hangingPunct="0">
              <a:spcBef>
                <a:spcPct val="0"/>
              </a:spcBef>
              <a:spcAft>
                <a:spcPct val="0"/>
              </a:spcAft>
              <a:defRPr sz="4400" b="1">
                <a:solidFill>
                  <a:schemeClr val="tx1"/>
                </a:solidFill>
                <a:latin typeface="Times New Roman" panose="02020603050405020304" pitchFamily="18" charset="0"/>
              </a:defRPr>
            </a:lvl7pPr>
            <a:lvl8pPr marL="3429000" indent="-228600" eaLnBrk="0" fontAlgn="base" hangingPunct="0">
              <a:spcBef>
                <a:spcPct val="0"/>
              </a:spcBef>
              <a:spcAft>
                <a:spcPct val="0"/>
              </a:spcAft>
              <a:defRPr sz="4400" b="1">
                <a:solidFill>
                  <a:schemeClr val="tx1"/>
                </a:solidFill>
                <a:latin typeface="Times New Roman" panose="02020603050405020304" pitchFamily="18" charset="0"/>
              </a:defRPr>
            </a:lvl8pPr>
            <a:lvl9pPr marL="3886200" indent="-228600" eaLnBrk="0" fontAlgn="base" hangingPunct="0">
              <a:spcBef>
                <a:spcPct val="0"/>
              </a:spcBef>
              <a:spcAft>
                <a:spcPct val="0"/>
              </a:spcAft>
              <a:defRPr sz="4400" b="1">
                <a:solidFill>
                  <a:schemeClr val="tx1"/>
                </a:solidFill>
                <a:latin typeface="Times New Roman" panose="02020603050405020304" pitchFamily="18" charset="0"/>
              </a:defRPr>
            </a:lvl9pPr>
          </a:lstStyle>
          <a:p>
            <a:endParaRPr lang="en-US" altLang="nb-NO"/>
          </a:p>
        </p:txBody>
      </p:sp>
      <p:sp>
        <p:nvSpPr>
          <p:cNvPr id="28723" name="Rectangle 52"/>
          <p:cNvSpPr>
            <a:spLocks noChangeArrowheads="1"/>
          </p:cNvSpPr>
          <p:nvPr/>
        </p:nvSpPr>
        <p:spPr bwMode="auto">
          <a:xfrm>
            <a:off x="5381625" y="1181100"/>
            <a:ext cx="139700" cy="139700"/>
          </a:xfrm>
          <a:prstGeom prst="rect">
            <a:avLst/>
          </a:prstGeom>
          <a:solidFill>
            <a:schemeClr val="bg1"/>
          </a:solidFill>
          <a:ln w="12700">
            <a:solidFill>
              <a:schemeClr val="bg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4400" b="1">
                <a:solidFill>
                  <a:schemeClr val="tx1"/>
                </a:solidFill>
                <a:latin typeface="Times New Roman" panose="02020603050405020304" pitchFamily="18" charset="0"/>
              </a:defRPr>
            </a:lvl1pPr>
            <a:lvl2pPr marL="742950" indent="-285750">
              <a:defRPr sz="4400" b="1">
                <a:solidFill>
                  <a:schemeClr val="tx1"/>
                </a:solidFill>
                <a:latin typeface="Times New Roman" panose="02020603050405020304" pitchFamily="18" charset="0"/>
              </a:defRPr>
            </a:lvl2pPr>
            <a:lvl3pPr marL="1143000" indent="-228600">
              <a:defRPr sz="4400" b="1">
                <a:solidFill>
                  <a:schemeClr val="tx1"/>
                </a:solidFill>
                <a:latin typeface="Times New Roman" panose="02020603050405020304" pitchFamily="18" charset="0"/>
              </a:defRPr>
            </a:lvl3pPr>
            <a:lvl4pPr marL="1600200" indent="-228600">
              <a:defRPr sz="4400" b="1">
                <a:solidFill>
                  <a:schemeClr val="tx1"/>
                </a:solidFill>
                <a:latin typeface="Times New Roman" panose="02020603050405020304" pitchFamily="18" charset="0"/>
              </a:defRPr>
            </a:lvl4pPr>
            <a:lvl5pPr marL="2057400" indent="-228600">
              <a:defRPr sz="4400" b="1">
                <a:solidFill>
                  <a:schemeClr val="tx1"/>
                </a:solidFill>
                <a:latin typeface="Times New Roman" panose="02020603050405020304" pitchFamily="18" charset="0"/>
              </a:defRPr>
            </a:lvl5pPr>
            <a:lvl6pPr marL="2514600" indent="-228600" eaLnBrk="0" fontAlgn="base" hangingPunct="0">
              <a:spcBef>
                <a:spcPct val="0"/>
              </a:spcBef>
              <a:spcAft>
                <a:spcPct val="0"/>
              </a:spcAft>
              <a:defRPr sz="4400" b="1">
                <a:solidFill>
                  <a:schemeClr val="tx1"/>
                </a:solidFill>
                <a:latin typeface="Times New Roman" panose="02020603050405020304" pitchFamily="18" charset="0"/>
              </a:defRPr>
            </a:lvl6pPr>
            <a:lvl7pPr marL="2971800" indent="-228600" eaLnBrk="0" fontAlgn="base" hangingPunct="0">
              <a:spcBef>
                <a:spcPct val="0"/>
              </a:spcBef>
              <a:spcAft>
                <a:spcPct val="0"/>
              </a:spcAft>
              <a:defRPr sz="4400" b="1">
                <a:solidFill>
                  <a:schemeClr val="tx1"/>
                </a:solidFill>
                <a:latin typeface="Times New Roman" panose="02020603050405020304" pitchFamily="18" charset="0"/>
              </a:defRPr>
            </a:lvl7pPr>
            <a:lvl8pPr marL="3429000" indent="-228600" eaLnBrk="0" fontAlgn="base" hangingPunct="0">
              <a:spcBef>
                <a:spcPct val="0"/>
              </a:spcBef>
              <a:spcAft>
                <a:spcPct val="0"/>
              </a:spcAft>
              <a:defRPr sz="4400" b="1">
                <a:solidFill>
                  <a:schemeClr val="tx1"/>
                </a:solidFill>
                <a:latin typeface="Times New Roman" panose="02020603050405020304" pitchFamily="18" charset="0"/>
              </a:defRPr>
            </a:lvl8pPr>
            <a:lvl9pPr marL="3886200" indent="-228600" eaLnBrk="0" fontAlgn="base" hangingPunct="0">
              <a:spcBef>
                <a:spcPct val="0"/>
              </a:spcBef>
              <a:spcAft>
                <a:spcPct val="0"/>
              </a:spcAft>
              <a:defRPr sz="4400" b="1">
                <a:solidFill>
                  <a:schemeClr val="tx1"/>
                </a:solidFill>
                <a:latin typeface="Times New Roman" panose="02020603050405020304" pitchFamily="18" charset="0"/>
              </a:defRPr>
            </a:lvl9pPr>
          </a:lstStyle>
          <a:p>
            <a:endParaRPr lang="en-US" altLang="nb-NO"/>
          </a:p>
        </p:txBody>
      </p:sp>
      <p:sp>
        <p:nvSpPr>
          <p:cNvPr id="611381" name="Text Box 53"/>
          <p:cNvSpPr txBox="1">
            <a:spLocks noChangeArrowheads="1"/>
          </p:cNvSpPr>
          <p:nvPr/>
        </p:nvSpPr>
        <p:spPr bwMode="auto">
          <a:xfrm rot="-974684">
            <a:off x="4745038" y="4889500"/>
            <a:ext cx="1277937" cy="349250"/>
          </a:xfrm>
          <a:prstGeom prst="rect">
            <a:avLst/>
          </a:prstGeom>
          <a:noFill/>
          <a:ln w="127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4400" b="1">
                <a:solidFill>
                  <a:schemeClr val="tx1"/>
                </a:solidFill>
                <a:latin typeface="Times New Roman" panose="02020603050405020304" pitchFamily="18" charset="0"/>
              </a:defRPr>
            </a:lvl1pPr>
            <a:lvl2pPr marL="742950" indent="-285750">
              <a:defRPr sz="4400" b="1">
                <a:solidFill>
                  <a:schemeClr val="tx1"/>
                </a:solidFill>
                <a:latin typeface="Times New Roman" panose="02020603050405020304" pitchFamily="18" charset="0"/>
              </a:defRPr>
            </a:lvl2pPr>
            <a:lvl3pPr marL="1143000" indent="-228600">
              <a:defRPr sz="4400" b="1">
                <a:solidFill>
                  <a:schemeClr val="tx1"/>
                </a:solidFill>
                <a:latin typeface="Times New Roman" panose="02020603050405020304" pitchFamily="18" charset="0"/>
              </a:defRPr>
            </a:lvl3pPr>
            <a:lvl4pPr marL="1600200" indent="-228600">
              <a:defRPr sz="4400" b="1">
                <a:solidFill>
                  <a:schemeClr val="tx1"/>
                </a:solidFill>
                <a:latin typeface="Times New Roman" panose="02020603050405020304" pitchFamily="18" charset="0"/>
              </a:defRPr>
            </a:lvl4pPr>
            <a:lvl5pPr marL="2057400" indent="-228600">
              <a:defRPr sz="4400" b="1">
                <a:solidFill>
                  <a:schemeClr val="tx1"/>
                </a:solidFill>
                <a:latin typeface="Times New Roman" panose="02020603050405020304" pitchFamily="18" charset="0"/>
              </a:defRPr>
            </a:lvl5pPr>
            <a:lvl6pPr marL="2514600" indent="-228600" eaLnBrk="0" fontAlgn="base" hangingPunct="0">
              <a:spcBef>
                <a:spcPct val="0"/>
              </a:spcBef>
              <a:spcAft>
                <a:spcPct val="0"/>
              </a:spcAft>
              <a:defRPr sz="4400" b="1">
                <a:solidFill>
                  <a:schemeClr val="tx1"/>
                </a:solidFill>
                <a:latin typeface="Times New Roman" panose="02020603050405020304" pitchFamily="18" charset="0"/>
              </a:defRPr>
            </a:lvl6pPr>
            <a:lvl7pPr marL="2971800" indent="-228600" eaLnBrk="0" fontAlgn="base" hangingPunct="0">
              <a:spcBef>
                <a:spcPct val="0"/>
              </a:spcBef>
              <a:spcAft>
                <a:spcPct val="0"/>
              </a:spcAft>
              <a:defRPr sz="4400" b="1">
                <a:solidFill>
                  <a:schemeClr val="tx1"/>
                </a:solidFill>
                <a:latin typeface="Times New Roman" panose="02020603050405020304" pitchFamily="18" charset="0"/>
              </a:defRPr>
            </a:lvl7pPr>
            <a:lvl8pPr marL="3429000" indent="-228600" eaLnBrk="0" fontAlgn="base" hangingPunct="0">
              <a:spcBef>
                <a:spcPct val="0"/>
              </a:spcBef>
              <a:spcAft>
                <a:spcPct val="0"/>
              </a:spcAft>
              <a:defRPr sz="4400" b="1">
                <a:solidFill>
                  <a:schemeClr val="tx1"/>
                </a:solidFill>
                <a:latin typeface="Times New Roman" panose="02020603050405020304" pitchFamily="18" charset="0"/>
              </a:defRPr>
            </a:lvl8pPr>
            <a:lvl9pPr marL="3886200" indent="-228600" eaLnBrk="0" fontAlgn="base" hangingPunct="0">
              <a:spcBef>
                <a:spcPct val="0"/>
              </a:spcBef>
              <a:spcAft>
                <a:spcPct val="0"/>
              </a:spcAft>
              <a:defRPr sz="4400" b="1">
                <a:solidFill>
                  <a:schemeClr val="tx1"/>
                </a:solidFill>
                <a:latin typeface="Times New Roman" panose="02020603050405020304" pitchFamily="18" charset="0"/>
              </a:defRPr>
            </a:lvl9pPr>
          </a:lstStyle>
          <a:p>
            <a:pPr>
              <a:spcBef>
                <a:spcPct val="50000"/>
              </a:spcBef>
            </a:pPr>
            <a:r>
              <a:rPr lang="en-US" altLang="nb-NO" sz="1600"/>
              <a:t>“Toll plaza”</a:t>
            </a:r>
          </a:p>
        </p:txBody>
      </p:sp>
      <p:sp>
        <p:nvSpPr>
          <p:cNvPr id="28725" name="Line 54"/>
          <p:cNvSpPr>
            <a:spLocks noChangeShapeType="1"/>
          </p:cNvSpPr>
          <p:nvPr/>
        </p:nvSpPr>
        <p:spPr bwMode="auto">
          <a:xfrm flipV="1">
            <a:off x="4635500" y="1612900"/>
            <a:ext cx="254000" cy="50800"/>
          </a:xfrm>
          <a:prstGeom prst="line">
            <a:avLst/>
          </a:prstGeom>
          <a:noFill/>
          <a:ln w="38100">
            <a:solidFill>
              <a:srgbClr val="FF99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b-NO"/>
          </a:p>
        </p:txBody>
      </p:sp>
      <p:sp>
        <p:nvSpPr>
          <p:cNvPr id="28726" name="Line 55"/>
          <p:cNvSpPr>
            <a:spLocks noChangeShapeType="1"/>
          </p:cNvSpPr>
          <p:nvPr/>
        </p:nvSpPr>
        <p:spPr bwMode="auto">
          <a:xfrm flipV="1">
            <a:off x="6781800" y="3568700"/>
            <a:ext cx="292100" cy="88900"/>
          </a:xfrm>
          <a:prstGeom prst="line">
            <a:avLst/>
          </a:prstGeom>
          <a:noFill/>
          <a:ln w="38100">
            <a:solidFill>
              <a:srgbClr val="FF99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b-NO"/>
          </a:p>
        </p:txBody>
      </p:sp>
      <p:sp>
        <p:nvSpPr>
          <p:cNvPr id="28727" name="Line 56"/>
          <p:cNvSpPr>
            <a:spLocks noChangeShapeType="1"/>
          </p:cNvSpPr>
          <p:nvPr/>
        </p:nvSpPr>
        <p:spPr bwMode="auto">
          <a:xfrm flipV="1">
            <a:off x="4483100" y="6235700"/>
            <a:ext cx="279400" cy="114300"/>
          </a:xfrm>
          <a:prstGeom prst="line">
            <a:avLst/>
          </a:prstGeom>
          <a:noFill/>
          <a:ln w="38100">
            <a:solidFill>
              <a:srgbClr val="FF99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b-NO"/>
          </a:p>
        </p:txBody>
      </p:sp>
      <p:sp>
        <p:nvSpPr>
          <p:cNvPr id="28728" name="Line 57"/>
          <p:cNvSpPr>
            <a:spLocks noChangeShapeType="1"/>
          </p:cNvSpPr>
          <p:nvPr/>
        </p:nvSpPr>
        <p:spPr bwMode="auto">
          <a:xfrm flipV="1">
            <a:off x="939800" y="2501900"/>
            <a:ext cx="292100" cy="88900"/>
          </a:xfrm>
          <a:prstGeom prst="line">
            <a:avLst/>
          </a:prstGeom>
          <a:noFill/>
          <a:ln w="38100">
            <a:solidFill>
              <a:srgbClr val="FF99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b-NO"/>
          </a:p>
        </p:txBody>
      </p:sp>
      <p:sp>
        <p:nvSpPr>
          <p:cNvPr id="28729" name="Line 58"/>
          <p:cNvSpPr>
            <a:spLocks noChangeShapeType="1"/>
          </p:cNvSpPr>
          <p:nvPr/>
        </p:nvSpPr>
        <p:spPr bwMode="auto">
          <a:xfrm flipV="1">
            <a:off x="571500" y="5448300"/>
            <a:ext cx="292100" cy="88900"/>
          </a:xfrm>
          <a:prstGeom prst="line">
            <a:avLst/>
          </a:prstGeom>
          <a:noFill/>
          <a:ln w="38100">
            <a:solidFill>
              <a:srgbClr val="FF99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b-NO"/>
          </a:p>
        </p:txBody>
      </p:sp>
      <p:graphicFrame>
        <p:nvGraphicFramePr>
          <p:cNvPr id="28730" name="Object 59"/>
          <p:cNvGraphicFramePr>
            <a:graphicFrameLocks noGrp="1" noChangeAspect="1"/>
          </p:cNvGraphicFramePr>
          <p:nvPr>
            <p:ph sz="half" idx="2"/>
          </p:nvPr>
        </p:nvGraphicFramePr>
        <p:xfrm>
          <a:off x="142875" y="825500"/>
          <a:ext cx="1817688" cy="533400"/>
        </p:xfrm>
        <a:graphic>
          <a:graphicData uri="http://schemas.openxmlformats.org/presentationml/2006/ole">
            <mc:AlternateContent xmlns:mc="http://schemas.openxmlformats.org/markup-compatibility/2006">
              <mc:Choice xmlns:v="urn:schemas-microsoft-com:vml" Requires="v">
                <p:oleObj spid="_x0000_s28850" name="Visio" r:id="rId15" imgW="1299090" imgH="380519" progId="Visio.Drawing.11">
                  <p:embed/>
                </p:oleObj>
              </mc:Choice>
              <mc:Fallback>
                <p:oleObj name="Visio" r:id="rId15" imgW="1299090" imgH="380519" progId="Visio.Drawing.11">
                  <p:embed/>
                  <p:pic>
                    <p:nvPicPr>
                      <p:cNvPr id="0" name="Object 59"/>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142875" y="825500"/>
                        <a:ext cx="1817688" cy="533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611348" name="Object 20"/>
          <p:cNvGraphicFramePr>
            <a:graphicFrameLocks noGrp="1" noChangeAspect="1"/>
          </p:cNvGraphicFramePr>
          <p:nvPr>
            <p:ph sz="half" idx="1"/>
          </p:nvPr>
        </p:nvGraphicFramePr>
        <p:xfrm>
          <a:off x="1860550" y="4548188"/>
          <a:ext cx="1119188" cy="1290637"/>
        </p:xfrm>
        <a:graphic>
          <a:graphicData uri="http://schemas.openxmlformats.org/presentationml/2006/ole">
            <mc:AlternateContent xmlns:mc="http://schemas.openxmlformats.org/markup-compatibility/2006">
              <mc:Choice xmlns:v="urn:schemas-microsoft-com:vml" Requires="v">
                <p:oleObj spid="_x0000_s28851" name="Visio" r:id="rId17" imgW="1118997" imgH="1290320" progId="Visio.Drawing.6">
                  <p:embed/>
                </p:oleObj>
              </mc:Choice>
              <mc:Fallback>
                <p:oleObj name="Visio" r:id="rId17" imgW="1118997" imgH="1290320" progId="Visio.Drawing.6">
                  <p:embed/>
                  <p:pic>
                    <p:nvPicPr>
                      <p:cNvPr id="0" name="Object 20"/>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1860550" y="4548188"/>
                        <a:ext cx="1119188" cy="1290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solidFill>
                              <a:schemeClr val="tx1"/>
                            </a:solidFill>
                            <a:prstDash val="solid"/>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2" name="TekstSylinder 1"/>
          <p:cNvSpPr txBox="1"/>
          <p:nvPr/>
        </p:nvSpPr>
        <p:spPr>
          <a:xfrm>
            <a:off x="3913632" y="502920"/>
            <a:ext cx="3780600" cy="523220"/>
          </a:xfrm>
          <a:prstGeom prst="rect">
            <a:avLst/>
          </a:prstGeom>
          <a:noFill/>
        </p:spPr>
        <p:txBody>
          <a:bodyPr wrap="square" rtlCol="0">
            <a:spAutoFit/>
          </a:bodyPr>
          <a:lstStyle/>
          <a:p>
            <a:r>
              <a:rPr lang="nb-NO" sz="2800" dirty="0" smtClean="0">
                <a:solidFill>
                  <a:schemeClr val="tx2"/>
                </a:solidFill>
                <a:latin typeface="+mj-lt"/>
              </a:rPr>
              <a:t>(</a:t>
            </a:r>
            <a:r>
              <a:rPr lang="nb-NO" sz="2800" dirty="0" err="1" smtClean="0">
                <a:solidFill>
                  <a:schemeClr val="tx2"/>
                </a:solidFill>
                <a:latin typeface="+mj-lt"/>
              </a:rPr>
              <a:t>before</a:t>
            </a:r>
            <a:r>
              <a:rPr lang="nb-NO" sz="2800" dirty="0" smtClean="0">
                <a:solidFill>
                  <a:schemeClr val="tx2"/>
                </a:solidFill>
                <a:latin typeface="+mj-lt"/>
              </a:rPr>
              <a:t> 2014)</a:t>
            </a:r>
            <a:endParaRPr lang="nb-NO" sz="2800" dirty="0">
              <a:solidFill>
                <a:schemeClr val="tx2"/>
              </a:solidFill>
              <a:latin typeface="+mj-lt"/>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611351"/>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611340"/>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611381"/>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611349"/>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611350"/>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611356"/>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611357"/>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611354"/>
                                        </p:tgtEl>
                                        <p:attrNameLst>
                                          <p:attrName>style.visibility</p:attrName>
                                        </p:attrNameLst>
                                      </p:cBhvr>
                                      <p:to>
                                        <p:strVal val="visible"/>
                                      </p:to>
                                    </p:set>
                                  </p:childTnLst>
                                </p:cTn>
                              </p:par>
                              <p:par>
                                <p:cTn id="21" presetID="1" presetClass="entr" presetSubtype="0" fill="hold" grpId="0" nodeType="withEffect" nodePh="1">
                                  <p:stCondLst>
                                    <p:cond delay="0"/>
                                  </p:stCondLst>
                                  <p:endCondLst>
                                    <p:cond evt="begin" delay="0">
                                      <p:tn val="21"/>
                                    </p:cond>
                                  </p:endCondLst>
                                  <p:childTnLst>
                                    <p:set>
                                      <p:cBhvr>
                                        <p:cTn id="22" dur="1" fill="hold">
                                          <p:stCondLst>
                                            <p:cond delay="0"/>
                                          </p:stCondLst>
                                        </p:cTn>
                                        <p:tgtEl>
                                          <p:spTgt spid="611361"/>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611352"/>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611353"/>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611355"/>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611367"/>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611370"/>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611368"/>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611369"/>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611371"/>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611372"/>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611374"/>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611373"/>
                                        </p:tgtEl>
                                        <p:attrNameLst>
                                          <p:attrName>style.visibility</p:attrName>
                                        </p:attrNameLst>
                                      </p:cBhvr>
                                      <p:to>
                                        <p:strVal val="visible"/>
                                      </p:to>
                                    </p:set>
                                  </p:childTnLst>
                                </p:cTn>
                              </p:par>
                            </p:childTnLst>
                          </p:cTn>
                        </p:par>
                      </p:childTnLst>
                    </p:cTn>
                  </p:par>
                  <p:par>
                    <p:cTn id="45" fill="hold" nodeType="clickPar">
                      <p:stCondLst>
                        <p:cond delay="indefinite"/>
                      </p:stCondLst>
                      <p:childTnLst>
                        <p:par>
                          <p:cTn id="46" fill="hold" nodeType="withGroup">
                            <p:stCondLst>
                              <p:cond delay="0"/>
                            </p:stCondLst>
                            <p:childTnLst>
                              <p:par>
                                <p:cTn id="47" presetID="1" presetClass="entr" presetSubtype="0" fill="hold" grpId="0" nodeType="clickEffect">
                                  <p:stCondLst>
                                    <p:cond delay="0"/>
                                  </p:stCondLst>
                                  <p:childTnLst>
                                    <p:set>
                                      <p:cBhvr>
                                        <p:cTn id="48" dur="1" fill="hold">
                                          <p:stCondLst>
                                            <p:cond delay="0"/>
                                          </p:stCondLst>
                                        </p:cTn>
                                        <p:tgtEl>
                                          <p:spTgt spid="611339"/>
                                        </p:tgtEl>
                                        <p:attrNameLst>
                                          <p:attrName>style.visibility</p:attrName>
                                        </p:attrNameLst>
                                      </p:cBhvr>
                                      <p:to>
                                        <p:strVal val="visible"/>
                                      </p:to>
                                    </p:set>
                                  </p:childTnLst>
                                </p:cTn>
                              </p:par>
                              <p:par>
                                <p:cTn id="49" presetID="1" presetClass="entr" presetSubtype="0" fill="hold" nodeType="withEffect">
                                  <p:stCondLst>
                                    <p:cond delay="0"/>
                                  </p:stCondLst>
                                  <p:childTnLst>
                                    <p:set>
                                      <p:cBhvr>
                                        <p:cTn id="50" dur="1" fill="hold">
                                          <p:stCondLst>
                                            <p:cond delay="0"/>
                                          </p:stCondLst>
                                        </p:cTn>
                                        <p:tgtEl>
                                          <p:spTgt spid="611359"/>
                                        </p:tgtEl>
                                        <p:attrNameLst>
                                          <p:attrName>style.visibility</p:attrName>
                                        </p:attrNameLst>
                                      </p:cBhvr>
                                      <p:to>
                                        <p:strVal val="visible"/>
                                      </p:to>
                                    </p:set>
                                  </p:childTnLst>
                                </p:cTn>
                              </p:par>
                            </p:childTnLst>
                          </p:cTn>
                        </p:par>
                      </p:childTnLst>
                    </p:cTn>
                  </p:par>
                  <p:par>
                    <p:cTn id="51" fill="hold" nodeType="clickPar">
                      <p:stCondLst>
                        <p:cond delay="indefinite"/>
                      </p:stCondLst>
                      <p:childTnLst>
                        <p:par>
                          <p:cTn id="52" fill="hold" nodeType="withGroup">
                            <p:stCondLst>
                              <p:cond delay="0"/>
                            </p:stCondLst>
                            <p:childTnLst>
                              <p:par>
                                <p:cTn id="53" presetID="1" presetClass="entr" presetSubtype="0" fill="hold" nodeType="clickEffect">
                                  <p:stCondLst>
                                    <p:cond delay="0"/>
                                  </p:stCondLst>
                                  <p:childTnLst>
                                    <p:set>
                                      <p:cBhvr>
                                        <p:cTn id="54" dur="1" fill="hold">
                                          <p:stCondLst>
                                            <p:cond delay="0"/>
                                          </p:stCondLst>
                                        </p:cTn>
                                        <p:tgtEl>
                                          <p:spTgt spid="611348"/>
                                        </p:tgtEl>
                                        <p:attrNameLst>
                                          <p:attrName>style.visibility</p:attrName>
                                        </p:attrNameLst>
                                      </p:cBhvr>
                                      <p:to>
                                        <p:strVal val="visible"/>
                                      </p:to>
                                    </p:set>
                                  </p:childTnLst>
                                </p:cTn>
                              </p:par>
                              <p:par>
                                <p:cTn id="55" presetID="1" presetClass="entr" presetSubtype="0" fill="hold" grpId="0" nodeType="withEffect">
                                  <p:stCondLst>
                                    <p:cond delay="0"/>
                                  </p:stCondLst>
                                  <p:childTnLst>
                                    <p:set>
                                      <p:cBhvr>
                                        <p:cTn id="56" dur="1" fill="hold">
                                          <p:stCondLst>
                                            <p:cond delay="0"/>
                                          </p:stCondLst>
                                        </p:cTn>
                                        <p:tgtEl>
                                          <p:spTgt spid="611341"/>
                                        </p:tgtEl>
                                        <p:attrNameLst>
                                          <p:attrName>style.visibility</p:attrName>
                                        </p:attrNameLst>
                                      </p:cBhvr>
                                      <p:to>
                                        <p:strVal val="visible"/>
                                      </p:to>
                                    </p:set>
                                  </p:childTnLst>
                                </p:cTn>
                              </p:par>
                            </p:childTnLst>
                          </p:cTn>
                        </p:par>
                      </p:childTnLst>
                    </p:cTn>
                  </p:par>
                  <p:par>
                    <p:cTn id="57" fill="hold" nodeType="clickPar">
                      <p:stCondLst>
                        <p:cond delay="indefinite"/>
                      </p:stCondLst>
                      <p:childTnLst>
                        <p:par>
                          <p:cTn id="58" fill="hold" nodeType="withGroup">
                            <p:stCondLst>
                              <p:cond delay="0"/>
                            </p:stCondLst>
                            <p:childTnLst>
                              <p:par>
                                <p:cTn id="59" presetID="1" presetClass="entr" presetSubtype="0" fill="hold" nodeType="clickEffect">
                                  <p:stCondLst>
                                    <p:cond delay="0"/>
                                  </p:stCondLst>
                                  <p:childTnLst>
                                    <p:set>
                                      <p:cBhvr>
                                        <p:cTn id="60" dur="1" fill="hold">
                                          <p:stCondLst>
                                            <p:cond delay="0"/>
                                          </p:stCondLst>
                                        </p:cTn>
                                        <p:tgtEl>
                                          <p:spTgt spid="611348"/>
                                        </p:tgtEl>
                                        <p:attrNameLst>
                                          <p:attrName>style.visibility</p:attrName>
                                        </p:attrNameLst>
                                      </p:cBhvr>
                                      <p:to>
                                        <p:strVal val="visible"/>
                                      </p:to>
                                    </p:set>
                                  </p:childTnLst>
                                </p:cTn>
                              </p:par>
                              <p:par>
                                <p:cTn id="61" presetID="1" presetClass="entr" presetSubtype="0" fill="hold" grpId="1" nodeType="withEffect">
                                  <p:stCondLst>
                                    <p:cond delay="0"/>
                                  </p:stCondLst>
                                  <p:childTnLst>
                                    <p:set>
                                      <p:cBhvr>
                                        <p:cTn id="62" dur="1" fill="hold">
                                          <p:stCondLst>
                                            <p:cond delay="0"/>
                                          </p:stCondLst>
                                        </p:cTn>
                                        <p:tgtEl>
                                          <p:spTgt spid="611341"/>
                                        </p:tgtEl>
                                        <p:attrNameLst>
                                          <p:attrName>style.visibility</p:attrName>
                                        </p:attrNameLst>
                                      </p:cBhvr>
                                      <p:to>
                                        <p:strVal val="visible"/>
                                      </p:to>
                                    </p:set>
                                  </p:childTnLst>
                                </p:cTn>
                              </p:par>
                              <p:par>
                                <p:cTn id="63" presetID="1" presetClass="entr" presetSubtype="0" fill="hold" grpId="0" nodeType="withEffect">
                                  <p:stCondLst>
                                    <p:cond delay="0"/>
                                  </p:stCondLst>
                                  <p:childTnLst>
                                    <p:set>
                                      <p:cBhvr>
                                        <p:cTn id="64" dur="1" fill="hold">
                                          <p:stCondLst>
                                            <p:cond delay="0"/>
                                          </p:stCondLst>
                                        </p:cTn>
                                        <p:tgtEl>
                                          <p:spTgt spid="611336"/>
                                        </p:tgtEl>
                                        <p:attrNameLst>
                                          <p:attrName>style.visibility</p:attrName>
                                        </p:attrNameLst>
                                      </p:cBhvr>
                                      <p:to>
                                        <p:strVal val="visible"/>
                                      </p:to>
                                    </p:set>
                                  </p:childTnLst>
                                </p:cTn>
                              </p:par>
                              <p:par>
                                <p:cTn id="65" presetID="1" presetClass="entr" presetSubtype="0" fill="hold" nodeType="withEffect">
                                  <p:stCondLst>
                                    <p:cond delay="0"/>
                                  </p:stCondLst>
                                  <p:childTnLst>
                                    <p:set>
                                      <p:cBhvr>
                                        <p:cTn id="66" dur="1" fill="hold">
                                          <p:stCondLst>
                                            <p:cond delay="0"/>
                                          </p:stCondLst>
                                        </p:cTn>
                                        <p:tgtEl>
                                          <p:spTgt spid="611360"/>
                                        </p:tgtEl>
                                        <p:attrNameLst>
                                          <p:attrName>style.visibility</p:attrName>
                                        </p:attrNameLst>
                                      </p:cBhvr>
                                      <p:to>
                                        <p:strVal val="visible"/>
                                      </p:to>
                                    </p:set>
                                  </p:childTnLst>
                                </p:cTn>
                              </p:par>
                              <p:par>
                                <p:cTn id="67" presetID="1" presetClass="entr" presetSubtype="0" fill="hold" grpId="0" nodeType="withEffect">
                                  <p:stCondLst>
                                    <p:cond delay="0"/>
                                  </p:stCondLst>
                                  <p:childTnLst>
                                    <p:set>
                                      <p:cBhvr>
                                        <p:cTn id="68" dur="1" fill="hold">
                                          <p:stCondLst>
                                            <p:cond delay="0"/>
                                          </p:stCondLst>
                                        </p:cTn>
                                        <p:tgtEl>
                                          <p:spTgt spid="611343"/>
                                        </p:tgtEl>
                                        <p:attrNameLst>
                                          <p:attrName>style.visibility</p:attrName>
                                        </p:attrNameLst>
                                      </p:cBhvr>
                                      <p:to>
                                        <p:strVal val="visible"/>
                                      </p:to>
                                    </p:set>
                                  </p:childTnLst>
                                </p:cTn>
                              </p:par>
                              <p:par>
                                <p:cTn id="69" presetID="1" presetClass="entr" presetSubtype="0" fill="hold" nodeType="withEffect">
                                  <p:stCondLst>
                                    <p:cond delay="0"/>
                                  </p:stCondLst>
                                  <p:childTnLst>
                                    <p:set>
                                      <p:cBhvr>
                                        <p:cTn id="70" dur="1" fill="hold">
                                          <p:stCondLst>
                                            <p:cond delay="0"/>
                                          </p:stCondLst>
                                        </p:cTn>
                                        <p:tgtEl>
                                          <p:spTgt spid="611335"/>
                                        </p:tgtEl>
                                        <p:attrNameLst>
                                          <p:attrName>style.visibility</p:attrName>
                                        </p:attrNameLst>
                                      </p:cBhvr>
                                      <p:to>
                                        <p:strVal val="visible"/>
                                      </p:to>
                                    </p:set>
                                  </p:childTnLst>
                                </p:cTn>
                              </p:par>
                              <p:par>
                                <p:cTn id="71" presetID="1" presetClass="entr" presetSubtype="0" fill="hold" grpId="0" nodeType="withEffect">
                                  <p:stCondLst>
                                    <p:cond delay="0"/>
                                  </p:stCondLst>
                                  <p:childTnLst>
                                    <p:set>
                                      <p:cBhvr>
                                        <p:cTn id="72" dur="1" fill="hold">
                                          <p:stCondLst>
                                            <p:cond delay="0"/>
                                          </p:stCondLst>
                                        </p:cTn>
                                        <p:tgtEl>
                                          <p:spTgt spid="611342"/>
                                        </p:tgtEl>
                                        <p:attrNameLst>
                                          <p:attrName>style.visibility</p:attrName>
                                        </p:attrNameLst>
                                      </p:cBhvr>
                                      <p:to>
                                        <p:strVal val="visible"/>
                                      </p:to>
                                    </p:set>
                                  </p:childTnLst>
                                </p:cTn>
                              </p:par>
                              <p:par>
                                <p:cTn id="73" presetID="1" presetClass="entr" presetSubtype="0" fill="hold" grpId="0" nodeType="withEffect">
                                  <p:stCondLst>
                                    <p:cond delay="0"/>
                                  </p:stCondLst>
                                  <p:childTnLst>
                                    <p:set>
                                      <p:cBhvr>
                                        <p:cTn id="74" dur="1" fill="hold">
                                          <p:stCondLst>
                                            <p:cond delay="0"/>
                                          </p:stCondLst>
                                        </p:cTn>
                                        <p:tgtEl>
                                          <p:spTgt spid="611346"/>
                                        </p:tgtEl>
                                        <p:attrNameLst>
                                          <p:attrName>style.visibility</p:attrName>
                                        </p:attrNameLst>
                                      </p:cBhvr>
                                      <p:to>
                                        <p:strVal val="visible"/>
                                      </p:to>
                                    </p:set>
                                  </p:childTnLst>
                                </p:cTn>
                              </p:par>
                            </p:childTnLst>
                          </p:cTn>
                        </p:par>
                      </p:childTnLst>
                    </p:cTn>
                  </p:par>
                  <p:par>
                    <p:cTn id="75" fill="hold" nodeType="clickPar">
                      <p:stCondLst>
                        <p:cond delay="indefinite"/>
                      </p:stCondLst>
                      <p:childTnLst>
                        <p:par>
                          <p:cTn id="76" fill="hold" nodeType="withGroup">
                            <p:stCondLst>
                              <p:cond delay="0"/>
                            </p:stCondLst>
                            <p:childTnLst>
                              <p:par>
                                <p:cTn id="77" presetID="2" presetClass="entr" presetSubtype="4" fill="hold" grpId="0" nodeType="clickEffect">
                                  <p:stCondLst>
                                    <p:cond delay="0"/>
                                  </p:stCondLst>
                                  <p:childTnLst>
                                    <p:set>
                                      <p:cBhvr>
                                        <p:cTn id="78" dur="1" fill="hold">
                                          <p:stCondLst>
                                            <p:cond delay="0"/>
                                          </p:stCondLst>
                                        </p:cTn>
                                        <p:tgtEl>
                                          <p:spTgt spid="611338"/>
                                        </p:tgtEl>
                                        <p:attrNameLst>
                                          <p:attrName>style.visibility</p:attrName>
                                        </p:attrNameLst>
                                      </p:cBhvr>
                                      <p:to>
                                        <p:strVal val="visible"/>
                                      </p:to>
                                    </p:set>
                                    <p:anim calcmode="lin" valueType="num">
                                      <p:cBhvr additive="base">
                                        <p:cTn id="79" dur="500" fill="hold"/>
                                        <p:tgtEl>
                                          <p:spTgt spid="611338"/>
                                        </p:tgtEl>
                                        <p:attrNameLst>
                                          <p:attrName>ppt_x</p:attrName>
                                        </p:attrNameLst>
                                      </p:cBhvr>
                                      <p:tavLst>
                                        <p:tav tm="0">
                                          <p:val>
                                            <p:strVal val="#ppt_x"/>
                                          </p:val>
                                        </p:tav>
                                        <p:tav tm="100000">
                                          <p:val>
                                            <p:strVal val="#ppt_x"/>
                                          </p:val>
                                        </p:tav>
                                      </p:tavLst>
                                    </p:anim>
                                    <p:anim calcmode="lin" valueType="num">
                                      <p:cBhvr additive="base">
                                        <p:cTn id="80" dur="500" fill="hold"/>
                                        <p:tgtEl>
                                          <p:spTgt spid="611338"/>
                                        </p:tgtEl>
                                        <p:attrNameLst>
                                          <p:attrName>ppt_y</p:attrName>
                                        </p:attrNameLst>
                                      </p:cBhvr>
                                      <p:tavLst>
                                        <p:tav tm="0">
                                          <p:val>
                                            <p:strVal val="1+#ppt_h/2"/>
                                          </p:val>
                                        </p:tav>
                                        <p:tav tm="100000">
                                          <p:val>
                                            <p:strVal val="#ppt_y"/>
                                          </p:val>
                                        </p:tav>
                                      </p:tavLst>
                                    </p:anim>
                                  </p:childTnLst>
                                </p:cTn>
                              </p:par>
                              <p:par>
                                <p:cTn id="81" presetID="2" presetClass="entr" presetSubtype="4" fill="hold" nodeType="withEffect">
                                  <p:stCondLst>
                                    <p:cond delay="0"/>
                                  </p:stCondLst>
                                  <p:childTnLst>
                                    <p:set>
                                      <p:cBhvr>
                                        <p:cTn id="82" dur="1" fill="hold">
                                          <p:stCondLst>
                                            <p:cond delay="0"/>
                                          </p:stCondLst>
                                        </p:cTn>
                                        <p:tgtEl>
                                          <p:spTgt spid="611362"/>
                                        </p:tgtEl>
                                        <p:attrNameLst>
                                          <p:attrName>style.visibility</p:attrName>
                                        </p:attrNameLst>
                                      </p:cBhvr>
                                      <p:to>
                                        <p:strVal val="visible"/>
                                      </p:to>
                                    </p:set>
                                    <p:anim calcmode="lin" valueType="num">
                                      <p:cBhvr additive="base">
                                        <p:cTn id="83" dur="500" fill="hold"/>
                                        <p:tgtEl>
                                          <p:spTgt spid="611362"/>
                                        </p:tgtEl>
                                        <p:attrNameLst>
                                          <p:attrName>ppt_x</p:attrName>
                                        </p:attrNameLst>
                                      </p:cBhvr>
                                      <p:tavLst>
                                        <p:tav tm="0">
                                          <p:val>
                                            <p:strVal val="#ppt_x"/>
                                          </p:val>
                                        </p:tav>
                                        <p:tav tm="100000">
                                          <p:val>
                                            <p:strVal val="#ppt_x"/>
                                          </p:val>
                                        </p:tav>
                                      </p:tavLst>
                                    </p:anim>
                                    <p:anim calcmode="lin" valueType="num">
                                      <p:cBhvr additive="base">
                                        <p:cTn id="84" dur="500" fill="hold"/>
                                        <p:tgtEl>
                                          <p:spTgt spid="611362"/>
                                        </p:tgtEl>
                                        <p:attrNameLst>
                                          <p:attrName>ppt_y</p:attrName>
                                        </p:attrNameLst>
                                      </p:cBhvr>
                                      <p:tavLst>
                                        <p:tav tm="0">
                                          <p:val>
                                            <p:strVal val="1+#ppt_h/2"/>
                                          </p:val>
                                        </p:tav>
                                        <p:tav tm="100000">
                                          <p:val>
                                            <p:strVal val="#ppt_y"/>
                                          </p:val>
                                        </p:tav>
                                      </p:tavLst>
                                    </p:anim>
                                  </p:childTnLst>
                                </p:cTn>
                              </p:par>
                              <p:par>
                                <p:cTn id="85" presetID="2" presetClass="entr" presetSubtype="4" fill="hold" grpId="0" nodeType="withEffect">
                                  <p:stCondLst>
                                    <p:cond delay="0"/>
                                  </p:stCondLst>
                                  <p:childTnLst>
                                    <p:set>
                                      <p:cBhvr>
                                        <p:cTn id="86" dur="1" fill="hold">
                                          <p:stCondLst>
                                            <p:cond delay="0"/>
                                          </p:stCondLst>
                                        </p:cTn>
                                        <p:tgtEl>
                                          <p:spTgt spid="611337"/>
                                        </p:tgtEl>
                                        <p:attrNameLst>
                                          <p:attrName>style.visibility</p:attrName>
                                        </p:attrNameLst>
                                      </p:cBhvr>
                                      <p:to>
                                        <p:strVal val="visible"/>
                                      </p:to>
                                    </p:set>
                                    <p:anim calcmode="lin" valueType="num">
                                      <p:cBhvr additive="base">
                                        <p:cTn id="87" dur="500" fill="hold"/>
                                        <p:tgtEl>
                                          <p:spTgt spid="611337"/>
                                        </p:tgtEl>
                                        <p:attrNameLst>
                                          <p:attrName>ppt_x</p:attrName>
                                        </p:attrNameLst>
                                      </p:cBhvr>
                                      <p:tavLst>
                                        <p:tav tm="0">
                                          <p:val>
                                            <p:strVal val="#ppt_x"/>
                                          </p:val>
                                        </p:tav>
                                        <p:tav tm="100000">
                                          <p:val>
                                            <p:strVal val="#ppt_x"/>
                                          </p:val>
                                        </p:tav>
                                      </p:tavLst>
                                    </p:anim>
                                    <p:anim calcmode="lin" valueType="num">
                                      <p:cBhvr additive="base">
                                        <p:cTn id="88" dur="500" fill="hold"/>
                                        <p:tgtEl>
                                          <p:spTgt spid="611337"/>
                                        </p:tgtEl>
                                        <p:attrNameLst>
                                          <p:attrName>ppt_y</p:attrName>
                                        </p:attrNameLst>
                                      </p:cBhvr>
                                      <p:tavLst>
                                        <p:tav tm="0">
                                          <p:val>
                                            <p:strVal val="1+#ppt_h/2"/>
                                          </p:val>
                                        </p:tav>
                                        <p:tav tm="100000">
                                          <p:val>
                                            <p:strVal val="#ppt_y"/>
                                          </p:val>
                                        </p:tav>
                                      </p:tavLst>
                                    </p:anim>
                                  </p:childTnLst>
                                </p:cTn>
                              </p:par>
                              <p:par>
                                <p:cTn id="89" presetID="2" presetClass="entr" presetSubtype="4" fill="hold" nodeType="withEffect">
                                  <p:stCondLst>
                                    <p:cond delay="0"/>
                                  </p:stCondLst>
                                  <p:childTnLst>
                                    <p:set>
                                      <p:cBhvr>
                                        <p:cTn id="90" dur="1" fill="hold">
                                          <p:stCondLst>
                                            <p:cond delay="0"/>
                                          </p:stCondLst>
                                        </p:cTn>
                                        <p:tgtEl>
                                          <p:spTgt spid="611366"/>
                                        </p:tgtEl>
                                        <p:attrNameLst>
                                          <p:attrName>style.visibility</p:attrName>
                                        </p:attrNameLst>
                                      </p:cBhvr>
                                      <p:to>
                                        <p:strVal val="visible"/>
                                      </p:to>
                                    </p:set>
                                    <p:anim calcmode="lin" valueType="num">
                                      <p:cBhvr additive="base">
                                        <p:cTn id="91" dur="500" fill="hold"/>
                                        <p:tgtEl>
                                          <p:spTgt spid="611366"/>
                                        </p:tgtEl>
                                        <p:attrNameLst>
                                          <p:attrName>ppt_x</p:attrName>
                                        </p:attrNameLst>
                                      </p:cBhvr>
                                      <p:tavLst>
                                        <p:tav tm="0">
                                          <p:val>
                                            <p:strVal val="#ppt_x"/>
                                          </p:val>
                                        </p:tav>
                                        <p:tav tm="100000">
                                          <p:val>
                                            <p:strVal val="#ppt_x"/>
                                          </p:val>
                                        </p:tav>
                                      </p:tavLst>
                                    </p:anim>
                                    <p:anim calcmode="lin" valueType="num">
                                      <p:cBhvr additive="base">
                                        <p:cTn id="92" dur="500" fill="hold"/>
                                        <p:tgtEl>
                                          <p:spTgt spid="611366"/>
                                        </p:tgtEl>
                                        <p:attrNameLst>
                                          <p:attrName>ppt_y</p:attrName>
                                        </p:attrNameLst>
                                      </p:cBhvr>
                                      <p:tavLst>
                                        <p:tav tm="0">
                                          <p:val>
                                            <p:strVal val="1+#ppt_h/2"/>
                                          </p:val>
                                        </p:tav>
                                        <p:tav tm="100000">
                                          <p:val>
                                            <p:strVal val="#ppt_y"/>
                                          </p:val>
                                        </p:tav>
                                      </p:tavLst>
                                    </p:anim>
                                  </p:childTnLst>
                                </p:cTn>
                              </p:par>
                              <p:par>
                                <p:cTn id="93" presetID="2" presetClass="entr" presetSubtype="4" fill="hold" grpId="0" nodeType="withEffect">
                                  <p:stCondLst>
                                    <p:cond delay="0"/>
                                  </p:stCondLst>
                                  <p:childTnLst>
                                    <p:set>
                                      <p:cBhvr>
                                        <p:cTn id="94" dur="1" fill="hold">
                                          <p:stCondLst>
                                            <p:cond delay="0"/>
                                          </p:stCondLst>
                                        </p:cTn>
                                        <p:tgtEl>
                                          <p:spTgt spid="611365"/>
                                        </p:tgtEl>
                                        <p:attrNameLst>
                                          <p:attrName>style.visibility</p:attrName>
                                        </p:attrNameLst>
                                      </p:cBhvr>
                                      <p:to>
                                        <p:strVal val="visible"/>
                                      </p:to>
                                    </p:set>
                                    <p:anim calcmode="lin" valueType="num">
                                      <p:cBhvr additive="base">
                                        <p:cTn id="95" dur="500" fill="hold"/>
                                        <p:tgtEl>
                                          <p:spTgt spid="611365"/>
                                        </p:tgtEl>
                                        <p:attrNameLst>
                                          <p:attrName>ppt_x</p:attrName>
                                        </p:attrNameLst>
                                      </p:cBhvr>
                                      <p:tavLst>
                                        <p:tav tm="0">
                                          <p:val>
                                            <p:strVal val="#ppt_x"/>
                                          </p:val>
                                        </p:tav>
                                        <p:tav tm="100000">
                                          <p:val>
                                            <p:strVal val="#ppt_x"/>
                                          </p:val>
                                        </p:tav>
                                      </p:tavLst>
                                    </p:anim>
                                    <p:anim calcmode="lin" valueType="num">
                                      <p:cBhvr additive="base">
                                        <p:cTn id="96" dur="500" fill="hold"/>
                                        <p:tgtEl>
                                          <p:spTgt spid="61136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1336" grpId="0"/>
      <p:bldP spid="611337" grpId="0"/>
      <p:bldP spid="611338" grpId="0"/>
      <p:bldP spid="611339" grpId="0"/>
      <p:bldP spid="611340" grpId="0"/>
      <p:bldP spid="611341" grpId="0"/>
      <p:bldP spid="611341" grpId="1"/>
      <p:bldP spid="611342" grpId="0"/>
      <p:bldP spid="611343" grpId="0"/>
      <p:bldP spid="611346" grpId="0" animBg="1"/>
      <p:bldP spid="611349" grpId="0" animBg="1"/>
      <p:bldP spid="611350" grpId="0" animBg="1"/>
      <p:bldP spid="611352" grpId="0" animBg="1"/>
      <p:bldP spid="611353" grpId="0" animBg="1"/>
      <p:bldP spid="611354" grpId="0" animBg="1"/>
      <p:bldP spid="611355" grpId="0" animBg="1"/>
      <p:bldP spid="611356" grpId="0" animBg="1"/>
      <p:bldP spid="611357" grpId="0" animBg="1"/>
      <p:bldP spid="611361" grpId="0" animBg="1"/>
      <p:bldP spid="611365" grpId="0" animBg="1"/>
      <p:bldP spid="611367" grpId="0" animBg="1"/>
      <p:bldP spid="611368" grpId="0" animBg="1"/>
      <p:bldP spid="611369" grpId="0" animBg="1"/>
      <p:bldP spid="611370" grpId="0" animBg="1"/>
      <p:bldP spid="611371" grpId="0" animBg="1"/>
      <p:bldP spid="611372" grpId="0" animBg="1"/>
      <p:bldP spid="611373" grpId="0" animBg="1"/>
      <p:bldP spid="611374" grpId="0" animBg="1"/>
      <p:bldP spid="611381"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Line 2"/>
          <p:cNvSpPr>
            <a:spLocks noChangeShapeType="1"/>
          </p:cNvSpPr>
          <p:nvPr/>
        </p:nvSpPr>
        <p:spPr bwMode="auto">
          <a:xfrm flipV="1">
            <a:off x="4619625" y="5092700"/>
            <a:ext cx="4313238" cy="1765300"/>
          </a:xfrm>
          <a:prstGeom prst="line">
            <a:avLst/>
          </a:prstGeom>
          <a:noFill/>
          <a:ln w="12700">
            <a:solidFill>
              <a:schemeClr val="accent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b-NO"/>
          </a:p>
        </p:txBody>
      </p:sp>
      <p:sp>
        <p:nvSpPr>
          <p:cNvPr id="28675" name="Line 3"/>
          <p:cNvSpPr>
            <a:spLocks noChangeShapeType="1"/>
          </p:cNvSpPr>
          <p:nvPr/>
        </p:nvSpPr>
        <p:spPr bwMode="auto">
          <a:xfrm flipV="1">
            <a:off x="187325" y="2882900"/>
            <a:ext cx="7948613" cy="2171700"/>
          </a:xfrm>
          <a:prstGeom prst="line">
            <a:avLst/>
          </a:prstGeom>
          <a:noFill/>
          <a:ln w="12700">
            <a:solidFill>
              <a:schemeClr val="accent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b-NO"/>
          </a:p>
        </p:txBody>
      </p:sp>
      <p:sp>
        <p:nvSpPr>
          <p:cNvPr id="28676" name="Line 4"/>
          <p:cNvSpPr>
            <a:spLocks noChangeShapeType="1"/>
          </p:cNvSpPr>
          <p:nvPr/>
        </p:nvSpPr>
        <p:spPr bwMode="auto">
          <a:xfrm flipV="1">
            <a:off x="152400" y="1244600"/>
            <a:ext cx="7186613" cy="2006600"/>
          </a:xfrm>
          <a:prstGeom prst="line">
            <a:avLst/>
          </a:prstGeom>
          <a:noFill/>
          <a:ln w="12700">
            <a:solidFill>
              <a:schemeClr val="accent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b-NO"/>
          </a:p>
        </p:txBody>
      </p:sp>
      <p:sp>
        <p:nvSpPr>
          <p:cNvPr id="28677" name="Rectangle 5"/>
          <p:cNvSpPr>
            <a:spLocks noGrp="1" noChangeArrowheads="1"/>
          </p:cNvSpPr>
          <p:nvPr>
            <p:ph type="title"/>
          </p:nvPr>
        </p:nvSpPr>
        <p:spPr>
          <a:xfrm>
            <a:off x="12700" y="-104775"/>
            <a:ext cx="8655050" cy="838200"/>
          </a:xfrm>
        </p:spPr>
        <p:txBody>
          <a:bodyPr/>
          <a:lstStyle/>
          <a:p>
            <a:r>
              <a:rPr lang="en-US" altLang="nb-NO" sz="2800" b="1" dirty="0" smtClean="0">
                <a:solidFill>
                  <a:schemeClr val="tx2"/>
                </a:solidFill>
              </a:rPr>
              <a:t> Traffic signs in open road tolling systems</a:t>
            </a:r>
          </a:p>
        </p:txBody>
      </p:sp>
      <p:sp>
        <p:nvSpPr>
          <p:cNvPr id="28678"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defRPr sz="4400" b="1">
                <a:solidFill>
                  <a:schemeClr val="tx1"/>
                </a:solidFill>
                <a:latin typeface="Times New Roman" panose="02020603050405020304" pitchFamily="18" charset="0"/>
              </a:defRPr>
            </a:lvl1pPr>
            <a:lvl2pPr marL="742950" indent="-285750">
              <a:defRPr sz="4400" b="1">
                <a:solidFill>
                  <a:schemeClr val="tx1"/>
                </a:solidFill>
                <a:latin typeface="Times New Roman" panose="02020603050405020304" pitchFamily="18" charset="0"/>
              </a:defRPr>
            </a:lvl2pPr>
            <a:lvl3pPr marL="1143000" indent="-228600">
              <a:defRPr sz="4400" b="1">
                <a:solidFill>
                  <a:schemeClr val="tx1"/>
                </a:solidFill>
                <a:latin typeface="Times New Roman" panose="02020603050405020304" pitchFamily="18" charset="0"/>
              </a:defRPr>
            </a:lvl3pPr>
            <a:lvl4pPr marL="1600200" indent="-228600">
              <a:defRPr sz="4400" b="1">
                <a:solidFill>
                  <a:schemeClr val="tx1"/>
                </a:solidFill>
                <a:latin typeface="Times New Roman" panose="02020603050405020304" pitchFamily="18" charset="0"/>
              </a:defRPr>
            </a:lvl4pPr>
            <a:lvl5pPr marL="2057400" indent="-228600">
              <a:defRPr sz="4400" b="1">
                <a:solidFill>
                  <a:schemeClr val="tx1"/>
                </a:solidFill>
                <a:latin typeface="Times New Roman" panose="02020603050405020304" pitchFamily="18" charset="0"/>
              </a:defRPr>
            </a:lvl5pPr>
            <a:lvl6pPr marL="2514600" indent="-228600" eaLnBrk="0" fontAlgn="base" hangingPunct="0">
              <a:spcBef>
                <a:spcPct val="0"/>
              </a:spcBef>
              <a:spcAft>
                <a:spcPct val="0"/>
              </a:spcAft>
              <a:defRPr sz="4400" b="1">
                <a:solidFill>
                  <a:schemeClr val="tx1"/>
                </a:solidFill>
                <a:latin typeface="Times New Roman" panose="02020603050405020304" pitchFamily="18" charset="0"/>
              </a:defRPr>
            </a:lvl6pPr>
            <a:lvl7pPr marL="2971800" indent="-228600" eaLnBrk="0" fontAlgn="base" hangingPunct="0">
              <a:spcBef>
                <a:spcPct val="0"/>
              </a:spcBef>
              <a:spcAft>
                <a:spcPct val="0"/>
              </a:spcAft>
              <a:defRPr sz="4400" b="1">
                <a:solidFill>
                  <a:schemeClr val="tx1"/>
                </a:solidFill>
                <a:latin typeface="Times New Roman" panose="02020603050405020304" pitchFamily="18" charset="0"/>
              </a:defRPr>
            </a:lvl7pPr>
            <a:lvl8pPr marL="3429000" indent="-228600" eaLnBrk="0" fontAlgn="base" hangingPunct="0">
              <a:spcBef>
                <a:spcPct val="0"/>
              </a:spcBef>
              <a:spcAft>
                <a:spcPct val="0"/>
              </a:spcAft>
              <a:defRPr sz="4400" b="1">
                <a:solidFill>
                  <a:schemeClr val="tx1"/>
                </a:solidFill>
                <a:latin typeface="Times New Roman" panose="02020603050405020304" pitchFamily="18" charset="0"/>
              </a:defRPr>
            </a:lvl8pPr>
            <a:lvl9pPr marL="3886200" indent="-228600" eaLnBrk="0" fontAlgn="base" hangingPunct="0">
              <a:spcBef>
                <a:spcPct val="0"/>
              </a:spcBef>
              <a:spcAft>
                <a:spcPct val="0"/>
              </a:spcAft>
              <a:defRPr sz="4400" b="1">
                <a:solidFill>
                  <a:schemeClr val="tx1"/>
                </a:solidFill>
                <a:latin typeface="Times New Roman" panose="02020603050405020304" pitchFamily="18" charset="0"/>
              </a:defRPr>
            </a:lvl9pPr>
          </a:lstStyle>
          <a:p>
            <a:endParaRPr lang="en-US" altLang="nb-NO"/>
          </a:p>
        </p:txBody>
      </p:sp>
      <p:sp>
        <p:nvSpPr>
          <p:cNvPr id="611336" name="Text Box 8"/>
          <p:cNvSpPr txBox="1">
            <a:spLocks noChangeArrowheads="1"/>
          </p:cNvSpPr>
          <p:nvPr/>
        </p:nvSpPr>
        <p:spPr bwMode="auto">
          <a:xfrm>
            <a:off x="1984375" y="2336800"/>
            <a:ext cx="466725"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4400" b="1">
                <a:solidFill>
                  <a:schemeClr val="tx1"/>
                </a:solidFill>
                <a:latin typeface="Times New Roman" panose="02020603050405020304" pitchFamily="18" charset="0"/>
              </a:defRPr>
            </a:lvl1pPr>
            <a:lvl2pPr marL="742950" indent="-285750">
              <a:defRPr sz="4400" b="1">
                <a:solidFill>
                  <a:schemeClr val="tx1"/>
                </a:solidFill>
                <a:latin typeface="Times New Roman" panose="02020603050405020304" pitchFamily="18" charset="0"/>
              </a:defRPr>
            </a:lvl2pPr>
            <a:lvl3pPr marL="1143000" indent="-228600">
              <a:defRPr sz="4400" b="1">
                <a:solidFill>
                  <a:schemeClr val="tx1"/>
                </a:solidFill>
                <a:latin typeface="Times New Roman" panose="02020603050405020304" pitchFamily="18" charset="0"/>
              </a:defRPr>
            </a:lvl3pPr>
            <a:lvl4pPr marL="1600200" indent="-228600">
              <a:defRPr sz="4400" b="1">
                <a:solidFill>
                  <a:schemeClr val="tx1"/>
                </a:solidFill>
                <a:latin typeface="Times New Roman" panose="02020603050405020304" pitchFamily="18" charset="0"/>
              </a:defRPr>
            </a:lvl4pPr>
            <a:lvl5pPr marL="2057400" indent="-228600">
              <a:defRPr sz="4400" b="1">
                <a:solidFill>
                  <a:schemeClr val="tx1"/>
                </a:solidFill>
                <a:latin typeface="Times New Roman" panose="02020603050405020304" pitchFamily="18" charset="0"/>
              </a:defRPr>
            </a:lvl5pPr>
            <a:lvl6pPr marL="2514600" indent="-228600" eaLnBrk="0" fontAlgn="base" hangingPunct="0">
              <a:spcBef>
                <a:spcPct val="0"/>
              </a:spcBef>
              <a:spcAft>
                <a:spcPct val="0"/>
              </a:spcAft>
              <a:defRPr sz="4400" b="1">
                <a:solidFill>
                  <a:schemeClr val="tx1"/>
                </a:solidFill>
                <a:latin typeface="Times New Roman" panose="02020603050405020304" pitchFamily="18" charset="0"/>
              </a:defRPr>
            </a:lvl6pPr>
            <a:lvl7pPr marL="2971800" indent="-228600" eaLnBrk="0" fontAlgn="base" hangingPunct="0">
              <a:spcBef>
                <a:spcPct val="0"/>
              </a:spcBef>
              <a:spcAft>
                <a:spcPct val="0"/>
              </a:spcAft>
              <a:defRPr sz="4400" b="1">
                <a:solidFill>
                  <a:schemeClr val="tx1"/>
                </a:solidFill>
                <a:latin typeface="Times New Roman" panose="02020603050405020304" pitchFamily="18" charset="0"/>
              </a:defRPr>
            </a:lvl7pPr>
            <a:lvl8pPr marL="3429000" indent="-228600" eaLnBrk="0" fontAlgn="base" hangingPunct="0">
              <a:spcBef>
                <a:spcPct val="0"/>
              </a:spcBef>
              <a:spcAft>
                <a:spcPct val="0"/>
              </a:spcAft>
              <a:defRPr sz="4400" b="1">
                <a:solidFill>
                  <a:schemeClr val="tx1"/>
                </a:solidFill>
                <a:latin typeface="Times New Roman" panose="02020603050405020304" pitchFamily="18" charset="0"/>
              </a:defRPr>
            </a:lvl8pPr>
            <a:lvl9pPr marL="3886200" indent="-228600" eaLnBrk="0" fontAlgn="base" hangingPunct="0">
              <a:spcBef>
                <a:spcPct val="0"/>
              </a:spcBef>
              <a:spcAft>
                <a:spcPct val="0"/>
              </a:spcAft>
              <a:defRPr sz="4400" b="1">
                <a:solidFill>
                  <a:schemeClr val="tx1"/>
                </a:solidFill>
                <a:latin typeface="Times New Roman" panose="02020603050405020304" pitchFamily="18" charset="0"/>
              </a:defRPr>
            </a:lvl9pPr>
          </a:lstStyle>
          <a:p>
            <a:pPr>
              <a:spcBef>
                <a:spcPct val="50000"/>
              </a:spcBef>
            </a:pPr>
            <a:r>
              <a:rPr lang="en-US" altLang="nb-NO" sz="1600"/>
              <a:t>1)</a:t>
            </a:r>
          </a:p>
        </p:txBody>
      </p:sp>
      <p:sp>
        <p:nvSpPr>
          <p:cNvPr id="611340" name="Text Box 12"/>
          <p:cNvSpPr txBox="1">
            <a:spLocks noChangeArrowheads="1"/>
          </p:cNvSpPr>
          <p:nvPr/>
        </p:nvSpPr>
        <p:spPr bwMode="auto">
          <a:xfrm>
            <a:off x="3625850" y="4597400"/>
            <a:ext cx="427038"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4400" b="1">
                <a:solidFill>
                  <a:schemeClr val="tx1"/>
                </a:solidFill>
                <a:latin typeface="Times New Roman" panose="02020603050405020304" pitchFamily="18" charset="0"/>
              </a:defRPr>
            </a:lvl1pPr>
            <a:lvl2pPr marL="742950" indent="-285750">
              <a:defRPr sz="4400" b="1">
                <a:solidFill>
                  <a:schemeClr val="tx1"/>
                </a:solidFill>
                <a:latin typeface="Times New Roman" panose="02020603050405020304" pitchFamily="18" charset="0"/>
              </a:defRPr>
            </a:lvl2pPr>
            <a:lvl3pPr marL="1143000" indent="-228600">
              <a:defRPr sz="4400" b="1">
                <a:solidFill>
                  <a:schemeClr val="tx1"/>
                </a:solidFill>
                <a:latin typeface="Times New Roman" panose="02020603050405020304" pitchFamily="18" charset="0"/>
              </a:defRPr>
            </a:lvl3pPr>
            <a:lvl4pPr marL="1600200" indent="-228600">
              <a:defRPr sz="4400" b="1">
                <a:solidFill>
                  <a:schemeClr val="tx1"/>
                </a:solidFill>
                <a:latin typeface="Times New Roman" panose="02020603050405020304" pitchFamily="18" charset="0"/>
              </a:defRPr>
            </a:lvl4pPr>
            <a:lvl5pPr marL="2057400" indent="-228600">
              <a:defRPr sz="4400" b="1">
                <a:solidFill>
                  <a:schemeClr val="tx1"/>
                </a:solidFill>
                <a:latin typeface="Times New Roman" panose="02020603050405020304" pitchFamily="18" charset="0"/>
              </a:defRPr>
            </a:lvl5pPr>
            <a:lvl6pPr marL="2514600" indent="-228600" eaLnBrk="0" fontAlgn="base" hangingPunct="0">
              <a:spcBef>
                <a:spcPct val="0"/>
              </a:spcBef>
              <a:spcAft>
                <a:spcPct val="0"/>
              </a:spcAft>
              <a:defRPr sz="4400" b="1">
                <a:solidFill>
                  <a:schemeClr val="tx1"/>
                </a:solidFill>
                <a:latin typeface="Times New Roman" panose="02020603050405020304" pitchFamily="18" charset="0"/>
              </a:defRPr>
            </a:lvl6pPr>
            <a:lvl7pPr marL="2971800" indent="-228600" eaLnBrk="0" fontAlgn="base" hangingPunct="0">
              <a:spcBef>
                <a:spcPct val="0"/>
              </a:spcBef>
              <a:spcAft>
                <a:spcPct val="0"/>
              </a:spcAft>
              <a:defRPr sz="4400" b="1">
                <a:solidFill>
                  <a:schemeClr val="tx1"/>
                </a:solidFill>
                <a:latin typeface="Times New Roman" panose="02020603050405020304" pitchFamily="18" charset="0"/>
              </a:defRPr>
            </a:lvl7pPr>
            <a:lvl8pPr marL="3429000" indent="-228600" eaLnBrk="0" fontAlgn="base" hangingPunct="0">
              <a:spcBef>
                <a:spcPct val="0"/>
              </a:spcBef>
              <a:spcAft>
                <a:spcPct val="0"/>
              </a:spcAft>
              <a:defRPr sz="4400" b="1">
                <a:solidFill>
                  <a:schemeClr val="tx1"/>
                </a:solidFill>
                <a:latin typeface="Times New Roman" panose="02020603050405020304" pitchFamily="18" charset="0"/>
              </a:defRPr>
            </a:lvl8pPr>
            <a:lvl9pPr marL="3886200" indent="-228600" eaLnBrk="0" fontAlgn="base" hangingPunct="0">
              <a:spcBef>
                <a:spcPct val="0"/>
              </a:spcBef>
              <a:spcAft>
                <a:spcPct val="0"/>
              </a:spcAft>
              <a:defRPr sz="4400" b="1">
                <a:solidFill>
                  <a:schemeClr val="tx1"/>
                </a:solidFill>
                <a:latin typeface="Times New Roman" panose="02020603050405020304" pitchFamily="18" charset="0"/>
              </a:defRPr>
            </a:lvl9pPr>
          </a:lstStyle>
          <a:p>
            <a:pPr>
              <a:spcBef>
                <a:spcPct val="50000"/>
              </a:spcBef>
            </a:pPr>
            <a:r>
              <a:rPr lang="en-US" altLang="nb-NO" sz="1600"/>
              <a:t>5)</a:t>
            </a:r>
          </a:p>
        </p:txBody>
      </p:sp>
      <p:sp>
        <p:nvSpPr>
          <p:cNvPr id="611341" name="Text Box 13"/>
          <p:cNvSpPr txBox="1">
            <a:spLocks noChangeArrowheads="1"/>
          </p:cNvSpPr>
          <p:nvPr/>
        </p:nvSpPr>
        <p:spPr bwMode="auto">
          <a:xfrm>
            <a:off x="1546225" y="5384800"/>
            <a:ext cx="466725"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4400" b="1">
                <a:solidFill>
                  <a:schemeClr val="tx1"/>
                </a:solidFill>
                <a:latin typeface="Times New Roman" panose="02020603050405020304" pitchFamily="18" charset="0"/>
              </a:defRPr>
            </a:lvl1pPr>
            <a:lvl2pPr marL="742950" indent="-285750">
              <a:defRPr sz="4400" b="1">
                <a:solidFill>
                  <a:schemeClr val="tx1"/>
                </a:solidFill>
                <a:latin typeface="Times New Roman" panose="02020603050405020304" pitchFamily="18" charset="0"/>
              </a:defRPr>
            </a:lvl2pPr>
            <a:lvl3pPr marL="1143000" indent="-228600">
              <a:defRPr sz="4400" b="1">
                <a:solidFill>
                  <a:schemeClr val="tx1"/>
                </a:solidFill>
                <a:latin typeface="Times New Roman" panose="02020603050405020304" pitchFamily="18" charset="0"/>
              </a:defRPr>
            </a:lvl3pPr>
            <a:lvl4pPr marL="1600200" indent="-228600">
              <a:defRPr sz="4400" b="1">
                <a:solidFill>
                  <a:schemeClr val="tx1"/>
                </a:solidFill>
                <a:latin typeface="Times New Roman" panose="02020603050405020304" pitchFamily="18" charset="0"/>
              </a:defRPr>
            </a:lvl4pPr>
            <a:lvl5pPr marL="2057400" indent="-228600">
              <a:defRPr sz="4400" b="1">
                <a:solidFill>
                  <a:schemeClr val="tx1"/>
                </a:solidFill>
                <a:latin typeface="Times New Roman" panose="02020603050405020304" pitchFamily="18" charset="0"/>
              </a:defRPr>
            </a:lvl5pPr>
            <a:lvl6pPr marL="2514600" indent="-228600" eaLnBrk="0" fontAlgn="base" hangingPunct="0">
              <a:spcBef>
                <a:spcPct val="0"/>
              </a:spcBef>
              <a:spcAft>
                <a:spcPct val="0"/>
              </a:spcAft>
              <a:defRPr sz="4400" b="1">
                <a:solidFill>
                  <a:schemeClr val="tx1"/>
                </a:solidFill>
                <a:latin typeface="Times New Roman" panose="02020603050405020304" pitchFamily="18" charset="0"/>
              </a:defRPr>
            </a:lvl6pPr>
            <a:lvl7pPr marL="2971800" indent="-228600" eaLnBrk="0" fontAlgn="base" hangingPunct="0">
              <a:spcBef>
                <a:spcPct val="0"/>
              </a:spcBef>
              <a:spcAft>
                <a:spcPct val="0"/>
              </a:spcAft>
              <a:defRPr sz="4400" b="1">
                <a:solidFill>
                  <a:schemeClr val="tx1"/>
                </a:solidFill>
                <a:latin typeface="Times New Roman" panose="02020603050405020304" pitchFamily="18" charset="0"/>
              </a:defRPr>
            </a:lvl7pPr>
            <a:lvl8pPr marL="3429000" indent="-228600" eaLnBrk="0" fontAlgn="base" hangingPunct="0">
              <a:spcBef>
                <a:spcPct val="0"/>
              </a:spcBef>
              <a:spcAft>
                <a:spcPct val="0"/>
              </a:spcAft>
              <a:defRPr sz="4400" b="1">
                <a:solidFill>
                  <a:schemeClr val="tx1"/>
                </a:solidFill>
                <a:latin typeface="Times New Roman" panose="02020603050405020304" pitchFamily="18" charset="0"/>
              </a:defRPr>
            </a:lvl8pPr>
            <a:lvl9pPr marL="3886200" indent="-228600" eaLnBrk="0" fontAlgn="base" hangingPunct="0">
              <a:spcBef>
                <a:spcPct val="0"/>
              </a:spcBef>
              <a:spcAft>
                <a:spcPct val="0"/>
              </a:spcAft>
              <a:defRPr sz="4400" b="1">
                <a:solidFill>
                  <a:schemeClr val="tx1"/>
                </a:solidFill>
                <a:latin typeface="Times New Roman" panose="02020603050405020304" pitchFamily="18" charset="0"/>
              </a:defRPr>
            </a:lvl9pPr>
          </a:lstStyle>
          <a:p>
            <a:pPr>
              <a:spcBef>
                <a:spcPct val="50000"/>
              </a:spcBef>
            </a:pPr>
            <a:r>
              <a:rPr lang="en-US" altLang="nb-NO" sz="1600"/>
              <a:t>4)</a:t>
            </a:r>
          </a:p>
        </p:txBody>
      </p:sp>
      <p:sp>
        <p:nvSpPr>
          <p:cNvPr id="28688" name="Rectangle 16"/>
          <p:cNvSpPr>
            <a:spLocks noChangeArrowheads="1"/>
          </p:cNvSpPr>
          <p:nvPr/>
        </p:nvSpPr>
        <p:spPr bwMode="auto">
          <a:xfrm>
            <a:off x="0" y="28956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defRPr sz="4400" b="1">
                <a:solidFill>
                  <a:schemeClr val="tx1"/>
                </a:solidFill>
                <a:latin typeface="Times New Roman" panose="02020603050405020304" pitchFamily="18" charset="0"/>
              </a:defRPr>
            </a:lvl1pPr>
            <a:lvl2pPr marL="742950" indent="-285750">
              <a:defRPr sz="4400" b="1">
                <a:solidFill>
                  <a:schemeClr val="tx1"/>
                </a:solidFill>
                <a:latin typeface="Times New Roman" panose="02020603050405020304" pitchFamily="18" charset="0"/>
              </a:defRPr>
            </a:lvl2pPr>
            <a:lvl3pPr marL="1143000" indent="-228600">
              <a:defRPr sz="4400" b="1">
                <a:solidFill>
                  <a:schemeClr val="tx1"/>
                </a:solidFill>
                <a:latin typeface="Times New Roman" panose="02020603050405020304" pitchFamily="18" charset="0"/>
              </a:defRPr>
            </a:lvl3pPr>
            <a:lvl4pPr marL="1600200" indent="-228600">
              <a:defRPr sz="4400" b="1">
                <a:solidFill>
                  <a:schemeClr val="tx1"/>
                </a:solidFill>
                <a:latin typeface="Times New Roman" panose="02020603050405020304" pitchFamily="18" charset="0"/>
              </a:defRPr>
            </a:lvl4pPr>
            <a:lvl5pPr marL="2057400" indent="-228600">
              <a:defRPr sz="4400" b="1">
                <a:solidFill>
                  <a:schemeClr val="tx1"/>
                </a:solidFill>
                <a:latin typeface="Times New Roman" panose="02020603050405020304" pitchFamily="18" charset="0"/>
              </a:defRPr>
            </a:lvl5pPr>
            <a:lvl6pPr marL="2514600" indent="-228600" eaLnBrk="0" fontAlgn="base" hangingPunct="0">
              <a:spcBef>
                <a:spcPct val="0"/>
              </a:spcBef>
              <a:spcAft>
                <a:spcPct val="0"/>
              </a:spcAft>
              <a:defRPr sz="4400" b="1">
                <a:solidFill>
                  <a:schemeClr val="tx1"/>
                </a:solidFill>
                <a:latin typeface="Times New Roman" panose="02020603050405020304" pitchFamily="18" charset="0"/>
              </a:defRPr>
            </a:lvl6pPr>
            <a:lvl7pPr marL="2971800" indent="-228600" eaLnBrk="0" fontAlgn="base" hangingPunct="0">
              <a:spcBef>
                <a:spcPct val="0"/>
              </a:spcBef>
              <a:spcAft>
                <a:spcPct val="0"/>
              </a:spcAft>
              <a:defRPr sz="4400" b="1">
                <a:solidFill>
                  <a:schemeClr val="tx1"/>
                </a:solidFill>
                <a:latin typeface="Times New Roman" panose="02020603050405020304" pitchFamily="18" charset="0"/>
              </a:defRPr>
            </a:lvl7pPr>
            <a:lvl8pPr marL="3429000" indent="-228600" eaLnBrk="0" fontAlgn="base" hangingPunct="0">
              <a:spcBef>
                <a:spcPct val="0"/>
              </a:spcBef>
              <a:spcAft>
                <a:spcPct val="0"/>
              </a:spcAft>
              <a:defRPr sz="4400" b="1">
                <a:solidFill>
                  <a:schemeClr val="tx1"/>
                </a:solidFill>
                <a:latin typeface="Times New Roman" panose="02020603050405020304" pitchFamily="18" charset="0"/>
              </a:defRPr>
            </a:lvl8pPr>
            <a:lvl9pPr marL="3886200" indent="-228600" eaLnBrk="0" fontAlgn="base" hangingPunct="0">
              <a:spcBef>
                <a:spcPct val="0"/>
              </a:spcBef>
              <a:spcAft>
                <a:spcPct val="0"/>
              </a:spcAft>
              <a:defRPr sz="4400" b="1">
                <a:solidFill>
                  <a:schemeClr val="tx1"/>
                </a:solidFill>
                <a:latin typeface="Times New Roman" panose="02020603050405020304" pitchFamily="18" charset="0"/>
              </a:defRPr>
            </a:lvl9pPr>
          </a:lstStyle>
          <a:p>
            <a:endParaRPr lang="en-US" altLang="nb-NO"/>
          </a:p>
        </p:txBody>
      </p:sp>
      <p:sp>
        <p:nvSpPr>
          <p:cNvPr id="28689" name="Rectangle 17"/>
          <p:cNvSpPr>
            <a:spLocks noChangeArrowheads="1"/>
          </p:cNvSpPr>
          <p:nvPr/>
        </p:nvSpPr>
        <p:spPr bwMode="auto">
          <a:xfrm>
            <a:off x="0" y="303847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defRPr sz="4400" b="1">
                <a:solidFill>
                  <a:schemeClr val="tx1"/>
                </a:solidFill>
                <a:latin typeface="Times New Roman" panose="02020603050405020304" pitchFamily="18" charset="0"/>
              </a:defRPr>
            </a:lvl1pPr>
            <a:lvl2pPr marL="742950" indent="-285750">
              <a:defRPr sz="4400" b="1">
                <a:solidFill>
                  <a:schemeClr val="tx1"/>
                </a:solidFill>
                <a:latin typeface="Times New Roman" panose="02020603050405020304" pitchFamily="18" charset="0"/>
              </a:defRPr>
            </a:lvl2pPr>
            <a:lvl3pPr marL="1143000" indent="-228600">
              <a:defRPr sz="4400" b="1">
                <a:solidFill>
                  <a:schemeClr val="tx1"/>
                </a:solidFill>
                <a:latin typeface="Times New Roman" panose="02020603050405020304" pitchFamily="18" charset="0"/>
              </a:defRPr>
            </a:lvl3pPr>
            <a:lvl4pPr marL="1600200" indent="-228600">
              <a:defRPr sz="4400" b="1">
                <a:solidFill>
                  <a:schemeClr val="tx1"/>
                </a:solidFill>
                <a:latin typeface="Times New Roman" panose="02020603050405020304" pitchFamily="18" charset="0"/>
              </a:defRPr>
            </a:lvl4pPr>
            <a:lvl5pPr marL="2057400" indent="-228600">
              <a:defRPr sz="4400" b="1">
                <a:solidFill>
                  <a:schemeClr val="tx1"/>
                </a:solidFill>
                <a:latin typeface="Times New Roman" panose="02020603050405020304" pitchFamily="18" charset="0"/>
              </a:defRPr>
            </a:lvl5pPr>
            <a:lvl6pPr marL="2514600" indent="-228600" eaLnBrk="0" fontAlgn="base" hangingPunct="0">
              <a:spcBef>
                <a:spcPct val="0"/>
              </a:spcBef>
              <a:spcAft>
                <a:spcPct val="0"/>
              </a:spcAft>
              <a:defRPr sz="4400" b="1">
                <a:solidFill>
                  <a:schemeClr val="tx1"/>
                </a:solidFill>
                <a:latin typeface="Times New Roman" panose="02020603050405020304" pitchFamily="18" charset="0"/>
              </a:defRPr>
            </a:lvl6pPr>
            <a:lvl7pPr marL="2971800" indent="-228600" eaLnBrk="0" fontAlgn="base" hangingPunct="0">
              <a:spcBef>
                <a:spcPct val="0"/>
              </a:spcBef>
              <a:spcAft>
                <a:spcPct val="0"/>
              </a:spcAft>
              <a:defRPr sz="4400" b="1">
                <a:solidFill>
                  <a:schemeClr val="tx1"/>
                </a:solidFill>
                <a:latin typeface="Times New Roman" panose="02020603050405020304" pitchFamily="18" charset="0"/>
              </a:defRPr>
            </a:lvl7pPr>
            <a:lvl8pPr marL="3429000" indent="-228600" eaLnBrk="0" fontAlgn="base" hangingPunct="0">
              <a:spcBef>
                <a:spcPct val="0"/>
              </a:spcBef>
              <a:spcAft>
                <a:spcPct val="0"/>
              </a:spcAft>
              <a:defRPr sz="4400" b="1">
                <a:solidFill>
                  <a:schemeClr val="tx1"/>
                </a:solidFill>
                <a:latin typeface="Times New Roman" panose="02020603050405020304" pitchFamily="18" charset="0"/>
              </a:defRPr>
            </a:lvl8pPr>
            <a:lvl9pPr marL="3886200" indent="-228600" eaLnBrk="0" fontAlgn="base" hangingPunct="0">
              <a:spcBef>
                <a:spcPct val="0"/>
              </a:spcBef>
              <a:spcAft>
                <a:spcPct val="0"/>
              </a:spcAft>
              <a:defRPr sz="4400" b="1">
                <a:solidFill>
                  <a:schemeClr val="tx1"/>
                </a:solidFill>
                <a:latin typeface="Times New Roman" panose="02020603050405020304" pitchFamily="18" charset="0"/>
              </a:defRPr>
            </a:lvl9pPr>
          </a:lstStyle>
          <a:p>
            <a:endParaRPr lang="en-US" altLang="nb-NO"/>
          </a:p>
        </p:txBody>
      </p:sp>
      <p:sp>
        <p:nvSpPr>
          <p:cNvPr id="28691" name="Line 19"/>
          <p:cNvSpPr>
            <a:spLocks noChangeShapeType="1"/>
          </p:cNvSpPr>
          <p:nvPr/>
        </p:nvSpPr>
        <p:spPr bwMode="auto">
          <a:xfrm flipV="1">
            <a:off x="187325" y="3454400"/>
            <a:ext cx="8593138" cy="2781300"/>
          </a:xfrm>
          <a:prstGeom prst="line">
            <a:avLst/>
          </a:prstGeom>
          <a:noFill/>
          <a:ln w="12700">
            <a:solidFill>
              <a:schemeClr val="accent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b-NO"/>
          </a:p>
        </p:txBody>
      </p:sp>
      <p:sp>
        <p:nvSpPr>
          <p:cNvPr id="611349" name="Line 21"/>
          <p:cNvSpPr>
            <a:spLocks noChangeShapeType="1"/>
          </p:cNvSpPr>
          <p:nvPr/>
        </p:nvSpPr>
        <p:spPr bwMode="auto">
          <a:xfrm>
            <a:off x="4392612" y="3187700"/>
            <a:ext cx="29147" cy="2070100"/>
          </a:xfrm>
          <a:prstGeom prst="line">
            <a:avLst/>
          </a:prstGeom>
          <a:noFill/>
          <a:ln w="76200">
            <a:solidFill>
              <a:schemeClr va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b-NO"/>
          </a:p>
        </p:txBody>
      </p:sp>
      <p:sp>
        <p:nvSpPr>
          <p:cNvPr id="611350" name="Line 22"/>
          <p:cNvSpPr>
            <a:spLocks noChangeShapeType="1"/>
          </p:cNvSpPr>
          <p:nvPr/>
        </p:nvSpPr>
        <p:spPr bwMode="auto">
          <a:xfrm>
            <a:off x="4381500" y="3162300"/>
            <a:ext cx="398463" cy="190500"/>
          </a:xfrm>
          <a:prstGeom prst="line">
            <a:avLst/>
          </a:prstGeom>
          <a:noFill/>
          <a:ln w="76200">
            <a:solidFill>
              <a:schemeClr val="hlink"/>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b-NO"/>
          </a:p>
        </p:txBody>
      </p:sp>
      <p:sp>
        <p:nvSpPr>
          <p:cNvPr id="611352" name="Line 24"/>
          <p:cNvSpPr>
            <a:spLocks noChangeShapeType="1"/>
          </p:cNvSpPr>
          <p:nvPr/>
        </p:nvSpPr>
        <p:spPr bwMode="auto">
          <a:xfrm flipH="1">
            <a:off x="5191125" y="2654300"/>
            <a:ext cx="0" cy="2222500"/>
          </a:xfrm>
          <a:prstGeom prst="line">
            <a:avLst/>
          </a:prstGeom>
          <a:noFill/>
          <a:ln w="76200">
            <a:solidFill>
              <a:schemeClr va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b-NO"/>
          </a:p>
        </p:txBody>
      </p:sp>
      <p:sp>
        <p:nvSpPr>
          <p:cNvPr id="611353" name="Line 25"/>
          <p:cNvSpPr>
            <a:spLocks noChangeShapeType="1"/>
          </p:cNvSpPr>
          <p:nvPr/>
        </p:nvSpPr>
        <p:spPr bwMode="auto">
          <a:xfrm flipH="1">
            <a:off x="5857875" y="2832100"/>
            <a:ext cx="0" cy="1828800"/>
          </a:xfrm>
          <a:prstGeom prst="line">
            <a:avLst/>
          </a:prstGeom>
          <a:noFill/>
          <a:ln w="76200">
            <a:solidFill>
              <a:schemeClr va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b-NO"/>
          </a:p>
        </p:txBody>
      </p:sp>
      <p:sp>
        <p:nvSpPr>
          <p:cNvPr id="611354" name="Line 26"/>
          <p:cNvSpPr>
            <a:spLocks noChangeShapeType="1"/>
          </p:cNvSpPr>
          <p:nvPr/>
        </p:nvSpPr>
        <p:spPr bwMode="auto">
          <a:xfrm flipH="1">
            <a:off x="4897438" y="2654300"/>
            <a:ext cx="315912" cy="12700"/>
          </a:xfrm>
          <a:prstGeom prst="line">
            <a:avLst/>
          </a:prstGeom>
          <a:noFill/>
          <a:ln w="76200">
            <a:solidFill>
              <a:schemeClr va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b-NO"/>
          </a:p>
        </p:txBody>
      </p:sp>
      <p:sp>
        <p:nvSpPr>
          <p:cNvPr id="611355" name="Line 27"/>
          <p:cNvSpPr>
            <a:spLocks noChangeShapeType="1"/>
          </p:cNvSpPr>
          <p:nvPr/>
        </p:nvSpPr>
        <p:spPr bwMode="auto">
          <a:xfrm flipH="1">
            <a:off x="5600700" y="2819400"/>
            <a:ext cx="257175" cy="368300"/>
          </a:xfrm>
          <a:prstGeom prst="line">
            <a:avLst/>
          </a:prstGeom>
          <a:noFill/>
          <a:ln w="76200">
            <a:solidFill>
              <a:schemeClr val="hlink"/>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b-NO"/>
          </a:p>
        </p:txBody>
      </p:sp>
      <p:sp>
        <p:nvSpPr>
          <p:cNvPr id="611356" name="Line 28"/>
          <p:cNvSpPr>
            <a:spLocks noChangeShapeType="1"/>
          </p:cNvSpPr>
          <p:nvPr/>
        </p:nvSpPr>
        <p:spPr bwMode="auto">
          <a:xfrm flipH="1">
            <a:off x="4838700" y="2654300"/>
            <a:ext cx="69850" cy="152400"/>
          </a:xfrm>
          <a:prstGeom prst="line">
            <a:avLst/>
          </a:prstGeom>
          <a:noFill/>
          <a:ln w="76200">
            <a:solidFill>
              <a:schemeClr va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b-NO"/>
          </a:p>
        </p:txBody>
      </p:sp>
      <p:sp>
        <p:nvSpPr>
          <p:cNvPr id="611357" name="Line 29"/>
          <p:cNvSpPr>
            <a:spLocks noChangeShapeType="1"/>
          </p:cNvSpPr>
          <p:nvPr/>
        </p:nvSpPr>
        <p:spPr bwMode="auto">
          <a:xfrm flipH="1">
            <a:off x="4991100" y="2654300"/>
            <a:ext cx="34925" cy="152400"/>
          </a:xfrm>
          <a:prstGeom prst="line">
            <a:avLst/>
          </a:prstGeom>
          <a:noFill/>
          <a:ln w="76200">
            <a:solidFill>
              <a:schemeClr va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b-NO"/>
          </a:p>
        </p:txBody>
      </p:sp>
      <p:sp>
        <p:nvSpPr>
          <p:cNvPr id="28701" name="Line 30"/>
          <p:cNvSpPr>
            <a:spLocks noChangeShapeType="1"/>
          </p:cNvSpPr>
          <p:nvPr/>
        </p:nvSpPr>
        <p:spPr bwMode="auto">
          <a:xfrm flipV="1">
            <a:off x="0" y="1193800"/>
            <a:ext cx="5510213" cy="1155700"/>
          </a:xfrm>
          <a:prstGeom prst="line">
            <a:avLst/>
          </a:prstGeom>
          <a:noFill/>
          <a:ln w="12700">
            <a:solidFill>
              <a:schemeClr val="accent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b-NO"/>
          </a:p>
        </p:txBody>
      </p:sp>
      <p:sp>
        <p:nvSpPr>
          <p:cNvPr id="611361" name="Rectangle 33"/>
          <p:cNvSpPr>
            <a:spLocks noChangeArrowheads="1"/>
          </p:cNvSpPr>
          <p:nvPr/>
        </p:nvSpPr>
        <p:spPr bwMode="auto">
          <a:xfrm>
            <a:off x="0" y="31051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defRPr sz="4400" b="1">
                <a:solidFill>
                  <a:schemeClr val="tx1"/>
                </a:solidFill>
                <a:latin typeface="Times New Roman" panose="02020603050405020304" pitchFamily="18" charset="0"/>
              </a:defRPr>
            </a:lvl1pPr>
            <a:lvl2pPr marL="742950" indent="-285750">
              <a:defRPr sz="4400" b="1">
                <a:solidFill>
                  <a:schemeClr val="tx1"/>
                </a:solidFill>
                <a:latin typeface="Times New Roman" panose="02020603050405020304" pitchFamily="18" charset="0"/>
              </a:defRPr>
            </a:lvl2pPr>
            <a:lvl3pPr marL="1143000" indent="-228600">
              <a:defRPr sz="4400" b="1">
                <a:solidFill>
                  <a:schemeClr val="tx1"/>
                </a:solidFill>
                <a:latin typeface="Times New Roman" panose="02020603050405020304" pitchFamily="18" charset="0"/>
              </a:defRPr>
            </a:lvl3pPr>
            <a:lvl4pPr marL="1600200" indent="-228600">
              <a:defRPr sz="4400" b="1">
                <a:solidFill>
                  <a:schemeClr val="tx1"/>
                </a:solidFill>
                <a:latin typeface="Times New Roman" panose="02020603050405020304" pitchFamily="18" charset="0"/>
              </a:defRPr>
            </a:lvl4pPr>
            <a:lvl5pPr marL="2057400" indent="-228600">
              <a:defRPr sz="4400" b="1">
                <a:solidFill>
                  <a:schemeClr val="tx1"/>
                </a:solidFill>
                <a:latin typeface="Times New Roman" panose="02020603050405020304" pitchFamily="18" charset="0"/>
              </a:defRPr>
            </a:lvl5pPr>
            <a:lvl6pPr marL="2514600" indent="-228600" eaLnBrk="0" fontAlgn="base" hangingPunct="0">
              <a:spcBef>
                <a:spcPct val="0"/>
              </a:spcBef>
              <a:spcAft>
                <a:spcPct val="0"/>
              </a:spcAft>
              <a:defRPr sz="4400" b="1">
                <a:solidFill>
                  <a:schemeClr val="tx1"/>
                </a:solidFill>
                <a:latin typeface="Times New Roman" panose="02020603050405020304" pitchFamily="18" charset="0"/>
              </a:defRPr>
            </a:lvl6pPr>
            <a:lvl7pPr marL="2971800" indent="-228600" eaLnBrk="0" fontAlgn="base" hangingPunct="0">
              <a:spcBef>
                <a:spcPct val="0"/>
              </a:spcBef>
              <a:spcAft>
                <a:spcPct val="0"/>
              </a:spcAft>
              <a:defRPr sz="4400" b="1">
                <a:solidFill>
                  <a:schemeClr val="tx1"/>
                </a:solidFill>
                <a:latin typeface="Times New Roman" panose="02020603050405020304" pitchFamily="18" charset="0"/>
              </a:defRPr>
            </a:lvl7pPr>
            <a:lvl8pPr marL="3429000" indent="-228600" eaLnBrk="0" fontAlgn="base" hangingPunct="0">
              <a:spcBef>
                <a:spcPct val="0"/>
              </a:spcBef>
              <a:spcAft>
                <a:spcPct val="0"/>
              </a:spcAft>
              <a:defRPr sz="4400" b="1">
                <a:solidFill>
                  <a:schemeClr val="tx1"/>
                </a:solidFill>
                <a:latin typeface="Times New Roman" panose="02020603050405020304" pitchFamily="18" charset="0"/>
              </a:defRPr>
            </a:lvl8pPr>
            <a:lvl9pPr marL="3886200" indent="-228600" eaLnBrk="0" fontAlgn="base" hangingPunct="0">
              <a:spcBef>
                <a:spcPct val="0"/>
              </a:spcBef>
              <a:spcAft>
                <a:spcPct val="0"/>
              </a:spcAft>
              <a:defRPr sz="4400" b="1">
                <a:solidFill>
                  <a:schemeClr val="tx1"/>
                </a:solidFill>
                <a:latin typeface="Times New Roman" panose="02020603050405020304" pitchFamily="18" charset="0"/>
              </a:defRPr>
            </a:lvl9pPr>
          </a:lstStyle>
          <a:p>
            <a:endParaRPr lang="en-US" altLang="nb-NO"/>
          </a:p>
        </p:txBody>
      </p:sp>
      <p:sp>
        <p:nvSpPr>
          <p:cNvPr id="28706" name="Rectangle 35"/>
          <p:cNvSpPr>
            <a:spLocks noChangeArrowheads="1"/>
          </p:cNvSpPr>
          <p:nvPr/>
        </p:nvSpPr>
        <p:spPr bwMode="auto">
          <a:xfrm>
            <a:off x="1333500" y="2935288"/>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defRPr sz="4400" b="1">
                <a:solidFill>
                  <a:schemeClr val="tx1"/>
                </a:solidFill>
                <a:latin typeface="Times New Roman" panose="02020603050405020304" pitchFamily="18" charset="0"/>
              </a:defRPr>
            </a:lvl1pPr>
            <a:lvl2pPr marL="742950" indent="-285750">
              <a:defRPr sz="4400" b="1">
                <a:solidFill>
                  <a:schemeClr val="tx1"/>
                </a:solidFill>
                <a:latin typeface="Times New Roman" panose="02020603050405020304" pitchFamily="18" charset="0"/>
              </a:defRPr>
            </a:lvl2pPr>
            <a:lvl3pPr marL="1143000" indent="-228600">
              <a:defRPr sz="4400" b="1">
                <a:solidFill>
                  <a:schemeClr val="tx1"/>
                </a:solidFill>
                <a:latin typeface="Times New Roman" panose="02020603050405020304" pitchFamily="18" charset="0"/>
              </a:defRPr>
            </a:lvl3pPr>
            <a:lvl4pPr marL="1600200" indent="-228600">
              <a:defRPr sz="4400" b="1">
                <a:solidFill>
                  <a:schemeClr val="tx1"/>
                </a:solidFill>
                <a:latin typeface="Times New Roman" panose="02020603050405020304" pitchFamily="18" charset="0"/>
              </a:defRPr>
            </a:lvl4pPr>
            <a:lvl5pPr marL="2057400" indent="-228600">
              <a:defRPr sz="4400" b="1">
                <a:solidFill>
                  <a:schemeClr val="tx1"/>
                </a:solidFill>
                <a:latin typeface="Times New Roman" panose="02020603050405020304" pitchFamily="18" charset="0"/>
              </a:defRPr>
            </a:lvl5pPr>
            <a:lvl6pPr marL="2514600" indent="-228600" eaLnBrk="0" fontAlgn="base" hangingPunct="0">
              <a:spcBef>
                <a:spcPct val="0"/>
              </a:spcBef>
              <a:spcAft>
                <a:spcPct val="0"/>
              </a:spcAft>
              <a:defRPr sz="4400" b="1">
                <a:solidFill>
                  <a:schemeClr val="tx1"/>
                </a:solidFill>
                <a:latin typeface="Times New Roman" panose="02020603050405020304" pitchFamily="18" charset="0"/>
              </a:defRPr>
            </a:lvl6pPr>
            <a:lvl7pPr marL="2971800" indent="-228600" eaLnBrk="0" fontAlgn="base" hangingPunct="0">
              <a:spcBef>
                <a:spcPct val="0"/>
              </a:spcBef>
              <a:spcAft>
                <a:spcPct val="0"/>
              </a:spcAft>
              <a:defRPr sz="4400" b="1">
                <a:solidFill>
                  <a:schemeClr val="tx1"/>
                </a:solidFill>
                <a:latin typeface="Times New Roman" panose="02020603050405020304" pitchFamily="18" charset="0"/>
              </a:defRPr>
            </a:lvl7pPr>
            <a:lvl8pPr marL="3429000" indent="-228600" eaLnBrk="0" fontAlgn="base" hangingPunct="0">
              <a:spcBef>
                <a:spcPct val="0"/>
              </a:spcBef>
              <a:spcAft>
                <a:spcPct val="0"/>
              </a:spcAft>
              <a:defRPr sz="4400" b="1">
                <a:solidFill>
                  <a:schemeClr val="tx1"/>
                </a:solidFill>
                <a:latin typeface="Times New Roman" panose="02020603050405020304" pitchFamily="18" charset="0"/>
              </a:defRPr>
            </a:lvl8pPr>
            <a:lvl9pPr marL="3886200" indent="-228600" eaLnBrk="0" fontAlgn="base" hangingPunct="0">
              <a:spcBef>
                <a:spcPct val="0"/>
              </a:spcBef>
              <a:spcAft>
                <a:spcPct val="0"/>
              </a:spcAft>
              <a:defRPr sz="4400" b="1">
                <a:solidFill>
                  <a:schemeClr val="tx1"/>
                </a:solidFill>
                <a:latin typeface="Times New Roman" panose="02020603050405020304" pitchFamily="18" charset="0"/>
              </a:defRPr>
            </a:lvl9pPr>
          </a:lstStyle>
          <a:p>
            <a:endParaRPr lang="en-US" altLang="nb-NO"/>
          </a:p>
        </p:txBody>
      </p:sp>
      <p:sp>
        <p:nvSpPr>
          <p:cNvPr id="28707" name="Line 36"/>
          <p:cNvSpPr>
            <a:spLocks noChangeShapeType="1"/>
          </p:cNvSpPr>
          <p:nvPr/>
        </p:nvSpPr>
        <p:spPr bwMode="auto">
          <a:xfrm flipV="1">
            <a:off x="2954338" y="4432300"/>
            <a:ext cx="5849937" cy="1968500"/>
          </a:xfrm>
          <a:prstGeom prst="line">
            <a:avLst/>
          </a:prstGeom>
          <a:noFill/>
          <a:ln w="12700">
            <a:solidFill>
              <a:schemeClr val="accent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b-NO"/>
          </a:p>
        </p:txBody>
      </p:sp>
      <p:sp>
        <p:nvSpPr>
          <p:cNvPr id="611367" name="Line 39"/>
          <p:cNvSpPr>
            <a:spLocks noChangeShapeType="1"/>
          </p:cNvSpPr>
          <p:nvPr/>
        </p:nvSpPr>
        <p:spPr bwMode="auto">
          <a:xfrm flipH="1">
            <a:off x="6456363" y="3251200"/>
            <a:ext cx="0" cy="1244600"/>
          </a:xfrm>
          <a:prstGeom prst="line">
            <a:avLst/>
          </a:prstGeom>
          <a:noFill/>
          <a:ln w="76200">
            <a:solidFill>
              <a:schemeClr va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b-NO"/>
          </a:p>
        </p:txBody>
      </p:sp>
      <p:sp>
        <p:nvSpPr>
          <p:cNvPr id="611368" name="Rectangle 40"/>
          <p:cNvSpPr>
            <a:spLocks noChangeArrowheads="1"/>
          </p:cNvSpPr>
          <p:nvPr/>
        </p:nvSpPr>
        <p:spPr bwMode="auto">
          <a:xfrm>
            <a:off x="6303963" y="2971800"/>
            <a:ext cx="280987" cy="584200"/>
          </a:xfrm>
          <a:prstGeom prst="rect">
            <a:avLst/>
          </a:prstGeom>
          <a:solidFill>
            <a:schemeClr val="tx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4400" b="1">
                <a:solidFill>
                  <a:schemeClr val="tx1"/>
                </a:solidFill>
                <a:latin typeface="Times New Roman" panose="02020603050405020304" pitchFamily="18" charset="0"/>
              </a:defRPr>
            </a:lvl1pPr>
            <a:lvl2pPr marL="742950" indent="-285750">
              <a:defRPr sz="4400" b="1">
                <a:solidFill>
                  <a:schemeClr val="tx1"/>
                </a:solidFill>
                <a:latin typeface="Times New Roman" panose="02020603050405020304" pitchFamily="18" charset="0"/>
              </a:defRPr>
            </a:lvl2pPr>
            <a:lvl3pPr marL="1143000" indent="-228600">
              <a:defRPr sz="4400" b="1">
                <a:solidFill>
                  <a:schemeClr val="tx1"/>
                </a:solidFill>
                <a:latin typeface="Times New Roman" panose="02020603050405020304" pitchFamily="18" charset="0"/>
              </a:defRPr>
            </a:lvl3pPr>
            <a:lvl4pPr marL="1600200" indent="-228600">
              <a:defRPr sz="4400" b="1">
                <a:solidFill>
                  <a:schemeClr val="tx1"/>
                </a:solidFill>
                <a:latin typeface="Times New Roman" panose="02020603050405020304" pitchFamily="18" charset="0"/>
              </a:defRPr>
            </a:lvl4pPr>
            <a:lvl5pPr marL="2057400" indent="-228600">
              <a:defRPr sz="4400" b="1">
                <a:solidFill>
                  <a:schemeClr val="tx1"/>
                </a:solidFill>
                <a:latin typeface="Times New Roman" panose="02020603050405020304" pitchFamily="18" charset="0"/>
              </a:defRPr>
            </a:lvl5pPr>
            <a:lvl6pPr marL="2514600" indent="-228600" eaLnBrk="0" fontAlgn="base" hangingPunct="0">
              <a:spcBef>
                <a:spcPct val="0"/>
              </a:spcBef>
              <a:spcAft>
                <a:spcPct val="0"/>
              </a:spcAft>
              <a:defRPr sz="4400" b="1">
                <a:solidFill>
                  <a:schemeClr val="tx1"/>
                </a:solidFill>
                <a:latin typeface="Times New Roman" panose="02020603050405020304" pitchFamily="18" charset="0"/>
              </a:defRPr>
            </a:lvl6pPr>
            <a:lvl7pPr marL="2971800" indent="-228600" eaLnBrk="0" fontAlgn="base" hangingPunct="0">
              <a:spcBef>
                <a:spcPct val="0"/>
              </a:spcBef>
              <a:spcAft>
                <a:spcPct val="0"/>
              </a:spcAft>
              <a:defRPr sz="4400" b="1">
                <a:solidFill>
                  <a:schemeClr val="tx1"/>
                </a:solidFill>
                <a:latin typeface="Times New Roman" panose="02020603050405020304" pitchFamily="18" charset="0"/>
              </a:defRPr>
            </a:lvl7pPr>
            <a:lvl8pPr marL="3429000" indent="-228600" eaLnBrk="0" fontAlgn="base" hangingPunct="0">
              <a:spcBef>
                <a:spcPct val="0"/>
              </a:spcBef>
              <a:spcAft>
                <a:spcPct val="0"/>
              </a:spcAft>
              <a:defRPr sz="4400" b="1">
                <a:solidFill>
                  <a:schemeClr val="tx1"/>
                </a:solidFill>
                <a:latin typeface="Times New Roman" panose="02020603050405020304" pitchFamily="18" charset="0"/>
              </a:defRPr>
            </a:lvl8pPr>
            <a:lvl9pPr marL="3886200" indent="-228600" eaLnBrk="0" fontAlgn="base" hangingPunct="0">
              <a:spcBef>
                <a:spcPct val="0"/>
              </a:spcBef>
              <a:spcAft>
                <a:spcPct val="0"/>
              </a:spcAft>
              <a:defRPr sz="4400" b="1">
                <a:solidFill>
                  <a:schemeClr val="tx1"/>
                </a:solidFill>
                <a:latin typeface="Times New Roman" panose="02020603050405020304" pitchFamily="18" charset="0"/>
              </a:defRPr>
            </a:lvl9pPr>
          </a:lstStyle>
          <a:p>
            <a:endParaRPr lang="en-US" altLang="nb-NO"/>
          </a:p>
        </p:txBody>
      </p:sp>
      <p:sp>
        <p:nvSpPr>
          <p:cNvPr id="611369" name="Oval 41"/>
          <p:cNvSpPr>
            <a:spLocks noChangeArrowheads="1"/>
          </p:cNvSpPr>
          <p:nvPr/>
        </p:nvSpPr>
        <p:spPr bwMode="auto">
          <a:xfrm>
            <a:off x="6338888" y="3009900"/>
            <a:ext cx="211137" cy="241300"/>
          </a:xfrm>
          <a:prstGeom prst="ellipse">
            <a:avLst/>
          </a:prstGeom>
          <a:solidFill>
            <a:schemeClr val="tx1"/>
          </a:solidFill>
          <a:ln w="12700">
            <a:solidFill>
              <a:schemeClr val="bg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4400" b="1">
                <a:solidFill>
                  <a:schemeClr val="tx1"/>
                </a:solidFill>
                <a:latin typeface="Times New Roman" panose="02020603050405020304" pitchFamily="18" charset="0"/>
              </a:defRPr>
            </a:lvl1pPr>
            <a:lvl2pPr marL="742950" indent="-285750">
              <a:defRPr sz="4400" b="1">
                <a:solidFill>
                  <a:schemeClr val="tx1"/>
                </a:solidFill>
                <a:latin typeface="Times New Roman" panose="02020603050405020304" pitchFamily="18" charset="0"/>
              </a:defRPr>
            </a:lvl2pPr>
            <a:lvl3pPr marL="1143000" indent="-228600">
              <a:defRPr sz="4400" b="1">
                <a:solidFill>
                  <a:schemeClr val="tx1"/>
                </a:solidFill>
                <a:latin typeface="Times New Roman" panose="02020603050405020304" pitchFamily="18" charset="0"/>
              </a:defRPr>
            </a:lvl3pPr>
            <a:lvl4pPr marL="1600200" indent="-228600">
              <a:defRPr sz="4400" b="1">
                <a:solidFill>
                  <a:schemeClr val="tx1"/>
                </a:solidFill>
                <a:latin typeface="Times New Roman" panose="02020603050405020304" pitchFamily="18" charset="0"/>
              </a:defRPr>
            </a:lvl4pPr>
            <a:lvl5pPr marL="2057400" indent="-228600">
              <a:defRPr sz="4400" b="1">
                <a:solidFill>
                  <a:schemeClr val="tx1"/>
                </a:solidFill>
                <a:latin typeface="Times New Roman" panose="02020603050405020304" pitchFamily="18" charset="0"/>
              </a:defRPr>
            </a:lvl5pPr>
            <a:lvl6pPr marL="2514600" indent="-228600" eaLnBrk="0" fontAlgn="base" hangingPunct="0">
              <a:spcBef>
                <a:spcPct val="0"/>
              </a:spcBef>
              <a:spcAft>
                <a:spcPct val="0"/>
              </a:spcAft>
              <a:defRPr sz="4400" b="1">
                <a:solidFill>
                  <a:schemeClr val="tx1"/>
                </a:solidFill>
                <a:latin typeface="Times New Roman" panose="02020603050405020304" pitchFamily="18" charset="0"/>
              </a:defRPr>
            </a:lvl6pPr>
            <a:lvl7pPr marL="2971800" indent="-228600" eaLnBrk="0" fontAlgn="base" hangingPunct="0">
              <a:spcBef>
                <a:spcPct val="0"/>
              </a:spcBef>
              <a:spcAft>
                <a:spcPct val="0"/>
              </a:spcAft>
              <a:defRPr sz="4400" b="1">
                <a:solidFill>
                  <a:schemeClr val="tx1"/>
                </a:solidFill>
                <a:latin typeface="Times New Roman" panose="02020603050405020304" pitchFamily="18" charset="0"/>
              </a:defRPr>
            </a:lvl7pPr>
            <a:lvl8pPr marL="3429000" indent="-228600" eaLnBrk="0" fontAlgn="base" hangingPunct="0">
              <a:spcBef>
                <a:spcPct val="0"/>
              </a:spcBef>
              <a:spcAft>
                <a:spcPct val="0"/>
              </a:spcAft>
              <a:defRPr sz="4400" b="1">
                <a:solidFill>
                  <a:schemeClr val="tx1"/>
                </a:solidFill>
                <a:latin typeface="Times New Roman" panose="02020603050405020304" pitchFamily="18" charset="0"/>
              </a:defRPr>
            </a:lvl8pPr>
            <a:lvl9pPr marL="3886200" indent="-228600" eaLnBrk="0" fontAlgn="base" hangingPunct="0">
              <a:spcBef>
                <a:spcPct val="0"/>
              </a:spcBef>
              <a:spcAft>
                <a:spcPct val="0"/>
              </a:spcAft>
              <a:defRPr sz="4400" b="1">
                <a:solidFill>
                  <a:schemeClr val="tx1"/>
                </a:solidFill>
                <a:latin typeface="Times New Roman" panose="02020603050405020304" pitchFamily="18" charset="0"/>
              </a:defRPr>
            </a:lvl9pPr>
          </a:lstStyle>
          <a:p>
            <a:endParaRPr lang="en-US" altLang="nb-NO"/>
          </a:p>
        </p:txBody>
      </p:sp>
      <p:sp>
        <p:nvSpPr>
          <p:cNvPr id="611370" name="Oval 42"/>
          <p:cNvSpPr>
            <a:spLocks noChangeArrowheads="1"/>
          </p:cNvSpPr>
          <p:nvPr/>
        </p:nvSpPr>
        <p:spPr bwMode="auto">
          <a:xfrm>
            <a:off x="6338888" y="3289300"/>
            <a:ext cx="211137" cy="241300"/>
          </a:xfrm>
          <a:prstGeom prst="ellipse">
            <a:avLst/>
          </a:prstGeom>
          <a:solidFill>
            <a:schemeClr val="tx1"/>
          </a:solidFill>
          <a:ln w="19050">
            <a:solidFill>
              <a:schemeClr val="bg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4400" b="1">
                <a:solidFill>
                  <a:schemeClr val="tx1"/>
                </a:solidFill>
                <a:latin typeface="Times New Roman" panose="02020603050405020304" pitchFamily="18" charset="0"/>
              </a:defRPr>
            </a:lvl1pPr>
            <a:lvl2pPr marL="742950" indent="-285750">
              <a:defRPr sz="4400" b="1">
                <a:solidFill>
                  <a:schemeClr val="tx1"/>
                </a:solidFill>
                <a:latin typeface="Times New Roman" panose="02020603050405020304" pitchFamily="18" charset="0"/>
              </a:defRPr>
            </a:lvl2pPr>
            <a:lvl3pPr marL="1143000" indent="-228600">
              <a:defRPr sz="4400" b="1">
                <a:solidFill>
                  <a:schemeClr val="tx1"/>
                </a:solidFill>
                <a:latin typeface="Times New Roman" panose="02020603050405020304" pitchFamily="18" charset="0"/>
              </a:defRPr>
            </a:lvl3pPr>
            <a:lvl4pPr marL="1600200" indent="-228600">
              <a:defRPr sz="4400" b="1">
                <a:solidFill>
                  <a:schemeClr val="tx1"/>
                </a:solidFill>
                <a:latin typeface="Times New Roman" panose="02020603050405020304" pitchFamily="18" charset="0"/>
              </a:defRPr>
            </a:lvl4pPr>
            <a:lvl5pPr marL="2057400" indent="-228600">
              <a:defRPr sz="4400" b="1">
                <a:solidFill>
                  <a:schemeClr val="tx1"/>
                </a:solidFill>
                <a:latin typeface="Times New Roman" panose="02020603050405020304" pitchFamily="18" charset="0"/>
              </a:defRPr>
            </a:lvl5pPr>
            <a:lvl6pPr marL="2514600" indent="-228600" eaLnBrk="0" fontAlgn="base" hangingPunct="0">
              <a:spcBef>
                <a:spcPct val="0"/>
              </a:spcBef>
              <a:spcAft>
                <a:spcPct val="0"/>
              </a:spcAft>
              <a:defRPr sz="4400" b="1">
                <a:solidFill>
                  <a:schemeClr val="tx1"/>
                </a:solidFill>
                <a:latin typeface="Times New Roman" panose="02020603050405020304" pitchFamily="18" charset="0"/>
              </a:defRPr>
            </a:lvl6pPr>
            <a:lvl7pPr marL="2971800" indent="-228600" eaLnBrk="0" fontAlgn="base" hangingPunct="0">
              <a:spcBef>
                <a:spcPct val="0"/>
              </a:spcBef>
              <a:spcAft>
                <a:spcPct val="0"/>
              </a:spcAft>
              <a:defRPr sz="4400" b="1">
                <a:solidFill>
                  <a:schemeClr val="tx1"/>
                </a:solidFill>
                <a:latin typeface="Times New Roman" panose="02020603050405020304" pitchFamily="18" charset="0"/>
              </a:defRPr>
            </a:lvl7pPr>
            <a:lvl8pPr marL="3429000" indent="-228600" eaLnBrk="0" fontAlgn="base" hangingPunct="0">
              <a:spcBef>
                <a:spcPct val="0"/>
              </a:spcBef>
              <a:spcAft>
                <a:spcPct val="0"/>
              </a:spcAft>
              <a:defRPr sz="4400" b="1">
                <a:solidFill>
                  <a:schemeClr val="tx1"/>
                </a:solidFill>
                <a:latin typeface="Times New Roman" panose="02020603050405020304" pitchFamily="18" charset="0"/>
              </a:defRPr>
            </a:lvl8pPr>
            <a:lvl9pPr marL="3886200" indent="-228600" eaLnBrk="0" fontAlgn="base" hangingPunct="0">
              <a:spcBef>
                <a:spcPct val="0"/>
              </a:spcBef>
              <a:spcAft>
                <a:spcPct val="0"/>
              </a:spcAft>
              <a:defRPr sz="4400" b="1">
                <a:solidFill>
                  <a:schemeClr val="tx1"/>
                </a:solidFill>
                <a:latin typeface="Times New Roman" panose="02020603050405020304" pitchFamily="18" charset="0"/>
              </a:defRPr>
            </a:lvl9pPr>
          </a:lstStyle>
          <a:p>
            <a:endParaRPr lang="en-US" altLang="nb-NO"/>
          </a:p>
        </p:txBody>
      </p:sp>
      <p:sp>
        <p:nvSpPr>
          <p:cNvPr id="611371" name="Line 43"/>
          <p:cNvSpPr>
            <a:spLocks noChangeShapeType="1"/>
          </p:cNvSpPr>
          <p:nvPr/>
        </p:nvSpPr>
        <p:spPr bwMode="auto">
          <a:xfrm>
            <a:off x="6445250" y="3032125"/>
            <a:ext cx="0" cy="190500"/>
          </a:xfrm>
          <a:prstGeom prst="line">
            <a:avLst/>
          </a:prstGeom>
          <a:noFill/>
          <a:ln w="38100">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b-NO"/>
          </a:p>
        </p:txBody>
      </p:sp>
      <p:sp>
        <p:nvSpPr>
          <p:cNvPr id="611372" name="Line 44"/>
          <p:cNvSpPr>
            <a:spLocks noChangeShapeType="1"/>
          </p:cNvSpPr>
          <p:nvPr/>
        </p:nvSpPr>
        <p:spPr bwMode="auto">
          <a:xfrm>
            <a:off x="6356350" y="3124200"/>
            <a:ext cx="198438" cy="0"/>
          </a:xfrm>
          <a:prstGeom prst="line">
            <a:avLst/>
          </a:prstGeom>
          <a:noFill/>
          <a:ln w="38100">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b-NO"/>
          </a:p>
        </p:txBody>
      </p:sp>
      <p:sp>
        <p:nvSpPr>
          <p:cNvPr id="611373" name="Line 45"/>
          <p:cNvSpPr>
            <a:spLocks noChangeShapeType="1"/>
          </p:cNvSpPr>
          <p:nvPr/>
        </p:nvSpPr>
        <p:spPr bwMode="auto">
          <a:xfrm flipH="1" flipV="1">
            <a:off x="6351588" y="3416300"/>
            <a:ext cx="198437" cy="0"/>
          </a:xfrm>
          <a:prstGeom prst="line">
            <a:avLst/>
          </a:prstGeom>
          <a:noFill/>
          <a:ln w="38100">
            <a:solidFill>
              <a:srgbClr val="4AF804"/>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b-NO"/>
          </a:p>
        </p:txBody>
      </p:sp>
      <p:sp>
        <p:nvSpPr>
          <p:cNvPr id="611374" name="Line 46"/>
          <p:cNvSpPr>
            <a:spLocks noChangeShapeType="1"/>
          </p:cNvSpPr>
          <p:nvPr/>
        </p:nvSpPr>
        <p:spPr bwMode="auto">
          <a:xfrm>
            <a:off x="6445250" y="3314700"/>
            <a:ext cx="0" cy="190500"/>
          </a:xfrm>
          <a:prstGeom prst="line">
            <a:avLst/>
          </a:prstGeom>
          <a:noFill/>
          <a:ln w="38100">
            <a:solidFill>
              <a:srgbClr val="4AF804"/>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b-NO"/>
          </a:p>
        </p:txBody>
      </p:sp>
      <p:sp>
        <p:nvSpPr>
          <p:cNvPr id="28718" name="Rectangle 47"/>
          <p:cNvSpPr>
            <a:spLocks noChangeArrowheads="1"/>
          </p:cNvSpPr>
          <p:nvPr/>
        </p:nvSpPr>
        <p:spPr bwMode="auto">
          <a:xfrm>
            <a:off x="7232650" y="1193800"/>
            <a:ext cx="141288" cy="139700"/>
          </a:xfrm>
          <a:prstGeom prst="rect">
            <a:avLst/>
          </a:prstGeom>
          <a:solidFill>
            <a:schemeClr val="bg1"/>
          </a:solidFill>
          <a:ln w="12700">
            <a:solidFill>
              <a:schemeClr val="bg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4400" b="1">
                <a:solidFill>
                  <a:schemeClr val="tx1"/>
                </a:solidFill>
                <a:latin typeface="Times New Roman" panose="02020603050405020304" pitchFamily="18" charset="0"/>
              </a:defRPr>
            </a:lvl1pPr>
            <a:lvl2pPr marL="742950" indent="-285750">
              <a:defRPr sz="4400" b="1">
                <a:solidFill>
                  <a:schemeClr val="tx1"/>
                </a:solidFill>
                <a:latin typeface="Times New Roman" panose="02020603050405020304" pitchFamily="18" charset="0"/>
              </a:defRPr>
            </a:lvl2pPr>
            <a:lvl3pPr marL="1143000" indent="-228600">
              <a:defRPr sz="4400" b="1">
                <a:solidFill>
                  <a:schemeClr val="tx1"/>
                </a:solidFill>
                <a:latin typeface="Times New Roman" panose="02020603050405020304" pitchFamily="18" charset="0"/>
              </a:defRPr>
            </a:lvl3pPr>
            <a:lvl4pPr marL="1600200" indent="-228600">
              <a:defRPr sz="4400" b="1">
                <a:solidFill>
                  <a:schemeClr val="tx1"/>
                </a:solidFill>
                <a:latin typeface="Times New Roman" panose="02020603050405020304" pitchFamily="18" charset="0"/>
              </a:defRPr>
            </a:lvl4pPr>
            <a:lvl5pPr marL="2057400" indent="-228600">
              <a:defRPr sz="4400" b="1">
                <a:solidFill>
                  <a:schemeClr val="tx1"/>
                </a:solidFill>
                <a:latin typeface="Times New Roman" panose="02020603050405020304" pitchFamily="18" charset="0"/>
              </a:defRPr>
            </a:lvl5pPr>
            <a:lvl6pPr marL="2514600" indent="-228600" eaLnBrk="0" fontAlgn="base" hangingPunct="0">
              <a:spcBef>
                <a:spcPct val="0"/>
              </a:spcBef>
              <a:spcAft>
                <a:spcPct val="0"/>
              </a:spcAft>
              <a:defRPr sz="4400" b="1">
                <a:solidFill>
                  <a:schemeClr val="tx1"/>
                </a:solidFill>
                <a:latin typeface="Times New Roman" panose="02020603050405020304" pitchFamily="18" charset="0"/>
              </a:defRPr>
            </a:lvl6pPr>
            <a:lvl7pPr marL="2971800" indent="-228600" eaLnBrk="0" fontAlgn="base" hangingPunct="0">
              <a:spcBef>
                <a:spcPct val="0"/>
              </a:spcBef>
              <a:spcAft>
                <a:spcPct val="0"/>
              </a:spcAft>
              <a:defRPr sz="4400" b="1">
                <a:solidFill>
                  <a:schemeClr val="tx1"/>
                </a:solidFill>
                <a:latin typeface="Times New Roman" panose="02020603050405020304" pitchFamily="18" charset="0"/>
              </a:defRPr>
            </a:lvl7pPr>
            <a:lvl8pPr marL="3429000" indent="-228600" eaLnBrk="0" fontAlgn="base" hangingPunct="0">
              <a:spcBef>
                <a:spcPct val="0"/>
              </a:spcBef>
              <a:spcAft>
                <a:spcPct val="0"/>
              </a:spcAft>
              <a:defRPr sz="4400" b="1">
                <a:solidFill>
                  <a:schemeClr val="tx1"/>
                </a:solidFill>
                <a:latin typeface="Times New Roman" panose="02020603050405020304" pitchFamily="18" charset="0"/>
              </a:defRPr>
            </a:lvl8pPr>
            <a:lvl9pPr marL="3886200" indent="-228600" eaLnBrk="0" fontAlgn="base" hangingPunct="0">
              <a:spcBef>
                <a:spcPct val="0"/>
              </a:spcBef>
              <a:spcAft>
                <a:spcPct val="0"/>
              </a:spcAft>
              <a:defRPr sz="4400" b="1">
                <a:solidFill>
                  <a:schemeClr val="tx1"/>
                </a:solidFill>
                <a:latin typeface="Times New Roman" panose="02020603050405020304" pitchFamily="18" charset="0"/>
              </a:defRPr>
            </a:lvl9pPr>
          </a:lstStyle>
          <a:p>
            <a:endParaRPr lang="en-US" altLang="nb-NO"/>
          </a:p>
        </p:txBody>
      </p:sp>
      <p:sp>
        <p:nvSpPr>
          <p:cNvPr id="28719" name="Rectangle 48"/>
          <p:cNvSpPr>
            <a:spLocks noChangeArrowheads="1"/>
          </p:cNvSpPr>
          <p:nvPr/>
        </p:nvSpPr>
        <p:spPr bwMode="auto">
          <a:xfrm>
            <a:off x="8029575" y="2819400"/>
            <a:ext cx="141288" cy="139700"/>
          </a:xfrm>
          <a:prstGeom prst="rect">
            <a:avLst/>
          </a:prstGeom>
          <a:solidFill>
            <a:schemeClr val="bg1"/>
          </a:solidFill>
          <a:ln w="12700">
            <a:solidFill>
              <a:schemeClr val="bg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4400" b="1">
                <a:solidFill>
                  <a:schemeClr val="tx1"/>
                </a:solidFill>
                <a:latin typeface="Times New Roman" panose="02020603050405020304" pitchFamily="18" charset="0"/>
              </a:defRPr>
            </a:lvl1pPr>
            <a:lvl2pPr marL="742950" indent="-285750">
              <a:defRPr sz="4400" b="1">
                <a:solidFill>
                  <a:schemeClr val="tx1"/>
                </a:solidFill>
                <a:latin typeface="Times New Roman" panose="02020603050405020304" pitchFamily="18" charset="0"/>
              </a:defRPr>
            </a:lvl2pPr>
            <a:lvl3pPr marL="1143000" indent="-228600">
              <a:defRPr sz="4400" b="1">
                <a:solidFill>
                  <a:schemeClr val="tx1"/>
                </a:solidFill>
                <a:latin typeface="Times New Roman" panose="02020603050405020304" pitchFamily="18" charset="0"/>
              </a:defRPr>
            </a:lvl3pPr>
            <a:lvl4pPr marL="1600200" indent="-228600">
              <a:defRPr sz="4400" b="1">
                <a:solidFill>
                  <a:schemeClr val="tx1"/>
                </a:solidFill>
                <a:latin typeface="Times New Roman" panose="02020603050405020304" pitchFamily="18" charset="0"/>
              </a:defRPr>
            </a:lvl4pPr>
            <a:lvl5pPr marL="2057400" indent="-228600">
              <a:defRPr sz="4400" b="1">
                <a:solidFill>
                  <a:schemeClr val="tx1"/>
                </a:solidFill>
                <a:latin typeface="Times New Roman" panose="02020603050405020304" pitchFamily="18" charset="0"/>
              </a:defRPr>
            </a:lvl5pPr>
            <a:lvl6pPr marL="2514600" indent="-228600" eaLnBrk="0" fontAlgn="base" hangingPunct="0">
              <a:spcBef>
                <a:spcPct val="0"/>
              </a:spcBef>
              <a:spcAft>
                <a:spcPct val="0"/>
              </a:spcAft>
              <a:defRPr sz="4400" b="1">
                <a:solidFill>
                  <a:schemeClr val="tx1"/>
                </a:solidFill>
                <a:latin typeface="Times New Roman" panose="02020603050405020304" pitchFamily="18" charset="0"/>
              </a:defRPr>
            </a:lvl6pPr>
            <a:lvl7pPr marL="2971800" indent="-228600" eaLnBrk="0" fontAlgn="base" hangingPunct="0">
              <a:spcBef>
                <a:spcPct val="0"/>
              </a:spcBef>
              <a:spcAft>
                <a:spcPct val="0"/>
              </a:spcAft>
              <a:defRPr sz="4400" b="1">
                <a:solidFill>
                  <a:schemeClr val="tx1"/>
                </a:solidFill>
                <a:latin typeface="Times New Roman" panose="02020603050405020304" pitchFamily="18" charset="0"/>
              </a:defRPr>
            </a:lvl7pPr>
            <a:lvl8pPr marL="3429000" indent="-228600" eaLnBrk="0" fontAlgn="base" hangingPunct="0">
              <a:spcBef>
                <a:spcPct val="0"/>
              </a:spcBef>
              <a:spcAft>
                <a:spcPct val="0"/>
              </a:spcAft>
              <a:defRPr sz="4400" b="1">
                <a:solidFill>
                  <a:schemeClr val="tx1"/>
                </a:solidFill>
                <a:latin typeface="Times New Roman" panose="02020603050405020304" pitchFamily="18" charset="0"/>
              </a:defRPr>
            </a:lvl8pPr>
            <a:lvl9pPr marL="3886200" indent="-228600" eaLnBrk="0" fontAlgn="base" hangingPunct="0">
              <a:spcBef>
                <a:spcPct val="0"/>
              </a:spcBef>
              <a:spcAft>
                <a:spcPct val="0"/>
              </a:spcAft>
              <a:defRPr sz="4400" b="1">
                <a:solidFill>
                  <a:schemeClr val="tx1"/>
                </a:solidFill>
                <a:latin typeface="Times New Roman" panose="02020603050405020304" pitchFamily="18" charset="0"/>
              </a:defRPr>
            </a:lvl9pPr>
          </a:lstStyle>
          <a:p>
            <a:endParaRPr lang="en-US" altLang="nb-NO"/>
          </a:p>
        </p:txBody>
      </p:sp>
      <p:sp>
        <p:nvSpPr>
          <p:cNvPr id="28720" name="Rectangle 49"/>
          <p:cNvSpPr>
            <a:spLocks noChangeArrowheads="1"/>
          </p:cNvSpPr>
          <p:nvPr/>
        </p:nvSpPr>
        <p:spPr bwMode="auto">
          <a:xfrm>
            <a:off x="8686800" y="3403600"/>
            <a:ext cx="141288" cy="139700"/>
          </a:xfrm>
          <a:prstGeom prst="rect">
            <a:avLst/>
          </a:prstGeom>
          <a:solidFill>
            <a:schemeClr val="bg1"/>
          </a:solidFill>
          <a:ln w="12700">
            <a:solidFill>
              <a:schemeClr val="bg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4400" b="1">
                <a:solidFill>
                  <a:schemeClr val="tx1"/>
                </a:solidFill>
                <a:latin typeface="Times New Roman" panose="02020603050405020304" pitchFamily="18" charset="0"/>
              </a:defRPr>
            </a:lvl1pPr>
            <a:lvl2pPr marL="742950" indent="-285750">
              <a:defRPr sz="4400" b="1">
                <a:solidFill>
                  <a:schemeClr val="tx1"/>
                </a:solidFill>
                <a:latin typeface="Times New Roman" panose="02020603050405020304" pitchFamily="18" charset="0"/>
              </a:defRPr>
            </a:lvl2pPr>
            <a:lvl3pPr marL="1143000" indent="-228600">
              <a:defRPr sz="4400" b="1">
                <a:solidFill>
                  <a:schemeClr val="tx1"/>
                </a:solidFill>
                <a:latin typeface="Times New Roman" panose="02020603050405020304" pitchFamily="18" charset="0"/>
              </a:defRPr>
            </a:lvl3pPr>
            <a:lvl4pPr marL="1600200" indent="-228600">
              <a:defRPr sz="4400" b="1">
                <a:solidFill>
                  <a:schemeClr val="tx1"/>
                </a:solidFill>
                <a:latin typeface="Times New Roman" panose="02020603050405020304" pitchFamily="18" charset="0"/>
              </a:defRPr>
            </a:lvl4pPr>
            <a:lvl5pPr marL="2057400" indent="-228600">
              <a:defRPr sz="4400" b="1">
                <a:solidFill>
                  <a:schemeClr val="tx1"/>
                </a:solidFill>
                <a:latin typeface="Times New Roman" panose="02020603050405020304" pitchFamily="18" charset="0"/>
              </a:defRPr>
            </a:lvl5pPr>
            <a:lvl6pPr marL="2514600" indent="-228600" eaLnBrk="0" fontAlgn="base" hangingPunct="0">
              <a:spcBef>
                <a:spcPct val="0"/>
              </a:spcBef>
              <a:spcAft>
                <a:spcPct val="0"/>
              </a:spcAft>
              <a:defRPr sz="4400" b="1">
                <a:solidFill>
                  <a:schemeClr val="tx1"/>
                </a:solidFill>
                <a:latin typeface="Times New Roman" panose="02020603050405020304" pitchFamily="18" charset="0"/>
              </a:defRPr>
            </a:lvl6pPr>
            <a:lvl7pPr marL="2971800" indent="-228600" eaLnBrk="0" fontAlgn="base" hangingPunct="0">
              <a:spcBef>
                <a:spcPct val="0"/>
              </a:spcBef>
              <a:spcAft>
                <a:spcPct val="0"/>
              </a:spcAft>
              <a:defRPr sz="4400" b="1">
                <a:solidFill>
                  <a:schemeClr val="tx1"/>
                </a:solidFill>
                <a:latin typeface="Times New Roman" panose="02020603050405020304" pitchFamily="18" charset="0"/>
              </a:defRPr>
            </a:lvl7pPr>
            <a:lvl8pPr marL="3429000" indent="-228600" eaLnBrk="0" fontAlgn="base" hangingPunct="0">
              <a:spcBef>
                <a:spcPct val="0"/>
              </a:spcBef>
              <a:spcAft>
                <a:spcPct val="0"/>
              </a:spcAft>
              <a:defRPr sz="4400" b="1">
                <a:solidFill>
                  <a:schemeClr val="tx1"/>
                </a:solidFill>
                <a:latin typeface="Times New Roman" panose="02020603050405020304" pitchFamily="18" charset="0"/>
              </a:defRPr>
            </a:lvl8pPr>
            <a:lvl9pPr marL="3886200" indent="-228600" eaLnBrk="0" fontAlgn="base" hangingPunct="0">
              <a:spcBef>
                <a:spcPct val="0"/>
              </a:spcBef>
              <a:spcAft>
                <a:spcPct val="0"/>
              </a:spcAft>
              <a:defRPr sz="4400" b="1">
                <a:solidFill>
                  <a:schemeClr val="tx1"/>
                </a:solidFill>
                <a:latin typeface="Times New Roman" panose="02020603050405020304" pitchFamily="18" charset="0"/>
              </a:defRPr>
            </a:lvl9pPr>
          </a:lstStyle>
          <a:p>
            <a:endParaRPr lang="en-US" altLang="nb-NO"/>
          </a:p>
        </p:txBody>
      </p:sp>
      <p:sp>
        <p:nvSpPr>
          <p:cNvPr id="28721" name="Rectangle 50"/>
          <p:cNvSpPr>
            <a:spLocks noChangeArrowheads="1"/>
          </p:cNvSpPr>
          <p:nvPr/>
        </p:nvSpPr>
        <p:spPr bwMode="auto">
          <a:xfrm>
            <a:off x="8734425" y="4394200"/>
            <a:ext cx="139700" cy="139700"/>
          </a:xfrm>
          <a:prstGeom prst="rect">
            <a:avLst/>
          </a:prstGeom>
          <a:solidFill>
            <a:schemeClr val="bg1"/>
          </a:solidFill>
          <a:ln w="12700">
            <a:solidFill>
              <a:schemeClr val="bg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4400" b="1">
                <a:solidFill>
                  <a:schemeClr val="tx1"/>
                </a:solidFill>
                <a:latin typeface="Times New Roman" panose="02020603050405020304" pitchFamily="18" charset="0"/>
              </a:defRPr>
            </a:lvl1pPr>
            <a:lvl2pPr marL="742950" indent="-285750">
              <a:defRPr sz="4400" b="1">
                <a:solidFill>
                  <a:schemeClr val="tx1"/>
                </a:solidFill>
                <a:latin typeface="Times New Roman" panose="02020603050405020304" pitchFamily="18" charset="0"/>
              </a:defRPr>
            </a:lvl2pPr>
            <a:lvl3pPr marL="1143000" indent="-228600">
              <a:defRPr sz="4400" b="1">
                <a:solidFill>
                  <a:schemeClr val="tx1"/>
                </a:solidFill>
                <a:latin typeface="Times New Roman" panose="02020603050405020304" pitchFamily="18" charset="0"/>
              </a:defRPr>
            </a:lvl3pPr>
            <a:lvl4pPr marL="1600200" indent="-228600">
              <a:defRPr sz="4400" b="1">
                <a:solidFill>
                  <a:schemeClr val="tx1"/>
                </a:solidFill>
                <a:latin typeface="Times New Roman" panose="02020603050405020304" pitchFamily="18" charset="0"/>
              </a:defRPr>
            </a:lvl4pPr>
            <a:lvl5pPr marL="2057400" indent="-228600">
              <a:defRPr sz="4400" b="1">
                <a:solidFill>
                  <a:schemeClr val="tx1"/>
                </a:solidFill>
                <a:latin typeface="Times New Roman" panose="02020603050405020304" pitchFamily="18" charset="0"/>
              </a:defRPr>
            </a:lvl5pPr>
            <a:lvl6pPr marL="2514600" indent="-228600" eaLnBrk="0" fontAlgn="base" hangingPunct="0">
              <a:spcBef>
                <a:spcPct val="0"/>
              </a:spcBef>
              <a:spcAft>
                <a:spcPct val="0"/>
              </a:spcAft>
              <a:defRPr sz="4400" b="1">
                <a:solidFill>
                  <a:schemeClr val="tx1"/>
                </a:solidFill>
                <a:latin typeface="Times New Roman" panose="02020603050405020304" pitchFamily="18" charset="0"/>
              </a:defRPr>
            </a:lvl6pPr>
            <a:lvl7pPr marL="2971800" indent="-228600" eaLnBrk="0" fontAlgn="base" hangingPunct="0">
              <a:spcBef>
                <a:spcPct val="0"/>
              </a:spcBef>
              <a:spcAft>
                <a:spcPct val="0"/>
              </a:spcAft>
              <a:defRPr sz="4400" b="1">
                <a:solidFill>
                  <a:schemeClr val="tx1"/>
                </a:solidFill>
                <a:latin typeface="Times New Roman" panose="02020603050405020304" pitchFamily="18" charset="0"/>
              </a:defRPr>
            </a:lvl7pPr>
            <a:lvl8pPr marL="3429000" indent="-228600" eaLnBrk="0" fontAlgn="base" hangingPunct="0">
              <a:spcBef>
                <a:spcPct val="0"/>
              </a:spcBef>
              <a:spcAft>
                <a:spcPct val="0"/>
              </a:spcAft>
              <a:defRPr sz="4400" b="1">
                <a:solidFill>
                  <a:schemeClr val="tx1"/>
                </a:solidFill>
                <a:latin typeface="Times New Roman" panose="02020603050405020304" pitchFamily="18" charset="0"/>
              </a:defRPr>
            </a:lvl8pPr>
            <a:lvl9pPr marL="3886200" indent="-228600" eaLnBrk="0" fontAlgn="base" hangingPunct="0">
              <a:spcBef>
                <a:spcPct val="0"/>
              </a:spcBef>
              <a:spcAft>
                <a:spcPct val="0"/>
              </a:spcAft>
              <a:defRPr sz="4400" b="1">
                <a:solidFill>
                  <a:schemeClr val="tx1"/>
                </a:solidFill>
                <a:latin typeface="Times New Roman" panose="02020603050405020304" pitchFamily="18" charset="0"/>
              </a:defRPr>
            </a:lvl9pPr>
          </a:lstStyle>
          <a:p>
            <a:endParaRPr lang="en-US" altLang="nb-NO"/>
          </a:p>
        </p:txBody>
      </p:sp>
      <p:sp>
        <p:nvSpPr>
          <p:cNvPr id="28722" name="Rectangle 51"/>
          <p:cNvSpPr>
            <a:spLocks noChangeArrowheads="1"/>
          </p:cNvSpPr>
          <p:nvPr/>
        </p:nvSpPr>
        <p:spPr bwMode="auto">
          <a:xfrm>
            <a:off x="8850313" y="5041900"/>
            <a:ext cx="141287" cy="139700"/>
          </a:xfrm>
          <a:prstGeom prst="rect">
            <a:avLst/>
          </a:prstGeom>
          <a:solidFill>
            <a:schemeClr val="bg1"/>
          </a:solidFill>
          <a:ln w="12700">
            <a:solidFill>
              <a:schemeClr val="bg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4400" b="1">
                <a:solidFill>
                  <a:schemeClr val="tx1"/>
                </a:solidFill>
                <a:latin typeface="Times New Roman" panose="02020603050405020304" pitchFamily="18" charset="0"/>
              </a:defRPr>
            </a:lvl1pPr>
            <a:lvl2pPr marL="742950" indent="-285750">
              <a:defRPr sz="4400" b="1">
                <a:solidFill>
                  <a:schemeClr val="tx1"/>
                </a:solidFill>
                <a:latin typeface="Times New Roman" panose="02020603050405020304" pitchFamily="18" charset="0"/>
              </a:defRPr>
            </a:lvl2pPr>
            <a:lvl3pPr marL="1143000" indent="-228600">
              <a:defRPr sz="4400" b="1">
                <a:solidFill>
                  <a:schemeClr val="tx1"/>
                </a:solidFill>
                <a:latin typeface="Times New Roman" panose="02020603050405020304" pitchFamily="18" charset="0"/>
              </a:defRPr>
            </a:lvl3pPr>
            <a:lvl4pPr marL="1600200" indent="-228600">
              <a:defRPr sz="4400" b="1">
                <a:solidFill>
                  <a:schemeClr val="tx1"/>
                </a:solidFill>
                <a:latin typeface="Times New Roman" panose="02020603050405020304" pitchFamily="18" charset="0"/>
              </a:defRPr>
            </a:lvl4pPr>
            <a:lvl5pPr marL="2057400" indent="-228600">
              <a:defRPr sz="4400" b="1">
                <a:solidFill>
                  <a:schemeClr val="tx1"/>
                </a:solidFill>
                <a:latin typeface="Times New Roman" panose="02020603050405020304" pitchFamily="18" charset="0"/>
              </a:defRPr>
            </a:lvl5pPr>
            <a:lvl6pPr marL="2514600" indent="-228600" eaLnBrk="0" fontAlgn="base" hangingPunct="0">
              <a:spcBef>
                <a:spcPct val="0"/>
              </a:spcBef>
              <a:spcAft>
                <a:spcPct val="0"/>
              </a:spcAft>
              <a:defRPr sz="4400" b="1">
                <a:solidFill>
                  <a:schemeClr val="tx1"/>
                </a:solidFill>
                <a:latin typeface="Times New Roman" panose="02020603050405020304" pitchFamily="18" charset="0"/>
              </a:defRPr>
            </a:lvl6pPr>
            <a:lvl7pPr marL="2971800" indent="-228600" eaLnBrk="0" fontAlgn="base" hangingPunct="0">
              <a:spcBef>
                <a:spcPct val="0"/>
              </a:spcBef>
              <a:spcAft>
                <a:spcPct val="0"/>
              </a:spcAft>
              <a:defRPr sz="4400" b="1">
                <a:solidFill>
                  <a:schemeClr val="tx1"/>
                </a:solidFill>
                <a:latin typeface="Times New Roman" panose="02020603050405020304" pitchFamily="18" charset="0"/>
              </a:defRPr>
            </a:lvl7pPr>
            <a:lvl8pPr marL="3429000" indent="-228600" eaLnBrk="0" fontAlgn="base" hangingPunct="0">
              <a:spcBef>
                <a:spcPct val="0"/>
              </a:spcBef>
              <a:spcAft>
                <a:spcPct val="0"/>
              </a:spcAft>
              <a:defRPr sz="4400" b="1">
                <a:solidFill>
                  <a:schemeClr val="tx1"/>
                </a:solidFill>
                <a:latin typeface="Times New Roman" panose="02020603050405020304" pitchFamily="18" charset="0"/>
              </a:defRPr>
            </a:lvl8pPr>
            <a:lvl9pPr marL="3886200" indent="-228600" eaLnBrk="0" fontAlgn="base" hangingPunct="0">
              <a:spcBef>
                <a:spcPct val="0"/>
              </a:spcBef>
              <a:spcAft>
                <a:spcPct val="0"/>
              </a:spcAft>
              <a:defRPr sz="4400" b="1">
                <a:solidFill>
                  <a:schemeClr val="tx1"/>
                </a:solidFill>
                <a:latin typeface="Times New Roman" panose="02020603050405020304" pitchFamily="18" charset="0"/>
              </a:defRPr>
            </a:lvl9pPr>
          </a:lstStyle>
          <a:p>
            <a:endParaRPr lang="en-US" altLang="nb-NO"/>
          </a:p>
        </p:txBody>
      </p:sp>
      <p:sp>
        <p:nvSpPr>
          <p:cNvPr id="28723" name="Rectangle 52"/>
          <p:cNvSpPr>
            <a:spLocks noChangeArrowheads="1"/>
          </p:cNvSpPr>
          <p:nvPr/>
        </p:nvSpPr>
        <p:spPr bwMode="auto">
          <a:xfrm>
            <a:off x="5381625" y="1181100"/>
            <a:ext cx="139700" cy="139700"/>
          </a:xfrm>
          <a:prstGeom prst="rect">
            <a:avLst/>
          </a:prstGeom>
          <a:solidFill>
            <a:schemeClr val="bg1"/>
          </a:solidFill>
          <a:ln w="12700">
            <a:solidFill>
              <a:schemeClr val="bg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4400" b="1">
                <a:solidFill>
                  <a:schemeClr val="tx1"/>
                </a:solidFill>
                <a:latin typeface="Times New Roman" panose="02020603050405020304" pitchFamily="18" charset="0"/>
              </a:defRPr>
            </a:lvl1pPr>
            <a:lvl2pPr marL="742950" indent="-285750">
              <a:defRPr sz="4400" b="1">
                <a:solidFill>
                  <a:schemeClr val="tx1"/>
                </a:solidFill>
                <a:latin typeface="Times New Roman" panose="02020603050405020304" pitchFamily="18" charset="0"/>
              </a:defRPr>
            </a:lvl2pPr>
            <a:lvl3pPr marL="1143000" indent="-228600">
              <a:defRPr sz="4400" b="1">
                <a:solidFill>
                  <a:schemeClr val="tx1"/>
                </a:solidFill>
                <a:latin typeface="Times New Roman" panose="02020603050405020304" pitchFamily="18" charset="0"/>
              </a:defRPr>
            </a:lvl3pPr>
            <a:lvl4pPr marL="1600200" indent="-228600">
              <a:defRPr sz="4400" b="1">
                <a:solidFill>
                  <a:schemeClr val="tx1"/>
                </a:solidFill>
                <a:latin typeface="Times New Roman" panose="02020603050405020304" pitchFamily="18" charset="0"/>
              </a:defRPr>
            </a:lvl4pPr>
            <a:lvl5pPr marL="2057400" indent="-228600">
              <a:defRPr sz="4400" b="1">
                <a:solidFill>
                  <a:schemeClr val="tx1"/>
                </a:solidFill>
                <a:latin typeface="Times New Roman" panose="02020603050405020304" pitchFamily="18" charset="0"/>
              </a:defRPr>
            </a:lvl5pPr>
            <a:lvl6pPr marL="2514600" indent="-228600" eaLnBrk="0" fontAlgn="base" hangingPunct="0">
              <a:spcBef>
                <a:spcPct val="0"/>
              </a:spcBef>
              <a:spcAft>
                <a:spcPct val="0"/>
              </a:spcAft>
              <a:defRPr sz="4400" b="1">
                <a:solidFill>
                  <a:schemeClr val="tx1"/>
                </a:solidFill>
                <a:latin typeface="Times New Roman" panose="02020603050405020304" pitchFamily="18" charset="0"/>
              </a:defRPr>
            </a:lvl6pPr>
            <a:lvl7pPr marL="2971800" indent="-228600" eaLnBrk="0" fontAlgn="base" hangingPunct="0">
              <a:spcBef>
                <a:spcPct val="0"/>
              </a:spcBef>
              <a:spcAft>
                <a:spcPct val="0"/>
              </a:spcAft>
              <a:defRPr sz="4400" b="1">
                <a:solidFill>
                  <a:schemeClr val="tx1"/>
                </a:solidFill>
                <a:latin typeface="Times New Roman" panose="02020603050405020304" pitchFamily="18" charset="0"/>
              </a:defRPr>
            </a:lvl7pPr>
            <a:lvl8pPr marL="3429000" indent="-228600" eaLnBrk="0" fontAlgn="base" hangingPunct="0">
              <a:spcBef>
                <a:spcPct val="0"/>
              </a:spcBef>
              <a:spcAft>
                <a:spcPct val="0"/>
              </a:spcAft>
              <a:defRPr sz="4400" b="1">
                <a:solidFill>
                  <a:schemeClr val="tx1"/>
                </a:solidFill>
                <a:latin typeface="Times New Roman" panose="02020603050405020304" pitchFamily="18" charset="0"/>
              </a:defRPr>
            </a:lvl8pPr>
            <a:lvl9pPr marL="3886200" indent="-228600" eaLnBrk="0" fontAlgn="base" hangingPunct="0">
              <a:spcBef>
                <a:spcPct val="0"/>
              </a:spcBef>
              <a:spcAft>
                <a:spcPct val="0"/>
              </a:spcAft>
              <a:defRPr sz="4400" b="1">
                <a:solidFill>
                  <a:schemeClr val="tx1"/>
                </a:solidFill>
                <a:latin typeface="Times New Roman" panose="02020603050405020304" pitchFamily="18" charset="0"/>
              </a:defRPr>
            </a:lvl9pPr>
          </a:lstStyle>
          <a:p>
            <a:endParaRPr lang="en-US" altLang="nb-NO"/>
          </a:p>
        </p:txBody>
      </p:sp>
      <p:sp>
        <p:nvSpPr>
          <p:cNvPr id="611381" name="Text Box 53"/>
          <p:cNvSpPr txBox="1">
            <a:spLocks noChangeArrowheads="1"/>
          </p:cNvSpPr>
          <p:nvPr/>
        </p:nvSpPr>
        <p:spPr bwMode="auto">
          <a:xfrm rot="-974684">
            <a:off x="4937062" y="4825492"/>
            <a:ext cx="1277937" cy="349250"/>
          </a:xfrm>
          <a:prstGeom prst="rect">
            <a:avLst/>
          </a:prstGeom>
          <a:noFill/>
          <a:ln w="127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4400" b="1">
                <a:solidFill>
                  <a:schemeClr val="tx1"/>
                </a:solidFill>
                <a:latin typeface="Times New Roman" panose="02020603050405020304" pitchFamily="18" charset="0"/>
              </a:defRPr>
            </a:lvl1pPr>
            <a:lvl2pPr marL="742950" indent="-285750">
              <a:defRPr sz="4400" b="1">
                <a:solidFill>
                  <a:schemeClr val="tx1"/>
                </a:solidFill>
                <a:latin typeface="Times New Roman" panose="02020603050405020304" pitchFamily="18" charset="0"/>
              </a:defRPr>
            </a:lvl2pPr>
            <a:lvl3pPr marL="1143000" indent="-228600">
              <a:defRPr sz="4400" b="1">
                <a:solidFill>
                  <a:schemeClr val="tx1"/>
                </a:solidFill>
                <a:latin typeface="Times New Roman" panose="02020603050405020304" pitchFamily="18" charset="0"/>
              </a:defRPr>
            </a:lvl3pPr>
            <a:lvl4pPr marL="1600200" indent="-228600">
              <a:defRPr sz="4400" b="1">
                <a:solidFill>
                  <a:schemeClr val="tx1"/>
                </a:solidFill>
                <a:latin typeface="Times New Roman" panose="02020603050405020304" pitchFamily="18" charset="0"/>
              </a:defRPr>
            </a:lvl4pPr>
            <a:lvl5pPr marL="2057400" indent="-228600">
              <a:defRPr sz="4400" b="1">
                <a:solidFill>
                  <a:schemeClr val="tx1"/>
                </a:solidFill>
                <a:latin typeface="Times New Roman" panose="02020603050405020304" pitchFamily="18" charset="0"/>
              </a:defRPr>
            </a:lvl5pPr>
            <a:lvl6pPr marL="2514600" indent="-228600" eaLnBrk="0" fontAlgn="base" hangingPunct="0">
              <a:spcBef>
                <a:spcPct val="0"/>
              </a:spcBef>
              <a:spcAft>
                <a:spcPct val="0"/>
              </a:spcAft>
              <a:defRPr sz="4400" b="1">
                <a:solidFill>
                  <a:schemeClr val="tx1"/>
                </a:solidFill>
                <a:latin typeface="Times New Roman" panose="02020603050405020304" pitchFamily="18" charset="0"/>
              </a:defRPr>
            </a:lvl6pPr>
            <a:lvl7pPr marL="2971800" indent="-228600" eaLnBrk="0" fontAlgn="base" hangingPunct="0">
              <a:spcBef>
                <a:spcPct val="0"/>
              </a:spcBef>
              <a:spcAft>
                <a:spcPct val="0"/>
              </a:spcAft>
              <a:defRPr sz="4400" b="1">
                <a:solidFill>
                  <a:schemeClr val="tx1"/>
                </a:solidFill>
                <a:latin typeface="Times New Roman" panose="02020603050405020304" pitchFamily="18" charset="0"/>
              </a:defRPr>
            </a:lvl7pPr>
            <a:lvl8pPr marL="3429000" indent="-228600" eaLnBrk="0" fontAlgn="base" hangingPunct="0">
              <a:spcBef>
                <a:spcPct val="0"/>
              </a:spcBef>
              <a:spcAft>
                <a:spcPct val="0"/>
              </a:spcAft>
              <a:defRPr sz="4400" b="1">
                <a:solidFill>
                  <a:schemeClr val="tx1"/>
                </a:solidFill>
                <a:latin typeface="Times New Roman" panose="02020603050405020304" pitchFamily="18" charset="0"/>
              </a:defRPr>
            </a:lvl8pPr>
            <a:lvl9pPr marL="3886200" indent="-228600" eaLnBrk="0" fontAlgn="base" hangingPunct="0">
              <a:spcBef>
                <a:spcPct val="0"/>
              </a:spcBef>
              <a:spcAft>
                <a:spcPct val="0"/>
              </a:spcAft>
              <a:defRPr sz="4400" b="1">
                <a:solidFill>
                  <a:schemeClr val="tx1"/>
                </a:solidFill>
                <a:latin typeface="Times New Roman" panose="02020603050405020304" pitchFamily="18" charset="0"/>
              </a:defRPr>
            </a:lvl9pPr>
          </a:lstStyle>
          <a:p>
            <a:pPr>
              <a:spcBef>
                <a:spcPct val="50000"/>
              </a:spcBef>
            </a:pPr>
            <a:r>
              <a:rPr lang="en-US" altLang="nb-NO" sz="1600" dirty="0"/>
              <a:t>“Toll plaza”</a:t>
            </a:r>
          </a:p>
        </p:txBody>
      </p:sp>
      <p:sp>
        <p:nvSpPr>
          <p:cNvPr id="28725" name="Line 54"/>
          <p:cNvSpPr>
            <a:spLocks noChangeShapeType="1"/>
          </p:cNvSpPr>
          <p:nvPr/>
        </p:nvSpPr>
        <p:spPr bwMode="auto">
          <a:xfrm flipV="1">
            <a:off x="4635500" y="1612900"/>
            <a:ext cx="254000" cy="50800"/>
          </a:xfrm>
          <a:prstGeom prst="line">
            <a:avLst/>
          </a:prstGeom>
          <a:noFill/>
          <a:ln w="38100">
            <a:solidFill>
              <a:srgbClr val="FF99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b-NO"/>
          </a:p>
        </p:txBody>
      </p:sp>
      <p:sp>
        <p:nvSpPr>
          <p:cNvPr id="28726" name="Line 55"/>
          <p:cNvSpPr>
            <a:spLocks noChangeShapeType="1"/>
          </p:cNvSpPr>
          <p:nvPr/>
        </p:nvSpPr>
        <p:spPr bwMode="auto">
          <a:xfrm flipV="1">
            <a:off x="6781800" y="3568700"/>
            <a:ext cx="292100" cy="88900"/>
          </a:xfrm>
          <a:prstGeom prst="line">
            <a:avLst/>
          </a:prstGeom>
          <a:noFill/>
          <a:ln w="38100">
            <a:solidFill>
              <a:srgbClr val="FF99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b-NO"/>
          </a:p>
        </p:txBody>
      </p:sp>
      <p:sp>
        <p:nvSpPr>
          <p:cNvPr id="28727" name="Line 56"/>
          <p:cNvSpPr>
            <a:spLocks noChangeShapeType="1"/>
          </p:cNvSpPr>
          <p:nvPr/>
        </p:nvSpPr>
        <p:spPr bwMode="auto">
          <a:xfrm flipV="1">
            <a:off x="4483100" y="6235700"/>
            <a:ext cx="279400" cy="114300"/>
          </a:xfrm>
          <a:prstGeom prst="line">
            <a:avLst/>
          </a:prstGeom>
          <a:noFill/>
          <a:ln w="38100">
            <a:solidFill>
              <a:srgbClr val="FF99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b-NO"/>
          </a:p>
        </p:txBody>
      </p:sp>
      <p:sp>
        <p:nvSpPr>
          <p:cNvPr id="28728" name="Line 57"/>
          <p:cNvSpPr>
            <a:spLocks noChangeShapeType="1"/>
          </p:cNvSpPr>
          <p:nvPr/>
        </p:nvSpPr>
        <p:spPr bwMode="auto">
          <a:xfrm flipV="1">
            <a:off x="939800" y="2501900"/>
            <a:ext cx="292100" cy="88900"/>
          </a:xfrm>
          <a:prstGeom prst="line">
            <a:avLst/>
          </a:prstGeom>
          <a:noFill/>
          <a:ln w="38100">
            <a:solidFill>
              <a:srgbClr val="FF99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b-NO"/>
          </a:p>
        </p:txBody>
      </p:sp>
      <p:sp>
        <p:nvSpPr>
          <p:cNvPr id="28729" name="Line 58"/>
          <p:cNvSpPr>
            <a:spLocks noChangeShapeType="1"/>
          </p:cNvSpPr>
          <p:nvPr/>
        </p:nvSpPr>
        <p:spPr bwMode="auto">
          <a:xfrm flipV="1">
            <a:off x="571500" y="5448300"/>
            <a:ext cx="292100" cy="88900"/>
          </a:xfrm>
          <a:prstGeom prst="line">
            <a:avLst/>
          </a:prstGeom>
          <a:noFill/>
          <a:ln w="38100">
            <a:solidFill>
              <a:srgbClr val="FF99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b-NO"/>
          </a:p>
        </p:txBody>
      </p:sp>
      <p:graphicFrame>
        <p:nvGraphicFramePr>
          <p:cNvPr id="28730" name="Object 59"/>
          <p:cNvGraphicFramePr>
            <a:graphicFrameLocks noGrp="1" noChangeAspect="1"/>
          </p:cNvGraphicFramePr>
          <p:nvPr>
            <p:ph sz="half" idx="2"/>
          </p:nvPr>
        </p:nvGraphicFramePr>
        <p:xfrm>
          <a:off x="142875" y="825500"/>
          <a:ext cx="1817688" cy="533400"/>
        </p:xfrm>
        <a:graphic>
          <a:graphicData uri="http://schemas.openxmlformats.org/presentationml/2006/ole">
            <mc:AlternateContent xmlns:mc="http://schemas.openxmlformats.org/markup-compatibility/2006">
              <mc:Choice xmlns:v="urn:schemas-microsoft-com:vml" Requires="v">
                <p:oleObj spid="_x0000_s29719" name="Visio" r:id="rId3" imgW="1299090" imgH="380519" progId="Visio.Drawing.11">
                  <p:embed/>
                </p:oleObj>
              </mc:Choice>
              <mc:Fallback>
                <p:oleObj name="Visio" r:id="rId3" imgW="1299090" imgH="380519" progId="Visio.Drawing.11">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2875" y="825500"/>
                        <a:ext cx="1817688" cy="533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2" name="TekstSylinder 1"/>
          <p:cNvSpPr txBox="1"/>
          <p:nvPr/>
        </p:nvSpPr>
        <p:spPr>
          <a:xfrm>
            <a:off x="3913632" y="502920"/>
            <a:ext cx="3780600" cy="523220"/>
          </a:xfrm>
          <a:prstGeom prst="rect">
            <a:avLst/>
          </a:prstGeom>
          <a:noFill/>
        </p:spPr>
        <p:txBody>
          <a:bodyPr wrap="square" rtlCol="0">
            <a:spAutoFit/>
          </a:bodyPr>
          <a:lstStyle/>
          <a:p>
            <a:r>
              <a:rPr lang="nb-NO" sz="2800" dirty="0" smtClean="0">
                <a:solidFill>
                  <a:schemeClr val="tx2"/>
                </a:solidFill>
                <a:latin typeface="+mj-lt"/>
              </a:rPr>
              <a:t>(</a:t>
            </a:r>
            <a:r>
              <a:rPr lang="nb-NO" sz="2800" dirty="0" err="1" smtClean="0">
                <a:solidFill>
                  <a:schemeClr val="tx2"/>
                </a:solidFill>
                <a:latin typeface="+mj-lt"/>
              </a:rPr>
              <a:t>after</a:t>
            </a:r>
            <a:r>
              <a:rPr lang="nb-NO" sz="2800" dirty="0" smtClean="0">
                <a:solidFill>
                  <a:schemeClr val="tx2"/>
                </a:solidFill>
                <a:latin typeface="+mj-lt"/>
              </a:rPr>
              <a:t> 2016)</a:t>
            </a:r>
            <a:endParaRPr lang="nb-NO" sz="2800" dirty="0">
              <a:solidFill>
                <a:schemeClr val="tx2"/>
              </a:solidFill>
              <a:latin typeface="+mj-lt"/>
            </a:endParaRPr>
          </a:p>
        </p:txBody>
      </p:sp>
      <p:pic>
        <p:nvPicPr>
          <p:cNvPr id="61" name="Bilde 60"/>
          <p:cNvPicPr/>
          <p:nvPr/>
        </p:nvPicPr>
        <p:blipFill>
          <a:blip r:embed="rId5" cstate="print">
            <a:extLst>
              <a:ext uri="{28A0092B-C50C-407E-A947-70E740481C1C}">
                <a14:useLocalDpi xmlns:a14="http://schemas.microsoft.com/office/drawing/2010/main" val="0"/>
              </a:ext>
            </a:extLst>
          </a:blip>
          <a:stretch>
            <a:fillRect/>
          </a:stretch>
        </p:blipFill>
        <p:spPr>
          <a:xfrm>
            <a:off x="2399983" y="1981200"/>
            <a:ext cx="777875" cy="883920"/>
          </a:xfrm>
          <a:prstGeom prst="rect">
            <a:avLst/>
          </a:prstGeom>
        </p:spPr>
      </p:pic>
      <p:pic>
        <p:nvPicPr>
          <p:cNvPr id="62" name="Bilde 61"/>
          <p:cNvPicPr/>
          <p:nvPr/>
        </p:nvPicPr>
        <p:blipFill>
          <a:blip r:embed="rId6" cstate="print">
            <a:extLst>
              <a:ext uri="{28A0092B-C50C-407E-A947-70E740481C1C}">
                <a14:useLocalDpi xmlns:a14="http://schemas.microsoft.com/office/drawing/2010/main" val="0"/>
              </a:ext>
            </a:extLst>
          </a:blip>
          <a:stretch>
            <a:fillRect/>
          </a:stretch>
        </p:blipFill>
        <p:spPr>
          <a:xfrm>
            <a:off x="1943577" y="5084444"/>
            <a:ext cx="658495" cy="676275"/>
          </a:xfrm>
          <a:prstGeom prst="rect">
            <a:avLst/>
          </a:prstGeom>
        </p:spPr>
      </p:pic>
      <p:pic>
        <p:nvPicPr>
          <p:cNvPr id="64" name="Bilde 63"/>
          <p:cNvPicPr/>
          <p:nvPr/>
        </p:nvPicPr>
        <p:blipFill>
          <a:blip r:embed="rId7">
            <a:extLst>
              <a:ext uri="{28A0092B-C50C-407E-A947-70E740481C1C}">
                <a14:useLocalDpi xmlns:a14="http://schemas.microsoft.com/office/drawing/2010/main" val="0"/>
              </a:ext>
            </a:extLst>
          </a:blip>
          <a:srcRect/>
          <a:stretch>
            <a:fillRect/>
          </a:stretch>
        </p:blipFill>
        <p:spPr bwMode="auto">
          <a:xfrm>
            <a:off x="3994722" y="4017074"/>
            <a:ext cx="807085" cy="1091565"/>
          </a:xfrm>
          <a:prstGeom prst="rect">
            <a:avLst/>
          </a:prstGeom>
          <a:noFill/>
        </p:spPr>
      </p:pic>
    </p:spTree>
    <p:extLst>
      <p:ext uri="{BB962C8B-B14F-4D97-AF65-F5344CB8AC3E}">
        <p14:creationId xmlns:p14="http://schemas.microsoft.com/office/powerpoint/2010/main" val="683065752"/>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presetSubtype="0" fill="hold" grpId="0" nodeType="withEffect">
                                  <p:stCondLst>
                                    <p:cond delay="0"/>
                                  </p:stCondLst>
                                  <p:childTnLst>
                                    <p:set>
                                      <p:cBhvr>
                                        <p:cTn id="6" dur="1" fill="hold">
                                          <p:stCondLst>
                                            <p:cond delay="0"/>
                                          </p:stCondLst>
                                        </p:cTn>
                                        <p:tgtEl>
                                          <p:spTgt spid="611340"/>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611381"/>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611349"/>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611350"/>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611356"/>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611357"/>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611354"/>
                                        </p:tgtEl>
                                        <p:attrNameLst>
                                          <p:attrName>style.visibility</p:attrName>
                                        </p:attrNameLst>
                                      </p:cBhvr>
                                      <p:to>
                                        <p:strVal val="visible"/>
                                      </p:to>
                                    </p:set>
                                  </p:childTnLst>
                                </p:cTn>
                              </p:par>
                              <p:par>
                                <p:cTn id="19" presetID="1" presetClass="entr" presetSubtype="0" fill="hold" grpId="0" nodeType="withEffect" nodePh="1">
                                  <p:stCondLst>
                                    <p:cond delay="0"/>
                                  </p:stCondLst>
                                  <p:endCondLst>
                                    <p:cond evt="begin" delay="0">
                                      <p:tn val="19"/>
                                    </p:cond>
                                  </p:endCondLst>
                                  <p:childTnLst>
                                    <p:set>
                                      <p:cBhvr>
                                        <p:cTn id="20" dur="1" fill="hold">
                                          <p:stCondLst>
                                            <p:cond delay="0"/>
                                          </p:stCondLst>
                                        </p:cTn>
                                        <p:tgtEl>
                                          <p:spTgt spid="611361"/>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611352"/>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611353"/>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611355"/>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611367"/>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611370"/>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611368"/>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611369"/>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611371"/>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611372"/>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611374"/>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611373"/>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611341"/>
                                        </p:tgtEl>
                                        <p:attrNameLst>
                                          <p:attrName>style.visibility</p:attrName>
                                        </p:attrNameLst>
                                      </p:cBhvr>
                                      <p:to>
                                        <p:strVal val="visible"/>
                                      </p:to>
                                    </p:set>
                                  </p:childTnLst>
                                </p:cTn>
                              </p:par>
                              <p:par>
                                <p:cTn id="45" presetID="1" presetClass="entr" presetSubtype="0" fill="hold" grpId="1" nodeType="withEffect">
                                  <p:stCondLst>
                                    <p:cond delay="0"/>
                                  </p:stCondLst>
                                  <p:childTnLst>
                                    <p:set>
                                      <p:cBhvr>
                                        <p:cTn id="46" dur="1" fill="hold">
                                          <p:stCondLst>
                                            <p:cond delay="0"/>
                                          </p:stCondLst>
                                        </p:cTn>
                                        <p:tgtEl>
                                          <p:spTgt spid="611341"/>
                                        </p:tgtEl>
                                        <p:attrNameLst>
                                          <p:attrName>style.visibility</p:attrName>
                                        </p:attrNameLst>
                                      </p:cBhvr>
                                      <p:to>
                                        <p:strVal val="visible"/>
                                      </p:to>
                                    </p:set>
                                  </p:childTnLst>
                                </p:cTn>
                              </p:par>
                              <p:par>
                                <p:cTn id="47" presetID="1" presetClass="entr" presetSubtype="0" fill="hold" grpId="0" nodeType="withEffect">
                                  <p:stCondLst>
                                    <p:cond delay="0"/>
                                  </p:stCondLst>
                                  <p:childTnLst>
                                    <p:set>
                                      <p:cBhvr>
                                        <p:cTn id="48" dur="1" fill="hold">
                                          <p:stCondLst>
                                            <p:cond delay="0"/>
                                          </p:stCondLst>
                                        </p:cTn>
                                        <p:tgtEl>
                                          <p:spTgt spid="61133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1336" grpId="0"/>
      <p:bldP spid="611340" grpId="0"/>
      <p:bldP spid="611341" grpId="0"/>
      <p:bldP spid="611341" grpId="1"/>
      <p:bldP spid="611349" grpId="0" animBg="1"/>
      <p:bldP spid="611350" grpId="0" animBg="1"/>
      <p:bldP spid="611352" grpId="0" animBg="1"/>
      <p:bldP spid="611353" grpId="0" animBg="1"/>
      <p:bldP spid="611354" grpId="0" animBg="1"/>
      <p:bldP spid="611355" grpId="0" animBg="1"/>
      <p:bldP spid="611356" grpId="0" animBg="1"/>
      <p:bldP spid="611357" grpId="0" animBg="1"/>
      <p:bldP spid="611361" grpId="0" animBg="1"/>
      <p:bldP spid="611367" grpId="0" animBg="1"/>
      <p:bldP spid="611368" grpId="0" animBg="1"/>
      <p:bldP spid="611369" grpId="0" animBg="1"/>
      <p:bldP spid="611370" grpId="0" animBg="1"/>
      <p:bldP spid="611371" grpId="0" animBg="1"/>
      <p:bldP spid="611372" grpId="0" animBg="1"/>
      <p:bldP spid="611373" grpId="0" animBg="1"/>
      <p:bldP spid="611374" grpId="0" animBg="1"/>
      <p:bldP spid="611381"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r>
              <a:rPr lang="nb-NO" altLang="nb-NO" sz="2800" smtClean="0"/>
              <a:t/>
            </a:r>
            <a:br>
              <a:rPr lang="nb-NO" altLang="nb-NO" sz="2800" smtClean="0"/>
            </a:br>
            <a:r>
              <a:rPr lang="nb-NO" altLang="nb-NO" sz="2800" smtClean="0"/>
              <a:t> </a:t>
            </a:r>
            <a:br>
              <a:rPr lang="nb-NO" altLang="nb-NO" sz="2800" smtClean="0"/>
            </a:br>
            <a:endParaRPr lang="en-US" altLang="nb-NO" sz="2800" smtClean="0"/>
          </a:p>
        </p:txBody>
      </p:sp>
      <p:sp>
        <p:nvSpPr>
          <p:cNvPr id="4099" name="Text Box 3"/>
          <p:cNvSpPr txBox="1">
            <a:spLocks noChangeArrowheads="1"/>
          </p:cNvSpPr>
          <p:nvPr/>
        </p:nvSpPr>
        <p:spPr bwMode="auto">
          <a:xfrm>
            <a:off x="654050" y="273050"/>
            <a:ext cx="3116263"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4400" b="1">
                <a:solidFill>
                  <a:schemeClr val="tx1"/>
                </a:solidFill>
                <a:latin typeface="Times New Roman" panose="02020603050405020304" pitchFamily="18" charset="0"/>
              </a:defRPr>
            </a:lvl1pPr>
            <a:lvl2pPr marL="742950" indent="-285750">
              <a:defRPr sz="4400" b="1">
                <a:solidFill>
                  <a:schemeClr val="tx1"/>
                </a:solidFill>
                <a:latin typeface="Times New Roman" panose="02020603050405020304" pitchFamily="18" charset="0"/>
              </a:defRPr>
            </a:lvl2pPr>
            <a:lvl3pPr marL="1143000" indent="-228600">
              <a:defRPr sz="4400" b="1">
                <a:solidFill>
                  <a:schemeClr val="tx1"/>
                </a:solidFill>
                <a:latin typeface="Times New Roman" panose="02020603050405020304" pitchFamily="18" charset="0"/>
              </a:defRPr>
            </a:lvl3pPr>
            <a:lvl4pPr marL="1600200" indent="-228600">
              <a:defRPr sz="4400" b="1">
                <a:solidFill>
                  <a:schemeClr val="tx1"/>
                </a:solidFill>
                <a:latin typeface="Times New Roman" panose="02020603050405020304" pitchFamily="18" charset="0"/>
              </a:defRPr>
            </a:lvl4pPr>
            <a:lvl5pPr marL="2057400" indent="-228600">
              <a:defRPr sz="4400" b="1">
                <a:solidFill>
                  <a:schemeClr val="tx1"/>
                </a:solidFill>
                <a:latin typeface="Times New Roman" panose="02020603050405020304" pitchFamily="18" charset="0"/>
              </a:defRPr>
            </a:lvl5pPr>
            <a:lvl6pPr marL="2514600" indent="-228600" eaLnBrk="0" fontAlgn="base" hangingPunct="0">
              <a:spcBef>
                <a:spcPct val="0"/>
              </a:spcBef>
              <a:spcAft>
                <a:spcPct val="0"/>
              </a:spcAft>
              <a:defRPr sz="4400" b="1">
                <a:solidFill>
                  <a:schemeClr val="tx1"/>
                </a:solidFill>
                <a:latin typeface="Times New Roman" panose="02020603050405020304" pitchFamily="18" charset="0"/>
              </a:defRPr>
            </a:lvl6pPr>
            <a:lvl7pPr marL="2971800" indent="-228600" eaLnBrk="0" fontAlgn="base" hangingPunct="0">
              <a:spcBef>
                <a:spcPct val="0"/>
              </a:spcBef>
              <a:spcAft>
                <a:spcPct val="0"/>
              </a:spcAft>
              <a:defRPr sz="4400" b="1">
                <a:solidFill>
                  <a:schemeClr val="tx1"/>
                </a:solidFill>
                <a:latin typeface="Times New Roman" panose="02020603050405020304" pitchFamily="18" charset="0"/>
              </a:defRPr>
            </a:lvl7pPr>
            <a:lvl8pPr marL="3429000" indent="-228600" eaLnBrk="0" fontAlgn="base" hangingPunct="0">
              <a:spcBef>
                <a:spcPct val="0"/>
              </a:spcBef>
              <a:spcAft>
                <a:spcPct val="0"/>
              </a:spcAft>
              <a:defRPr sz="4400" b="1">
                <a:solidFill>
                  <a:schemeClr val="tx1"/>
                </a:solidFill>
                <a:latin typeface="Times New Roman" panose="02020603050405020304" pitchFamily="18" charset="0"/>
              </a:defRPr>
            </a:lvl8pPr>
            <a:lvl9pPr marL="3886200" indent="-228600" eaLnBrk="0" fontAlgn="base" hangingPunct="0">
              <a:spcBef>
                <a:spcPct val="0"/>
              </a:spcBef>
              <a:spcAft>
                <a:spcPct val="0"/>
              </a:spcAft>
              <a:defRPr sz="4400" b="1">
                <a:solidFill>
                  <a:schemeClr val="tx1"/>
                </a:solidFill>
                <a:latin typeface="Times New Roman" panose="02020603050405020304" pitchFamily="18" charset="0"/>
              </a:defRPr>
            </a:lvl9pPr>
          </a:lstStyle>
          <a:p>
            <a:pPr>
              <a:spcBef>
                <a:spcPct val="50000"/>
              </a:spcBef>
            </a:pPr>
            <a:r>
              <a:rPr lang="en-US" altLang="nb-NO" sz="3600">
                <a:solidFill>
                  <a:srgbClr val="002BB6"/>
                </a:solidFill>
                <a:latin typeface="Verdana" panose="020B0604030504040204" pitchFamily="34" charset="0"/>
              </a:rPr>
              <a:t>AutoPASS</a:t>
            </a:r>
          </a:p>
        </p:txBody>
      </p:sp>
      <p:sp>
        <p:nvSpPr>
          <p:cNvPr id="4100" name="Text Box 4"/>
          <p:cNvSpPr txBox="1">
            <a:spLocks noChangeArrowheads="1"/>
          </p:cNvSpPr>
          <p:nvPr/>
        </p:nvSpPr>
        <p:spPr bwMode="auto">
          <a:xfrm>
            <a:off x="476250" y="1296988"/>
            <a:ext cx="6124575" cy="1600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457200" indent="-457200">
              <a:defRPr sz="4400" b="1">
                <a:solidFill>
                  <a:schemeClr val="tx1"/>
                </a:solidFill>
                <a:latin typeface="Times New Roman" panose="02020603050405020304" pitchFamily="18" charset="0"/>
              </a:defRPr>
            </a:lvl1pPr>
            <a:lvl2pPr marL="742950" indent="-285750">
              <a:defRPr sz="4400" b="1">
                <a:solidFill>
                  <a:schemeClr val="tx1"/>
                </a:solidFill>
                <a:latin typeface="Times New Roman" panose="02020603050405020304" pitchFamily="18" charset="0"/>
              </a:defRPr>
            </a:lvl2pPr>
            <a:lvl3pPr marL="1143000" indent="-228600">
              <a:defRPr sz="4400" b="1">
                <a:solidFill>
                  <a:schemeClr val="tx1"/>
                </a:solidFill>
                <a:latin typeface="Times New Roman" panose="02020603050405020304" pitchFamily="18" charset="0"/>
              </a:defRPr>
            </a:lvl3pPr>
            <a:lvl4pPr marL="1600200" indent="-228600">
              <a:defRPr sz="4400" b="1">
                <a:solidFill>
                  <a:schemeClr val="tx1"/>
                </a:solidFill>
                <a:latin typeface="Times New Roman" panose="02020603050405020304" pitchFamily="18" charset="0"/>
              </a:defRPr>
            </a:lvl4pPr>
            <a:lvl5pPr marL="2057400" indent="-228600">
              <a:defRPr sz="4400" b="1">
                <a:solidFill>
                  <a:schemeClr val="tx1"/>
                </a:solidFill>
                <a:latin typeface="Times New Roman" panose="02020603050405020304" pitchFamily="18" charset="0"/>
              </a:defRPr>
            </a:lvl5pPr>
            <a:lvl6pPr marL="2514600" indent="-228600" eaLnBrk="0" fontAlgn="base" hangingPunct="0">
              <a:spcBef>
                <a:spcPct val="0"/>
              </a:spcBef>
              <a:spcAft>
                <a:spcPct val="0"/>
              </a:spcAft>
              <a:defRPr sz="4400" b="1">
                <a:solidFill>
                  <a:schemeClr val="tx1"/>
                </a:solidFill>
                <a:latin typeface="Times New Roman" panose="02020603050405020304" pitchFamily="18" charset="0"/>
              </a:defRPr>
            </a:lvl6pPr>
            <a:lvl7pPr marL="2971800" indent="-228600" eaLnBrk="0" fontAlgn="base" hangingPunct="0">
              <a:spcBef>
                <a:spcPct val="0"/>
              </a:spcBef>
              <a:spcAft>
                <a:spcPct val="0"/>
              </a:spcAft>
              <a:defRPr sz="4400" b="1">
                <a:solidFill>
                  <a:schemeClr val="tx1"/>
                </a:solidFill>
                <a:latin typeface="Times New Roman" panose="02020603050405020304" pitchFamily="18" charset="0"/>
              </a:defRPr>
            </a:lvl7pPr>
            <a:lvl8pPr marL="3429000" indent="-228600" eaLnBrk="0" fontAlgn="base" hangingPunct="0">
              <a:spcBef>
                <a:spcPct val="0"/>
              </a:spcBef>
              <a:spcAft>
                <a:spcPct val="0"/>
              </a:spcAft>
              <a:defRPr sz="4400" b="1">
                <a:solidFill>
                  <a:schemeClr val="tx1"/>
                </a:solidFill>
                <a:latin typeface="Times New Roman" panose="02020603050405020304" pitchFamily="18" charset="0"/>
              </a:defRPr>
            </a:lvl8pPr>
            <a:lvl9pPr marL="3886200" indent="-228600" eaLnBrk="0" fontAlgn="base" hangingPunct="0">
              <a:spcBef>
                <a:spcPct val="0"/>
              </a:spcBef>
              <a:spcAft>
                <a:spcPct val="0"/>
              </a:spcAft>
              <a:defRPr sz="4400" b="1">
                <a:solidFill>
                  <a:schemeClr val="tx1"/>
                </a:solidFill>
                <a:latin typeface="Times New Roman" panose="02020603050405020304" pitchFamily="18" charset="0"/>
              </a:defRPr>
            </a:lvl9pPr>
          </a:lstStyle>
          <a:p>
            <a:pPr>
              <a:spcBef>
                <a:spcPct val="50000"/>
              </a:spcBef>
              <a:buFontTx/>
              <a:buChar char="•"/>
            </a:pPr>
            <a:r>
              <a:rPr lang="en-US" altLang="nb-NO" sz="2800" b="0">
                <a:latin typeface="Verdana" panose="020B0604030504040204" pitchFamily="34" charset="0"/>
              </a:rPr>
              <a:t>Owned by the NPRA</a:t>
            </a:r>
          </a:p>
          <a:p>
            <a:pPr>
              <a:spcBef>
                <a:spcPct val="50000"/>
              </a:spcBef>
              <a:buFontTx/>
              <a:buChar char="•"/>
            </a:pPr>
            <a:r>
              <a:rPr lang="en-US" altLang="nb-NO" sz="2800" b="0">
                <a:latin typeface="Verdana" panose="020B0604030504040204" pitchFamily="34" charset="0"/>
              </a:rPr>
              <a:t>Independent of industry and open to all </a:t>
            </a:r>
          </a:p>
        </p:txBody>
      </p:sp>
      <p:pic>
        <p:nvPicPr>
          <p:cNvPr id="4101" name="Picture 5" descr="autoPASS-logo-orig1"/>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a:xfrm>
            <a:off x="7273925" y="1320800"/>
            <a:ext cx="1228725" cy="2133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6" name="Text Box 4"/>
          <p:cNvSpPr txBox="1">
            <a:spLocks noChangeArrowheads="1"/>
          </p:cNvSpPr>
          <p:nvPr/>
        </p:nvSpPr>
        <p:spPr bwMode="auto">
          <a:xfrm>
            <a:off x="476250" y="2973388"/>
            <a:ext cx="6686550" cy="203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457200" indent="-457200">
              <a:defRPr sz="4400" b="1">
                <a:solidFill>
                  <a:schemeClr val="tx1"/>
                </a:solidFill>
                <a:latin typeface="Times New Roman" panose="02020603050405020304" pitchFamily="18" charset="0"/>
              </a:defRPr>
            </a:lvl1pPr>
            <a:lvl2pPr marL="742950" indent="-285750">
              <a:defRPr sz="4400" b="1">
                <a:solidFill>
                  <a:schemeClr val="tx1"/>
                </a:solidFill>
                <a:latin typeface="Times New Roman" panose="02020603050405020304" pitchFamily="18" charset="0"/>
              </a:defRPr>
            </a:lvl2pPr>
            <a:lvl3pPr marL="1143000" indent="-228600">
              <a:defRPr sz="4400" b="1">
                <a:solidFill>
                  <a:schemeClr val="tx1"/>
                </a:solidFill>
                <a:latin typeface="Times New Roman" panose="02020603050405020304" pitchFamily="18" charset="0"/>
              </a:defRPr>
            </a:lvl3pPr>
            <a:lvl4pPr marL="1600200" indent="-228600">
              <a:defRPr sz="4400" b="1">
                <a:solidFill>
                  <a:schemeClr val="tx1"/>
                </a:solidFill>
                <a:latin typeface="Times New Roman" panose="02020603050405020304" pitchFamily="18" charset="0"/>
              </a:defRPr>
            </a:lvl4pPr>
            <a:lvl5pPr marL="2057400" indent="-228600">
              <a:defRPr sz="4400" b="1">
                <a:solidFill>
                  <a:schemeClr val="tx1"/>
                </a:solidFill>
                <a:latin typeface="Times New Roman" panose="02020603050405020304" pitchFamily="18" charset="0"/>
              </a:defRPr>
            </a:lvl5pPr>
            <a:lvl6pPr marL="2514600" indent="-228600" eaLnBrk="0" fontAlgn="base" hangingPunct="0">
              <a:spcBef>
                <a:spcPct val="0"/>
              </a:spcBef>
              <a:spcAft>
                <a:spcPct val="0"/>
              </a:spcAft>
              <a:defRPr sz="4400" b="1">
                <a:solidFill>
                  <a:schemeClr val="tx1"/>
                </a:solidFill>
                <a:latin typeface="Times New Roman" panose="02020603050405020304" pitchFamily="18" charset="0"/>
              </a:defRPr>
            </a:lvl6pPr>
            <a:lvl7pPr marL="2971800" indent="-228600" eaLnBrk="0" fontAlgn="base" hangingPunct="0">
              <a:spcBef>
                <a:spcPct val="0"/>
              </a:spcBef>
              <a:spcAft>
                <a:spcPct val="0"/>
              </a:spcAft>
              <a:defRPr sz="4400" b="1">
                <a:solidFill>
                  <a:schemeClr val="tx1"/>
                </a:solidFill>
                <a:latin typeface="Times New Roman" panose="02020603050405020304" pitchFamily="18" charset="0"/>
              </a:defRPr>
            </a:lvl7pPr>
            <a:lvl8pPr marL="3429000" indent="-228600" eaLnBrk="0" fontAlgn="base" hangingPunct="0">
              <a:spcBef>
                <a:spcPct val="0"/>
              </a:spcBef>
              <a:spcAft>
                <a:spcPct val="0"/>
              </a:spcAft>
              <a:defRPr sz="4400" b="1">
                <a:solidFill>
                  <a:schemeClr val="tx1"/>
                </a:solidFill>
                <a:latin typeface="Times New Roman" panose="02020603050405020304" pitchFamily="18" charset="0"/>
              </a:defRPr>
            </a:lvl8pPr>
            <a:lvl9pPr marL="3886200" indent="-228600" eaLnBrk="0" fontAlgn="base" hangingPunct="0">
              <a:spcBef>
                <a:spcPct val="0"/>
              </a:spcBef>
              <a:spcAft>
                <a:spcPct val="0"/>
              </a:spcAft>
              <a:defRPr sz="4400" b="1">
                <a:solidFill>
                  <a:schemeClr val="tx1"/>
                </a:solidFill>
                <a:latin typeface="Times New Roman" panose="02020603050405020304" pitchFamily="18" charset="0"/>
              </a:defRPr>
            </a:lvl9pPr>
          </a:lstStyle>
          <a:p>
            <a:pPr>
              <a:spcBef>
                <a:spcPct val="50000"/>
              </a:spcBef>
              <a:buFontTx/>
              <a:buChar char="•"/>
            </a:pPr>
            <a:r>
              <a:rPr lang="nb-NO" altLang="nb-NO" sz="2800" b="0" dirty="0">
                <a:latin typeface="Verdana" panose="020B0604030504040204" pitchFamily="34" charset="0"/>
              </a:rPr>
              <a:t>In full </a:t>
            </a:r>
            <a:r>
              <a:rPr lang="nb-NO" altLang="nb-NO" sz="2800" b="0" dirty="0" err="1">
                <a:latin typeface="Verdana" panose="020B0604030504040204" pitchFamily="34" charset="0"/>
              </a:rPr>
              <a:t>compliance</a:t>
            </a:r>
            <a:r>
              <a:rPr lang="nb-NO" altLang="nb-NO" sz="2800" b="0" dirty="0">
                <a:latin typeface="Verdana" panose="020B0604030504040204" pitchFamily="34" charset="0"/>
              </a:rPr>
              <a:t> </a:t>
            </a:r>
            <a:r>
              <a:rPr lang="nb-NO" altLang="nb-NO" sz="2800" b="0" dirty="0" err="1">
                <a:latin typeface="Verdana" panose="020B0604030504040204" pitchFamily="34" charset="0"/>
              </a:rPr>
              <a:t>with</a:t>
            </a:r>
            <a:r>
              <a:rPr lang="nb-NO" altLang="nb-NO" sz="2800" b="0" dirty="0">
                <a:latin typeface="Verdana" panose="020B0604030504040204" pitchFamily="34" charset="0"/>
              </a:rPr>
              <a:t> European standards for DSRC (5.8 GHz)</a:t>
            </a:r>
          </a:p>
          <a:p>
            <a:pPr>
              <a:spcBef>
                <a:spcPct val="50000"/>
              </a:spcBef>
              <a:buFontTx/>
              <a:buChar char="•"/>
            </a:pPr>
            <a:r>
              <a:rPr lang="nb-NO" altLang="nb-NO" sz="2800" b="0" dirty="0">
                <a:latin typeface="Verdana" panose="020B0604030504040204" pitchFamily="34" charset="0"/>
              </a:rPr>
              <a:t>2 million </a:t>
            </a:r>
            <a:r>
              <a:rPr lang="nb-NO" altLang="nb-NO" sz="2800" b="0" dirty="0" err="1">
                <a:latin typeface="Verdana" panose="020B0604030504040204" pitchFamily="34" charset="0"/>
              </a:rPr>
              <a:t>AutoPASS</a:t>
            </a:r>
            <a:r>
              <a:rPr lang="nb-NO" altLang="nb-NO" sz="2800" b="0" dirty="0">
                <a:latin typeface="Verdana" panose="020B0604030504040204" pitchFamily="34" charset="0"/>
              </a:rPr>
              <a:t> tags in </a:t>
            </a:r>
            <a:r>
              <a:rPr lang="nb-NO" altLang="nb-NO" sz="2800" b="0" dirty="0" err="1">
                <a:latin typeface="Verdana" panose="020B0604030504040204" pitchFamily="34" charset="0"/>
              </a:rPr>
              <a:t>use</a:t>
            </a:r>
            <a:r>
              <a:rPr lang="nb-NO" altLang="nb-NO" sz="2800" b="0" dirty="0">
                <a:latin typeface="Verdana" panose="020B0604030504040204" pitchFamily="34" charset="0"/>
              </a:rPr>
              <a:t> (</a:t>
            </a:r>
            <a:r>
              <a:rPr lang="nb-NO" altLang="nb-NO" sz="2400" b="0" dirty="0">
                <a:latin typeface="Verdana" panose="020B0604030504040204" pitchFamily="34" charset="0"/>
              </a:rPr>
              <a:t>Norway has </a:t>
            </a:r>
            <a:r>
              <a:rPr lang="nb-NO" altLang="nb-NO" sz="2400" b="0" dirty="0" smtClean="0">
                <a:latin typeface="Verdana" panose="020B0604030504040204" pitchFamily="34" charset="0"/>
              </a:rPr>
              <a:t>5 </a:t>
            </a:r>
            <a:r>
              <a:rPr lang="nb-NO" altLang="nb-NO" sz="2400" b="0" dirty="0">
                <a:latin typeface="Verdana" panose="020B0604030504040204" pitchFamily="34" charset="0"/>
              </a:rPr>
              <a:t>million </a:t>
            </a:r>
            <a:r>
              <a:rPr lang="nb-NO" altLang="nb-NO" sz="2400" b="0" dirty="0" err="1">
                <a:latin typeface="Verdana" panose="020B0604030504040204" pitchFamily="34" charset="0"/>
              </a:rPr>
              <a:t>inhabitants</a:t>
            </a:r>
            <a:r>
              <a:rPr lang="nb-NO" altLang="nb-NO" sz="2400" b="0" dirty="0">
                <a:latin typeface="Verdana" panose="020B0604030504040204" pitchFamily="34" charset="0"/>
              </a:rPr>
              <a:t>)</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7"/>
          <p:cNvSpPr>
            <a:spLocks noChangeArrowheads="1"/>
          </p:cNvSpPr>
          <p:nvPr/>
        </p:nvSpPr>
        <p:spPr bwMode="auto">
          <a:xfrm>
            <a:off x="0" y="6007100"/>
            <a:ext cx="4686300" cy="850900"/>
          </a:xfrm>
          <a:prstGeom prst="rect">
            <a:avLst/>
          </a:prstGeom>
          <a:solidFill>
            <a:schemeClr val="bg1"/>
          </a:solidFill>
          <a:ln w="12700">
            <a:solidFill>
              <a:schemeClr val="bg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4400" b="1">
                <a:solidFill>
                  <a:schemeClr val="tx1"/>
                </a:solidFill>
                <a:latin typeface="Times New Roman" panose="02020603050405020304" pitchFamily="18" charset="0"/>
              </a:defRPr>
            </a:lvl1pPr>
            <a:lvl2pPr marL="742950" indent="-285750">
              <a:defRPr sz="4400" b="1">
                <a:solidFill>
                  <a:schemeClr val="tx1"/>
                </a:solidFill>
                <a:latin typeface="Times New Roman" panose="02020603050405020304" pitchFamily="18" charset="0"/>
              </a:defRPr>
            </a:lvl2pPr>
            <a:lvl3pPr marL="1143000" indent="-228600">
              <a:defRPr sz="4400" b="1">
                <a:solidFill>
                  <a:schemeClr val="tx1"/>
                </a:solidFill>
                <a:latin typeface="Times New Roman" panose="02020603050405020304" pitchFamily="18" charset="0"/>
              </a:defRPr>
            </a:lvl3pPr>
            <a:lvl4pPr marL="1600200" indent="-228600">
              <a:defRPr sz="4400" b="1">
                <a:solidFill>
                  <a:schemeClr val="tx1"/>
                </a:solidFill>
                <a:latin typeface="Times New Roman" panose="02020603050405020304" pitchFamily="18" charset="0"/>
              </a:defRPr>
            </a:lvl4pPr>
            <a:lvl5pPr marL="2057400" indent="-228600">
              <a:defRPr sz="4400" b="1">
                <a:solidFill>
                  <a:schemeClr val="tx1"/>
                </a:solidFill>
                <a:latin typeface="Times New Roman" panose="02020603050405020304" pitchFamily="18" charset="0"/>
              </a:defRPr>
            </a:lvl5pPr>
            <a:lvl6pPr marL="2514600" indent="-228600" eaLnBrk="0" fontAlgn="base" hangingPunct="0">
              <a:spcBef>
                <a:spcPct val="0"/>
              </a:spcBef>
              <a:spcAft>
                <a:spcPct val="0"/>
              </a:spcAft>
              <a:defRPr sz="4400" b="1">
                <a:solidFill>
                  <a:schemeClr val="tx1"/>
                </a:solidFill>
                <a:latin typeface="Times New Roman" panose="02020603050405020304" pitchFamily="18" charset="0"/>
              </a:defRPr>
            </a:lvl6pPr>
            <a:lvl7pPr marL="2971800" indent="-228600" eaLnBrk="0" fontAlgn="base" hangingPunct="0">
              <a:spcBef>
                <a:spcPct val="0"/>
              </a:spcBef>
              <a:spcAft>
                <a:spcPct val="0"/>
              </a:spcAft>
              <a:defRPr sz="4400" b="1">
                <a:solidFill>
                  <a:schemeClr val="tx1"/>
                </a:solidFill>
                <a:latin typeface="Times New Roman" panose="02020603050405020304" pitchFamily="18" charset="0"/>
              </a:defRPr>
            </a:lvl7pPr>
            <a:lvl8pPr marL="3429000" indent="-228600" eaLnBrk="0" fontAlgn="base" hangingPunct="0">
              <a:spcBef>
                <a:spcPct val="0"/>
              </a:spcBef>
              <a:spcAft>
                <a:spcPct val="0"/>
              </a:spcAft>
              <a:defRPr sz="4400" b="1">
                <a:solidFill>
                  <a:schemeClr val="tx1"/>
                </a:solidFill>
                <a:latin typeface="Times New Roman" panose="02020603050405020304" pitchFamily="18" charset="0"/>
              </a:defRPr>
            </a:lvl8pPr>
            <a:lvl9pPr marL="3886200" indent="-228600" eaLnBrk="0" fontAlgn="base" hangingPunct="0">
              <a:spcBef>
                <a:spcPct val="0"/>
              </a:spcBef>
              <a:spcAft>
                <a:spcPct val="0"/>
              </a:spcAft>
              <a:defRPr sz="4400" b="1">
                <a:solidFill>
                  <a:schemeClr val="tx1"/>
                </a:solidFill>
                <a:latin typeface="Times New Roman" panose="02020603050405020304" pitchFamily="18" charset="0"/>
              </a:defRPr>
            </a:lvl9pPr>
          </a:lstStyle>
          <a:p>
            <a:endParaRPr lang="en-US" altLang="nb-NO"/>
          </a:p>
        </p:txBody>
      </p:sp>
      <p:sp>
        <p:nvSpPr>
          <p:cNvPr id="31747" name="Rectangle 2"/>
          <p:cNvSpPr>
            <a:spLocks noGrp="1" noChangeArrowheads="1"/>
          </p:cNvSpPr>
          <p:nvPr>
            <p:ph type="title"/>
          </p:nvPr>
        </p:nvSpPr>
        <p:spPr>
          <a:xfrm>
            <a:off x="177800" y="174625"/>
            <a:ext cx="7029450" cy="838200"/>
          </a:xfrm>
        </p:spPr>
        <p:txBody>
          <a:bodyPr/>
          <a:lstStyle/>
          <a:p>
            <a:r>
              <a:rPr lang="en-US" altLang="nb-NO" sz="2800" b="1" smtClean="0">
                <a:solidFill>
                  <a:schemeClr val="tx2"/>
                </a:solidFill>
              </a:rPr>
              <a:t>Congestion charging (CC) in </a:t>
            </a:r>
            <a:r>
              <a:rPr lang="en-US" altLang="nb-NO" sz="2800" b="1" u="sng" smtClean="0">
                <a:solidFill>
                  <a:schemeClr val="tx2"/>
                </a:solidFill>
              </a:rPr>
              <a:t>London</a:t>
            </a:r>
          </a:p>
        </p:txBody>
      </p:sp>
      <p:sp>
        <p:nvSpPr>
          <p:cNvPr id="34820" name="Rectangle 3"/>
          <p:cNvSpPr>
            <a:spLocks noGrp="1" noChangeArrowheads="1"/>
          </p:cNvSpPr>
          <p:nvPr>
            <p:ph type="body" sz="half" idx="1"/>
          </p:nvPr>
        </p:nvSpPr>
        <p:spPr>
          <a:xfrm>
            <a:off x="0" y="1130300"/>
            <a:ext cx="7858125" cy="4038600"/>
          </a:xfrm>
        </p:spPr>
        <p:txBody>
          <a:bodyPr/>
          <a:lstStyle/>
          <a:p>
            <a:pPr>
              <a:defRPr/>
            </a:pPr>
            <a:r>
              <a:rPr lang="en-US" dirty="0" smtClean="0"/>
              <a:t>Ken Livingstone promised to introduce CC in London in </a:t>
            </a:r>
            <a:r>
              <a:rPr lang="en-US" dirty="0" smtClean="0">
                <a:solidFill>
                  <a:srgbClr val="FF0000"/>
                </a:solidFill>
              </a:rPr>
              <a:t>2003</a:t>
            </a:r>
            <a:r>
              <a:rPr lang="en-US" dirty="0" smtClean="0"/>
              <a:t>, and he was elected mayor</a:t>
            </a:r>
          </a:p>
          <a:p>
            <a:pPr>
              <a:defRPr/>
            </a:pPr>
            <a:r>
              <a:rPr lang="en-US" dirty="0" smtClean="0"/>
              <a:t>1) Strengthening the </a:t>
            </a:r>
            <a:r>
              <a:rPr lang="en-US" dirty="0" smtClean="0">
                <a:solidFill>
                  <a:schemeClr val="hlink"/>
                </a:solidFill>
              </a:rPr>
              <a:t>public transport system</a:t>
            </a:r>
            <a:r>
              <a:rPr lang="en-US" dirty="0" smtClean="0"/>
              <a:t>,       2) </a:t>
            </a:r>
            <a:r>
              <a:rPr lang="en-US" dirty="0" smtClean="0">
                <a:solidFill>
                  <a:schemeClr val="hlink"/>
                </a:solidFill>
              </a:rPr>
              <a:t>charging</a:t>
            </a:r>
            <a:r>
              <a:rPr lang="en-US" dirty="0" smtClean="0"/>
              <a:t> approx. USD 8 per day and            3) running an efficient </a:t>
            </a:r>
            <a:r>
              <a:rPr lang="en-US" dirty="0" smtClean="0">
                <a:solidFill>
                  <a:schemeClr val="hlink"/>
                </a:solidFill>
              </a:rPr>
              <a:t>information campaign</a:t>
            </a:r>
            <a:r>
              <a:rPr lang="en-US" dirty="0" smtClean="0"/>
              <a:t> </a:t>
            </a:r>
            <a:r>
              <a:rPr lang="en-US" b="1" dirty="0" smtClean="0">
                <a:solidFill>
                  <a:srgbClr val="00B050"/>
                </a:solidFill>
              </a:rPr>
              <a:t>made</a:t>
            </a:r>
            <a:r>
              <a:rPr lang="en-US" dirty="0" smtClean="0">
                <a:solidFill>
                  <a:srgbClr val="00B050"/>
                </a:solidFill>
              </a:rPr>
              <a:t> </a:t>
            </a:r>
            <a:r>
              <a:rPr lang="en-US" b="1" dirty="0" smtClean="0">
                <a:solidFill>
                  <a:srgbClr val="00B050"/>
                </a:solidFill>
              </a:rPr>
              <a:t>traffic and pollution decrease by approx. 20%</a:t>
            </a:r>
          </a:p>
          <a:p>
            <a:pPr>
              <a:defRPr/>
            </a:pPr>
            <a:r>
              <a:rPr lang="en-US" b="1" dirty="0" smtClean="0"/>
              <a:t>This led to an expansion of the CC</a:t>
            </a:r>
            <a:r>
              <a:rPr lang="en-US" b="1" dirty="0" smtClean="0">
                <a:solidFill>
                  <a:schemeClr val="accent2">
                    <a:lumMod val="60000"/>
                    <a:lumOff val="40000"/>
                  </a:schemeClr>
                </a:solidFill>
              </a:rPr>
              <a:t> </a:t>
            </a:r>
            <a:r>
              <a:rPr lang="en-US" b="1" dirty="0" smtClean="0"/>
              <a:t>area and a rate hike to about USD 13 a day.  ):</a:t>
            </a:r>
            <a:r>
              <a:rPr lang="en-US" dirty="0" smtClean="0"/>
              <a:t>The capacity gains have been eroded, and the expansion</a:t>
            </a:r>
            <a:r>
              <a:rPr lang="en-US" dirty="0" smtClean="0">
                <a:solidFill>
                  <a:schemeClr val="accent2">
                    <a:lumMod val="60000"/>
                    <a:lumOff val="40000"/>
                  </a:schemeClr>
                </a:solidFill>
              </a:rPr>
              <a:t> </a:t>
            </a:r>
            <a:r>
              <a:rPr lang="en-US" dirty="0" smtClean="0"/>
              <a:t>was</a:t>
            </a:r>
            <a:r>
              <a:rPr lang="en-US" dirty="0" smtClean="0">
                <a:solidFill>
                  <a:schemeClr val="accent2">
                    <a:lumMod val="60000"/>
                    <a:lumOff val="40000"/>
                  </a:schemeClr>
                </a:solidFill>
              </a:rPr>
              <a:t> </a:t>
            </a:r>
            <a:r>
              <a:rPr lang="en-US" dirty="0" smtClean="0"/>
              <a:t>reversed in Jan. 2011.</a:t>
            </a:r>
          </a:p>
          <a:p>
            <a:pPr>
              <a:buFontTx/>
              <a:buNone/>
              <a:defRPr/>
            </a:pPr>
            <a:r>
              <a:rPr lang="en-US" dirty="0" smtClean="0"/>
              <a:t>		</a:t>
            </a:r>
          </a:p>
        </p:txBody>
      </p:sp>
      <p:pic>
        <p:nvPicPr>
          <p:cNvPr id="31749" name="Picture 4"/>
          <p:cNvPicPr>
            <a:picLocks noGrp="1" noChangeAspect="1" noChangeArrowheads="1"/>
          </p:cNvPicPr>
          <p:nvPr>
            <p:ph sz="quarter" idx="2"/>
          </p:nvPr>
        </p:nvPicPr>
        <p:blipFill>
          <a:blip r:embed="rId2">
            <a:extLst>
              <a:ext uri="{28A0092B-C50C-407E-A947-70E740481C1C}">
                <a14:useLocalDpi xmlns:a14="http://schemas.microsoft.com/office/drawing/2010/main" val="0"/>
              </a:ext>
            </a:extLst>
          </a:blip>
          <a:srcRect/>
          <a:stretch>
            <a:fillRect/>
          </a:stretch>
        </p:blipFill>
        <p:spPr>
          <a:xfrm>
            <a:off x="7750175" y="538163"/>
            <a:ext cx="1471613" cy="2889250"/>
          </a:xfrm>
          <a:noFill/>
          <a:extLst>
            <a:ext uri="{91240B29-F687-4F45-9708-019B960494DF}">
              <a14:hiddenLine xmlns:a14="http://schemas.microsoft.com/office/drawing/2010/main" w="12700" cap="flat" cmpd="sng">
                <a:solidFill>
                  <a:schemeClr val="tx1"/>
                </a:solidFill>
                <a:prstDash val="solid"/>
                <a:miter lim="800000"/>
                <a:headEnd/>
                <a:tailEnd/>
              </a14:hiddenLine>
            </a:ext>
          </a:extLst>
        </p:spPr>
      </p:pic>
      <p:pic>
        <p:nvPicPr>
          <p:cNvPr id="31750" name="Picture 5"/>
          <p:cNvPicPr>
            <a:picLocks noGrp="1" noChangeAspect="1" noChangeArrowheads="1"/>
          </p:cNvPicPr>
          <p:nvPr>
            <p:ph sz="quarter" idx="3"/>
          </p:nvPr>
        </p:nvPicPr>
        <p:blipFill>
          <a:blip r:embed="rId3">
            <a:extLst>
              <a:ext uri="{28A0092B-C50C-407E-A947-70E740481C1C}">
                <a14:useLocalDpi xmlns:a14="http://schemas.microsoft.com/office/drawing/2010/main" val="0"/>
              </a:ext>
            </a:extLst>
          </a:blip>
          <a:srcRect/>
          <a:stretch>
            <a:fillRect/>
          </a:stretch>
        </p:blipFill>
        <p:spPr>
          <a:xfrm>
            <a:off x="7937500" y="5078413"/>
            <a:ext cx="1073150" cy="1730375"/>
          </a:xfrm>
          <a:noFill/>
          <a:extLst>
            <a:ext uri="{91240B29-F687-4F45-9708-019B960494DF}">
              <a14:hiddenLine xmlns:a14="http://schemas.microsoft.com/office/drawing/2010/main" w="12700" cap="flat" cmpd="sng">
                <a:solidFill>
                  <a:schemeClr val="tx1"/>
                </a:solidFill>
                <a:prstDash val="solid"/>
                <a:miter lim="800000"/>
                <a:headEnd/>
                <a:tailEnd/>
              </a14:hiddenLine>
            </a:ext>
          </a:extLst>
        </p:spPr>
      </p:pic>
      <p:pic>
        <p:nvPicPr>
          <p:cNvPr id="31751" name="Picture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126413" y="3467100"/>
            <a:ext cx="912812" cy="13700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ChangeArrowheads="1"/>
          </p:cNvSpPr>
          <p:nvPr>
            <p:ph type="title"/>
          </p:nvPr>
        </p:nvSpPr>
        <p:spPr>
          <a:xfrm>
            <a:off x="-33338" y="12700"/>
            <a:ext cx="3887788" cy="838200"/>
          </a:xfrm>
        </p:spPr>
        <p:txBody>
          <a:bodyPr/>
          <a:lstStyle/>
          <a:p>
            <a:r>
              <a:rPr lang="en-US" altLang="nb-NO" sz="2400" b="1" smtClean="0">
                <a:solidFill>
                  <a:schemeClr val="tx2"/>
                </a:solidFill>
              </a:rPr>
              <a:t>How does it work?</a:t>
            </a:r>
          </a:p>
        </p:txBody>
      </p:sp>
      <p:pic>
        <p:nvPicPr>
          <p:cNvPr id="32771" name="Picture 3" descr="CCInteractiveMapLandingImage_20071205_527width"/>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317875" y="0"/>
            <a:ext cx="5826125" cy="4467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772" name="Text Box 4"/>
          <p:cNvSpPr txBox="1">
            <a:spLocks noChangeArrowheads="1"/>
          </p:cNvSpPr>
          <p:nvPr/>
        </p:nvSpPr>
        <p:spPr bwMode="auto">
          <a:xfrm>
            <a:off x="66675" y="1038225"/>
            <a:ext cx="3184525" cy="8302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4400" b="1">
                <a:solidFill>
                  <a:schemeClr val="tx1"/>
                </a:solidFill>
                <a:latin typeface="Times New Roman" panose="02020603050405020304" pitchFamily="18" charset="0"/>
              </a:defRPr>
            </a:lvl1pPr>
            <a:lvl2pPr marL="742950" indent="-285750">
              <a:defRPr sz="4400" b="1">
                <a:solidFill>
                  <a:schemeClr val="tx1"/>
                </a:solidFill>
                <a:latin typeface="Times New Roman" panose="02020603050405020304" pitchFamily="18" charset="0"/>
              </a:defRPr>
            </a:lvl2pPr>
            <a:lvl3pPr marL="1143000" indent="-228600">
              <a:defRPr sz="4400" b="1">
                <a:solidFill>
                  <a:schemeClr val="tx1"/>
                </a:solidFill>
                <a:latin typeface="Times New Roman" panose="02020603050405020304" pitchFamily="18" charset="0"/>
              </a:defRPr>
            </a:lvl3pPr>
            <a:lvl4pPr marL="1600200" indent="-228600">
              <a:defRPr sz="4400" b="1">
                <a:solidFill>
                  <a:schemeClr val="tx1"/>
                </a:solidFill>
                <a:latin typeface="Times New Roman" panose="02020603050405020304" pitchFamily="18" charset="0"/>
              </a:defRPr>
            </a:lvl4pPr>
            <a:lvl5pPr marL="2057400" indent="-228600">
              <a:defRPr sz="4400" b="1">
                <a:solidFill>
                  <a:schemeClr val="tx1"/>
                </a:solidFill>
                <a:latin typeface="Times New Roman" panose="02020603050405020304" pitchFamily="18" charset="0"/>
              </a:defRPr>
            </a:lvl5pPr>
            <a:lvl6pPr marL="2514600" indent="-228600" eaLnBrk="0" fontAlgn="base" hangingPunct="0">
              <a:spcBef>
                <a:spcPct val="0"/>
              </a:spcBef>
              <a:spcAft>
                <a:spcPct val="0"/>
              </a:spcAft>
              <a:defRPr sz="4400" b="1">
                <a:solidFill>
                  <a:schemeClr val="tx1"/>
                </a:solidFill>
                <a:latin typeface="Times New Roman" panose="02020603050405020304" pitchFamily="18" charset="0"/>
              </a:defRPr>
            </a:lvl6pPr>
            <a:lvl7pPr marL="2971800" indent="-228600" eaLnBrk="0" fontAlgn="base" hangingPunct="0">
              <a:spcBef>
                <a:spcPct val="0"/>
              </a:spcBef>
              <a:spcAft>
                <a:spcPct val="0"/>
              </a:spcAft>
              <a:defRPr sz="4400" b="1">
                <a:solidFill>
                  <a:schemeClr val="tx1"/>
                </a:solidFill>
                <a:latin typeface="Times New Roman" panose="02020603050405020304" pitchFamily="18" charset="0"/>
              </a:defRPr>
            </a:lvl7pPr>
            <a:lvl8pPr marL="3429000" indent="-228600" eaLnBrk="0" fontAlgn="base" hangingPunct="0">
              <a:spcBef>
                <a:spcPct val="0"/>
              </a:spcBef>
              <a:spcAft>
                <a:spcPct val="0"/>
              </a:spcAft>
              <a:defRPr sz="4400" b="1">
                <a:solidFill>
                  <a:schemeClr val="tx1"/>
                </a:solidFill>
                <a:latin typeface="Times New Roman" panose="02020603050405020304" pitchFamily="18" charset="0"/>
              </a:defRPr>
            </a:lvl8pPr>
            <a:lvl9pPr marL="3886200" indent="-228600" eaLnBrk="0" fontAlgn="base" hangingPunct="0">
              <a:spcBef>
                <a:spcPct val="0"/>
              </a:spcBef>
              <a:spcAft>
                <a:spcPct val="0"/>
              </a:spcAft>
              <a:defRPr sz="4400" b="1">
                <a:solidFill>
                  <a:schemeClr val="tx1"/>
                </a:solidFill>
                <a:latin typeface="Times New Roman" panose="02020603050405020304" pitchFamily="18" charset="0"/>
              </a:defRPr>
            </a:lvl9pPr>
          </a:lstStyle>
          <a:p>
            <a:pPr>
              <a:spcBef>
                <a:spcPct val="50000"/>
              </a:spcBef>
            </a:pPr>
            <a:r>
              <a:rPr lang="en-US" altLang="nb-NO" sz="2400"/>
              <a:t>Charging 0700 – 1800 Monday – Friday  </a:t>
            </a:r>
            <a:r>
              <a:rPr lang="en-US" altLang="nb-NO" sz="2400">
                <a:cs typeface="Times New Roman" panose="02020603050405020304" pitchFamily="18" charset="0"/>
              </a:rPr>
              <a:t>£ 10</a:t>
            </a:r>
          </a:p>
        </p:txBody>
      </p:sp>
      <p:sp>
        <p:nvSpPr>
          <p:cNvPr id="32773" name="Text Box 5"/>
          <p:cNvSpPr txBox="1">
            <a:spLocks noChangeArrowheads="1"/>
          </p:cNvSpPr>
          <p:nvPr/>
        </p:nvSpPr>
        <p:spPr bwMode="auto">
          <a:xfrm>
            <a:off x="130175" y="2343150"/>
            <a:ext cx="1870075" cy="830263"/>
          </a:xfrm>
          <a:prstGeom prst="rect">
            <a:avLst/>
          </a:prstGeom>
          <a:noFill/>
          <a:ln w="12700">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4400" b="1">
                <a:solidFill>
                  <a:schemeClr val="tx1"/>
                </a:solidFill>
                <a:latin typeface="Times New Roman" panose="02020603050405020304" pitchFamily="18" charset="0"/>
              </a:defRPr>
            </a:lvl1pPr>
            <a:lvl2pPr marL="742950" indent="-285750">
              <a:defRPr sz="4400" b="1">
                <a:solidFill>
                  <a:schemeClr val="tx1"/>
                </a:solidFill>
                <a:latin typeface="Times New Roman" panose="02020603050405020304" pitchFamily="18" charset="0"/>
              </a:defRPr>
            </a:lvl2pPr>
            <a:lvl3pPr marL="1143000" indent="-228600">
              <a:defRPr sz="4400" b="1">
                <a:solidFill>
                  <a:schemeClr val="tx1"/>
                </a:solidFill>
                <a:latin typeface="Times New Roman" panose="02020603050405020304" pitchFamily="18" charset="0"/>
              </a:defRPr>
            </a:lvl3pPr>
            <a:lvl4pPr marL="1600200" indent="-228600">
              <a:defRPr sz="4400" b="1">
                <a:solidFill>
                  <a:schemeClr val="tx1"/>
                </a:solidFill>
                <a:latin typeface="Times New Roman" panose="02020603050405020304" pitchFamily="18" charset="0"/>
              </a:defRPr>
            </a:lvl4pPr>
            <a:lvl5pPr marL="2057400" indent="-228600">
              <a:defRPr sz="4400" b="1">
                <a:solidFill>
                  <a:schemeClr val="tx1"/>
                </a:solidFill>
                <a:latin typeface="Times New Roman" panose="02020603050405020304" pitchFamily="18" charset="0"/>
              </a:defRPr>
            </a:lvl5pPr>
            <a:lvl6pPr marL="2514600" indent="-228600" eaLnBrk="0" fontAlgn="base" hangingPunct="0">
              <a:spcBef>
                <a:spcPct val="0"/>
              </a:spcBef>
              <a:spcAft>
                <a:spcPct val="0"/>
              </a:spcAft>
              <a:defRPr sz="4400" b="1">
                <a:solidFill>
                  <a:schemeClr val="tx1"/>
                </a:solidFill>
                <a:latin typeface="Times New Roman" panose="02020603050405020304" pitchFamily="18" charset="0"/>
              </a:defRPr>
            </a:lvl6pPr>
            <a:lvl7pPr marL="2971800" indent="-228600" eaLnBrk="0" fontAlgn="base" hangingPunct="0">
              <a:spcBef>
                <a:spcPct val="0"/>
              </a:spcBef>
              <a:spcAft>
                <a:spcPct val="0"/>
              </a:spcAft>
              <a:defRPr sz="4400" b="1">
                <a:solidFill>
                  <a:schemeClr val="tx1"/>
                </a:solidFill>
                <a:latin typeface="Times New Roman" panose="02020603050405020304" pitchFamily="18" charset="0"/>
              </a:defRPr>
            </a:lvl7pPr>
            <a:lvl8pPr marL="3429000" indent="-228600" eaLnBrk="0" fontAlgn="base" hangingPunct="0">
              <a:spcBef>
                <a:spcPct val="0"/>
              </a:spcBef>
              <a:spcAft>
                <a:spcPct val="0"/>
              </a:spcAft>
              <a:defRPr sz="4400" b="1">
                <a:solidFill>
                  <a:schemeClr val="tx1"/>
                </a:solidFill>
                <a:latin typeface="Times New Roman" panose="02020603050405020304" pitchFamily="18" charset="0"/>
              </a:defRPr>
            </a:lvl8pPr>
            <a:lvl9pPr marL="3886200" indent="-228600" eaLnBrk="0" fontAlgn="base" hangingPunct="0">
              <a:spcBef>
                <a:spcPct val="0"/>
              </a:spcBef>
              <a:spcAft>
                <a:spcPct val="0"/>
              </a:spcAft>
              <a:defRPr sz="4400" b="1">
                <a:solidFill>
                  <a:schemeClr val="tx1"/>
                </a:solidFill>
                <a:latin typeface="Times New Roman" panose="02020603050405020304" pitchFamily="18" charset="0"/>
              </a:defRPr>
            </a:lvl9pPr>
          </a:lstStyle>
          <a:p>
            <a:pPr>
              <a:spcBef>
                <a:spcPct val="50000"/>
              </a:spcBef>
            </a:pPr>
            <a:r>
              <a:rPr lang="en-US" altLang="nb-NO" sz="2400">
                <a:solidFill>
                  <a:srgbClr val="FF0000"/>
                </a:solidFill>
              </a:rPr>
              <a:t>Camera enforcement</a:t>
            </a:r>
          </a:p>
        </p:txBody>
      </p:sp>
      <p:sp>
        <p:nvSpPr>
          <p:cNvPr id="679942" name="Text Box 6"/>
          <p:cNvSpPr txBox="1">
            <a:spLocks noChangeArrowheads="1"/>
          </p:cNvSpPr>
          <p:nvPr/>
        </p:nvSpPr>
        <p:spPr bwMode="auto">
          <a:xfrm>
            <a:off x="142875" y="3317875"/>
            <a:ext cx="5746750" cy="2678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4400" b="1">
                <a:solidFill>
                  <a:schemeClr val="tx1"/>
                </a:solidFill>
                <a:latin typeface="Times New Roman" panose="02020603050405020304" pitchFamily="18" charset="0"/>
              </a:defRPr>
            </a:lvl1pPr>
            <a:lvl2pPr marL="742950" indent="-285750">
              <a:defRPr sz="4400" b="1">
                <a:solidFill>
                  <a:schemeClr val="tx1"/>
                </a:solidFill>
                <a:latin typeface="Times New Roman" panose="02020603050405020304" pitchFamily="18" charset="0"/>
              </a:defRPr>
            </a:lvl2pPr>
            <a:lvl3pPr marL="1143000" indent="-228600">
              <a:defRPr sz="4400" b="1">
                <a:solidFill>
                  <a:schemeClr val="tx1"/>
                </a:solidFill>
                <a:latin typeface="Times New Roman" panose="02020603050405020304" pitchFamily="18" charset="0"/>
              </a:defRPr>
            </a:lvl3pPr>
            <a:lvl4pPr marL="1600200" indent="-228600">
              <a:defRPr sz="4400" b="1">
                <a:solidFill>
                  <a:schemeClr val="tx1"/>
                </a:solidFill>
                <a:latin typeface="Times New Roman" panose="02020603050405020304" pitchFamily="18" charset="0"/>
              </a:defRPr>
            </a:lvl4pPr>
            <a:lvl5pPr marL="2057400" indent="-228600">
              <a:defRPr sz="4400" b="1">
                <a:solidFill>
                  <a:schemeClr val="tx1"/>
                </a:solidFill>
                <a:latin typeface="Times New Roman" panose="02020603050405020304" pitchFamily="18" charset="0"/>
              </a:defRPr>
            </a:lvl5pPr>
            <a:lvl6pPr marL="2514600" indent="-228600" eaLnBrk="0" fontAlgn="base" hangingPunct="0">
              <a:spcBef>
                <a:spcPct val="0"/>
              </a:spcBef>
              <a:spcAft>
                <a:spcPct val="0"/>
              </a:spcAft>
              <a:defRPr sz="4400" b="1">
                <a:solidFill>
                  <a:schemeClr val="tx1"/>
                </a:solidFill>
                <a:latin typeface="Times New Roman" panose="02020603050405020304" pitchFamily="18" charset="0"/>
              </a:defRPr>
            </a:lvl6pPr>
            <a:lvl7pPr marL="2971800" indent="-228600" eaLnBrk="0" fontAlgn="base" hangingPunct="0">
              <a:spcBef>
                <a:spcPct val="0"/>
              </a:spcBef>
              <a:spcAft>
                <a:spcPct val="0"/>
              </a:spcAft>
              <a:defRPr sz="4400" b="1">
                <a:solidFill>
                  <a:schemeClr val="tx1"/>
                </a:solidFill>
                <a:latin typeface="Times New Roman" panose="02020603050405020304" pitchFamily="18" charset="0"/>
              </a:defRPr>
            </a:lvl7pPr>
            <a:lvl8pPr marL="3429000" indent="-228600" eaLnBrk="0" fontAlgn="base" hangingPunct="0">
              <a:spcBef>
                <a:spcPct val="0"/>
              </a:spcBef>
              <a:spcAft>
                <a:spcPct val="0"/>
              </a:spcAft>
              <a:defRPr sz="4400" b="1">
                <a:solidFill>
                  <a:schemeClr val="tx1"/>
                </a:solidFill>
                <a:latin typeface="Times New Roman" panose="02020603050405020304" pitchFamily="18" charset="0"/>
              </a:defRPr>
            </a:lvl8pPr>
            <a:lvl9pPr marL="3886200" indent="-228600" eaLnBrk="0" fontAlgn="base" hangingPunct="0">
              <a:spcBef>
                <a:spcPct val="0"/>
              </a:spcBef>
              <a:spcAft>
                <a:spcPct val="0"/>
              </a:spcAft>
              <a:defRPr sz="4400" b="1">
                <a:solidFill>
                  <a:schemeClr val="tx1"/>
                </a:solidFill>
                <a:latin typeface="Times New Roman" panose="02020603050405020304" pitchFamily="18" charset="0"/>
              </a:defRPr>
            </a:lvl9pPr>
          </a:lstStyle>
          <a:p>
            <a:pPr>
              <a:spcBef>
                <a:spcPct val="50000"/>
              </a:spcBef>
            </a:pPr>
            <a:r>
              <a:rPr lang="en-US" altLang="nb-NO" sz="2400" b="0" u="sng"/>
              <a:t>How to pay</a:t>
            </a:r>
            <a:r>
              <a:rPr lang="en-US" altLang="nb-NO" sz="2400" b="0"/>
              <a:t>:</a:t>
            </a:r>
          </a:p>
          <a:p>
            <a:pPr>
              <a:spcBef>
                <a:spcPct val="50000"/>
              </a:spcBef>
              <a:buFontTx/>
              <a:buChar char="•"/>
            </a:pPr>
            <a:r>
              <a:rPr lang="en-US" altLang="nb-NO" sz="2400" b="0"/>
              <a:t> Online: </a:t>
            </a:r>
            <a:r>
              <a:rPr lang="en-US" altLang="nb-NO" sz="2400" b="0">
                <a:solidFill>
                  <a:schemeClr val="tx2"/>
                </a:solidFill>
              </a:rPr>
              <a:t>cclondon.com</a:t>
            </a:r>
          </a:p>
          <a:p>
            <a:pPr>
              <a:spcBef>
                <a:spcPct val="50000"/>
              </a:spcBef>
              <a:buFontTx/>
              <a:buChar char="•"/>
            </a:pPr>
            <a:r>
              <a:rPr lang="en-US" altLang="nb-NO" sz="2400" b="0"/>
              <a:t> SMS (register first) or phone</a:t>
            </a:r>
          </a:p>
          <a:p>
            <a:pPr>
              <a:spcBef>
                <a:spcPct val="50000"/>
              </a:spcBef>
              <a:buFontTx/>
              <a:buChar char="•"/>
            </a:pPr>
            <a:r>
              <a:rPr lang="en-US" altLang="nb-NO" sz="2400" b="0"/>
              <a:t> Cash at agents or to self-service machines</a:t>
            </a:r>
          </a:p>
          <a:p>
            <a:pPr>
              <a:spcBef>
                <a:spcPct val="50000"/>
              </a:spcBef>
              <a:buFontTx/>
              <a:buChar char="•"/>
            </a:pPr>
            <a:r>
              <a:rPr lang="en-US" altLang="nb-NO" sz="2400" b="0"/>
              <a:t> Discounted Monthly or Annual prepayment</a:t>
            </a:r>
          </a:p>
        </p:txBody>
      </p:sp>
      <p:sp>
        <p:nvSpPr>
          <p:cNvPr id="679943" name="Text Box 7"/>
          <p:cNvSpPr txBox="1">
            <a:spLocks noChangeArrowheads="1"/>
          </p:cNvSpPr>
          <p:nvPr/>
        </p:nvSpPr>
        <p:spPr bwMode="auto">
          <a:xfrm>
            <a:off x="6315075" y="4794250"/>
            <a:ext cx="2649538" cy="1016000"/>
          </a:xfrm>
          <a:prstGeom prst="rect">
            <a:avLst/>
          </a:prstGeom>
          <a:noFill/>
          <a:ln w="127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4400" b="1">
                <a:solidFill>
                  <a:schemeClr val="tx1"/>
                </a:solidFill>
                <a:latin typeface="Times New Roman" panose="02020603050405020304" pitchFamily="18" charset="0"/>
              </a:defRPr>
            </a:lvl1pPr>
            <a:lvl2pPr marL="742950" indent="-285750">
              <a:defRPr sz="4400" b="1">
                <a:solidFill>
                  <a:schemeClr val="tx1"/>
                </a:solidFill>
                <a:latin typeface="Times New Roman" panose="02020603050405020304" pitchFamily="18" charset="0"/>
              </a:defRPr>
            </a:lvl2pPr>
            <a:lvl3pPr marL="1143000" indent="-228600">
              <a:defRPr sz="4400" b="1">
                <a:solidFill>
                  <a:schemeClr val="tx1"/>
                </a:solidFill>
                <a:latin typeface="Times New Roman" panose="02020603050405020304" pitchFamily="18" charset="0"/>
              </a:defRPr>
            </a:lvl3pPr>
            <a:lvl4pPr marL="1600200" indent="-228600">
              <a:defRPr sz="4400" b="1">
                <a:solidFill>
                  <a:schemeClr val="tx1"/>
                </a:solidFill>
                <a:latin typeface="Times New Roman" panose="02020603050405020304" pitchFamily="18" charset="0"/>
              </a:defRPr>
            </a:lvl4pPr>
            <a:lvl5pPr marL="2057400" indent="-228600">
              <a:defRPr sz="4400" b="1">
                <a:solidFill>
                  <a:schemeClr val="tx1"/>
                </a:solidFill>
                <a:latin typeface="Times New Roman" panose="02020603050405020304" pitchFamily="18" charset="0"/>
              </a:defRPr>
            </a:lvl5pPr>
            <a:lvl6pPr marL="2514600" indent="-228600" eaLnBrk="0" fontAlgn="base" hangingPunct="0">
              <a:spcBef>
                <a:spcPct val="0"/>
              </a:spcBef>
              <a:spcAft>
                <a:spcPct val="0"/>
              </a:spcAft>
              <a:defRPr sz="4400" b="1">
                <a:solidFill>
                  <a:schemeClr val="tx1"/>
                </a:solidFill>
                <a:latin typeface="Times New Roman" panose="02020603050405020304" pitchFamily="18" charset="0"/>
              </a:defRPr>
            </a:lvl6pPr>
            <a:lvl7pPr marL="2971800" indent="-228600" eaLnBrk="0" fontAlgn="base" hangingPunct="0">
              <a:spcBef>
                <a:spcPct val="0"/>
              </a:spcBef>
              <a:spcAft>
                <a:spcPct val="0"/>
              </a:spcAft>
              <a:defRPr sz="4400" b="1">
                <a:solidFill>
                  <a:schemeClr val="tx1"/>
                </a:solidFill>
                <a:latin typeface="Times New Roman" panose="02020603050405020304" pitchFamily="18" charset="0"/>
              </a:defRPr>
            </a:lvl7pPr>
            <a:lvl8pPr marL="3429000" indent="-228600" eaLnBrk="0" fontAlgn="base" hangingPunct="0">
              <a:spcBef>
                <a:spcPct val="0"/>
              </a:spcBef>
              <a:spcAft>
                <a:spcPct val="0"/>
              </a:spcAft>
              <a:defRPr sz="4400" b="1">
                <a:solidFill>
                  <a:schemeClr val="tx1"/>
                </a:solidFill>
                <a:latin typeface="Times New Roman" panose="02020603050405020304" pitchFamily="18" charset="0"/>
              </a:defRPr>
            </a:lvl8pPr>
            <a:lvl9pPr marL="3886200" indent="-228600" eaLnBrk="0" fontAlgn="base" hangingPunct="0">
              <a:spcBef>
                <a:spcPct val="0"/>
              </a:spcBef>
              <a:spcAft>
                <a:spcPct val="0"/>
              </a:spcAft>
              <a:defRPr sz="4400" b="1">
                <a:solidFill>
                  <a:schemeClr val="tx1"/>
                </a:solidFill>
                <a:latin typeface="Times New Roman" panose="02020603050405020304" pitchFamily="18" charset="0"/>
              </a:defRPr>
            </a:lvl9pPr>
          </a:lstStyle>
          <a:p>
            <a:pPr>
              <a:spcBef>
                <a:spcPct val="50000"/>
              </a:spcBef>
            </a:pPr>
            <a:r>
              <a:rPr lang="en-US" altLang="nb-NO" sz="2000" b="0"/>
              <a:t>There are a number of exemptions and 100% discount vehicle groups</a:t>
            </a:r>
          </a:p>
        </p:txBody>
      </p:sp>
      <p:sp>
        <p:nvSpPr>
          <p:cNvPr id="679944" name="Text Box 8"/>
          <p:cNvSpPr txBox="1">
            <a:spLocks noChangeArrowheads="1"/>
          </p:cNvSpPr>
          <p:nvPr/>
        </p:nvSpPr>
        <p:spPr bwMode="auto">
          <a:xfrm>
            <a:off x="4292600" y="6286500"/>
            <a:ext cx="4929188"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4400" b="1">
                <a:solidFill>
                  <a:schemeClr val="tx1"/>
                </a:solidFill>
                <a:latin typeface="Times New Roman" panose="02020603050405020304" pitchFamily="18" charset="0"/>
              </a:defRPr>
            </a:lvl1pPr>
            <a:lvl2pPr marL="742950" indent="-285750">
              <a:defRPr sz="4400" b="1">
                <a:solidFill>
                  <a:schemeClr val="tx1"/>
                </a:solidFill>
                <a:latin typeface="Times New Roman" panose="02020603050405020304" pitchFamily="18" charset="0"/>
              </a:defRPr>
            </a:lvl2pPr>
            <a:lvl3pPr marL="1143000" indent="-228600">
              <a:defRPr sz="4400" b="1">
                <a:solidFill>
                  <a:schemeClr val="tx1"/>
                </a:solidFill>
                <a:latin typeface="Times New Roman" panose="02020603050405020304" pitchFamily="18" charset="0"/>
              </a:defRPr>
            </a:lvl3pPr>
            <a:lvl4pPr marL="1600200" indent="-228600">
              <a:defRPr sz="4400" b="1">
                <a:solidFill>
                  <a:schemeClr val="tx1"/>
                </a:solidFill>
                <a:latin typeface="Times New Roman" panose="02020603050405020304" pitchFamily="18" charset="0"/>
              </a:defRPr>
            </a:lvl4pPr>
            <a:lvl5pPr marL="2057400" indent="-228600">
              <a:defRPr sz="4400" b="1">
                <a:solidFill>
                  <a:schemeClr val="tx1"/>
                </a:solidFill>
                <a:latin typeface="Times New Roman" panose="02020603050405020304" pitchFamily="18" charset="0"/>
              </a:defRPr>
            </a:lvl5pPr>
            <a:lvl6pPr marL="2514600" indent="-228600" eaLnBrk="0" fontAlgn="base" hangingPunct="0">
              <a:spcBef>
                <a:spcPct val="0"/>
              </a:spcBef>
              <a:spcAft>
                <a:spcPct val="0"/>
              </a:spcAft>
              <a:defRPr sz="4400" b="1">
                <a:solidFill>
                  <a:schemeClr val="tx1"/>
                </a:solidFill>
                <a:latin typeface="Times New Roman" panose="02020603050405020304" pitchFamily="18" charset="0"/>
              </a:defRPr>
            </a:lvl6pPr>
            <a:lvl7pPr marL="2971800" indent="-228600" eaLnBrk="0" fontAlgn="base" hangingPunct="0">
              <a:spcBef>
                <a:spcPct val="0"/>
              </a:spcBef>
              <a:spcAft>
                <a:spcPct val="0"/>
              </a:spcAft>
              <a:defRPr sz="4400" b="1">
                <a:solidFill>
                  <a:schemeClr val="tx1"/>
                </a:solidFill>
                <a:latin typeface="Times New Roman" panose="02020603050405020304" pitchFamily="18" charset="0"/>
              </a:defRPr>
            </a:lvl7pPr>
            <a:lvl8pPr marL="3429000" indent="-228600" eaLnBrk="0" fontAlgn="base" hangingPunct="0">
              <a:spcBef>
                <a:spcPct val="0"/>
              </a:spcBef>
              <a:spcAft>
                <a:spcPct val="0"/>
              </a:spcAft>
              <a:defRPr sz="4400" b="1">
                <a:solidFill>
                  <a:schemeClr val="tx1"/>
                </a:solidFill>
                <a:latin typeface="Times New Roman" panose="02020603050405020304" pitchFamily="18" charset="0"/>
              </a:defRPr>
            </a:lvl8pPr>
            <a:lvl9pPr marL="3886200" indent="-228600" eaLnBrk="0" fontAlgn="base" hangingPunct="0">
              <a:spcBef>
                <a:spcPct val="0"/>
              </a:spcBef>
              <a:spcAft>
                <a:spcPct val="0"/>
              </a:spcAft>
              <a:defRPr sz="4400" b="1">
                <a:solidFill>
                  <a:schemeClr val="tx1"/>
                </a:solidFill>
                <a:latin typeface="Times New Roman" panose="02020603050405020304" pitchFamily="18" charset="0"/>
              </a:defRPr>
            </a:lvl9pPr>
          </a:lstStyle>
          <a:p>
            <a:pPr>
              <a:spcBef>
                <a:spcPct val="20000"/>
              </a:spcBef>
              <a:spcAft>
                <a:spcPct val="50000"/>
              </a:spcAft>
              <a:buClr>
                <a:schemeClr val="tx1"/>
              </a:buClr>
              <a:buSzPct val="100000"/>
            </a:pPr>
            <a:r>
              <a:rPr lang="en-US" altLang="nb-NO" sz="2000" b="0">
                <a:solidFill>
                  <a:schemeClr val="tx2"/>
                </a:solidFill>
              </a:rPr>
              <a:t>www.tfl.gov.uk/roadusers/congestioncharging</a:t>
            </a:r>
            <a:endParaRPr lang="en-US" altLang="nb-NO" sz="2000" b="0"/>
          </a:p>
        </p:txBody>
      </p:sp>
      <p:sp>
        <p:nvSpPr>
          <p:cNvPr id="679945" name="Text Box 9"/>
          <p:cNvSpPr txBox="1">
            <a:spLocks noChangeArrowheads="1"/>
          </p:cNvSpPr>
          <p:nvPr/>
        </p:nvSpPr>
        <p:spPr bwMode="auto">
          <a:xfrm>
            <a:off x="3887788" y="6032500"/>
            <a:ext cx="2366962"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4400" b="1">
                <a:solidFill>
                  <a:schemeClr val="tx1"/>
                </a:solidFill>
                <a:latin typeface="Times New Roman" panose="02020603050405020304" pitchFamily="18" charset="0"/>
              </a:defRPr>
            </a:lvl1pPr>
            <a:lvl2pPr marL="742950" indent="-285750">
              <a:defRPr sz="4400" b="1">
                <a:solidFill>
                  <a:schemeClr val="tx1"/>
                </a:solidFill>
                <a:latin typeface="Times New Roman" panose="02020603050405020304" pitchFamily="18" charset="0"/>
              </a:defRPr>
            </a:lvl2pPr>
            <a:lvl3pPr marL="1143000" indent="-228600">
              <a:defRPr sz="4400" b="1">
                <a:solidFill>
                  <a:schemeClr val="tx1"/>
                </a:solidFill>
                <a:latin typeface="Times New Roman" panose="02020603050405020304" pitchFamily="18" charset="0"/>
              </a:defRPr>
            </a:lvl3pPr>
            <a:lvl4pPr marL="1600200" indent="-228600">
              <a:defRPr sz="4400" b="1">
                <a:solidFill>
                  <a:schemeClr val="tx1"/>
                </a:solidFill>
                <a:latin typeface="Times New Roman" panose="02020603050405020304" pitchFamily="18" charset="0"/>
              </a:defRPr>
            </a:lvl4pPr>
            <a:lvl5pPr marL="2057400" indent="-228600">
              <a:defRPr sz="4400" b="1">
                <a:solidFill>
                  <a:schemeClr val="tx1"/>
                </a:solidFill>
                <a:latin typeface="Times New Roman" panose="02020603050405020304" pitchFamily="18" charset="0"/>
              </a:defRPr>
            </a:lvl5pPr>
            <a:lvl6pPr marL="2514600" indent="-228600" eaLnBrk="0" fontAlgn="base" hangingPunct="0">
              <a:spcBef>
                <a:spcPct val="0"/>
              </a:spcBef>
              <a:spcAft>
                <a:spcPct val="0"/>
              </a:spcAft>
              <a:defRPr sz="4400" b="1">
                <a:solidFill>
                  <a:schemeClr val="tx1"/>
                </a:solidFill>
                <a:latin typeface="Times New Roman" panose="02020603050405020304" pitchFamily="18" charset="0"/>
              </a:defRPr>
            </a:lvl6pPr>
            <a:lvl7pPr marL="2971800" indent="-228600" eaLnBrk="0" fontAlgn="base" hangingPunct="0">
              <a:spcBef>
                <a:spcPct val="0"/>
              </a:spcBef>
              <a:spcAft>
                <a:spcPct val="0"/>
              </a:spcAft>
              <a:defRPr sz="4400" b="1">
                <a:solidFill>
                  <a:schemeClr val="tx1"/>
                </a:solidFill>
                <a:latin typeface="Times New Roman" panose="02020603050405020304" pitchFamily="18" charset="0"/>
              </a:defRPr>
            </a:lvl7pPr>
            <a:lvl8pPr marL="3429000" indent="-228600" eaLnBrk="0" fontAlgn="base" hangingPunct="0">
              <a:spcBef>
                <a:spcPct val="0"/>
              </a:spcBef>
              <a:spcAft>
                <a:spcPct val="0"/>
              </a:spcAft>
              <a:defRPr sz="4400" b="1">
                <a:solidFill>
                  <a:schemeClr val="tx1"/>
                </a:solidFill>
                <a:latin typeface="Times New Roman" panose="02020603050405020304" pitchFamily="18" charset="0"/>
              </a:defRPr>
            </a:lvl8pPr>
            <a:lvl9pPr marL="3886200" indent="-228600" eaLnBrk="0" fontAlgn="base" hangingPunct="0">
              <a:spcBef>
                <a:spcPct val="0"/>
              </a:spcBef>
              <a:spcAft>
                <a:spcPct val="0"/>
              </a:spcAft>
              <a:defRPr sz="4400" b="1">
                <a:solidFill>
                  <a:schemeClr val="tx1"/>
                </a:solidFill>
                <a:latin typeface="Times New Roman" panose="02020603050405020304" pitchFamily="18" charset="0"/>
              </a:defRPr>
            </a:lvl9pPr>
          </a:lstStyle>
          <a:p>
            <a:pPr>
              <a:spcBef>
                <a:spcPct val="50000"/>
              </a:spcBef>
            </a:pPr>
            <a:r>
              <a:rPr lang="en-US" altLang="nb-NO" sz="2000">
                <a:solidFill>
                  <a:srgbClr val="FF3300"/>
                </a:solidFill>
              </a:rPr>
              <a:t>For more details:</a:t>
            </a:r>
          </a:p>
        </p:txBody>
      </p:sp>
      <p:sp>
        <p:nvSpPr>
          <p:cNvPr id="32778" name="Rectangle 10"/>
          <p:cNvSpPr>
            <a:spLocks noChangeArrowheads="1"/>
          </p:cNvSpPr>
          <p:nvPr/>
        </p:nvSpPr>
        <p:spPr bwMode="auto">
          <a:xfrm rot="-4511585">
            <a:off x="5160963" y="4094162"/>
            <a:ext cx="520700" cy="117475"/>
          </a:xfrm>
          <a:prstGeom prst="rect">
            <a:avLst/>
          </a:prstGeom>
          <a:solidFill>
            <a:srgbClr val="55C1DB"/>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4400" b="1">
                <a:solidFill>
                  <a:schemeClr val="tx1"/>
                </a:solidFill>
                <a:latin typeface="Times New Roman" panose="02020603050405020304" pitchFamily="18" charset="0"/>
              </a:defRPr>
            </a:lvl1pPr>
            <a:lvl2pPr marL="742950" indent="-285750">
              <a:defRPr sz="4400" b="1">
                <a:solidFill>
                  <a:schemeClr val="tx1"/>
                </a:solidFill>
                <a:latin typeface="Times New Roman" panose="02020603050405020304" pitchFamily="18" charset="0"/>
              </a:defRPr>
            </a:lvl2pPr>
            <a:lvl3pPr marL="1143000" indent="-228600">
              <a:defRPr sz="4400" b="1">
                <a:solidFill>
                  <a:schemeClr val="tx1"/>
                </a:solidFill>
                <a:latin typeface="Times New Roman" panose="02020603050405020304" pitchFamily="18" charset="0"/>
              </a:defRPr>
            </a:lvl3pPr>
            <a:lvl4pPr marL="1600200" indent="-228600">
              <a:defRPr sz="4400" b="1">
                <a:solidFill>
                  <a:schemeClr val="tx1"/>
                </a:solidFill>
                <a:latin typeface="Times New Roman" panose="02020603050405020304" pitchFamily="18" charset="0"/>
              </a:defRPr>
            </a:lvl4pPr>
            <a:lvl5pPr marL="2057400" indent="-228600">
              <a:defRPr sz="4400" b="1">
                <a:solidFill>
                  <a:schemeClr val="tx1"/>
                </a:solidFill>
                <a:latin typeface="Times New Roman" panose="02020603050405020304" pitchFamily="18" charset="0"/>
              </a:defRPr>
            </a:lvl5pPr>
            <a:lvl6pPr marL="2514600" indent="-228600" eaLnBrk="0" fontAlgn="base" hangingPunct="0">
              <a:spcBef>
                <a:spcPct val="0"/>
              </a:spcBef>
              <a:spcAft>
                <a:spcPct val="0"/>
              </a:spcAft>
              <a:defRPr sz="4400" b="1">
                <a:solidFill>
                  <a:schemeClr val="tx1"/>
                </a:solidFill>
                <a:latin typeface="Times New Roman" panose="02020603050405020304" pitchFamily="18" charset="0"/>
              </a:defRPr>
            </a:lvl6pPr>
            <a:lvl7pPr marL="2971800" indent="-228600" eaLnBrk="0" fontAlgn="base" hangingPunct="0">
              <a:spcBef>
                <a:spcPct val="0"/>
              </a:spcBef>
              <a:spcAft>
                <a:spcPct val="0"/>
              </a:spcAft>
              <a:defRPr sz="4400" b="1">
                <a:solidFill>
                  <a:schemeClr val="tx1"/>
                </a:solidFill>
                <a:latin typeface="Times New Roman" panose="02020603050405020304" pitchFamily="18" charset="0"/>
              </a:defRPr>
            </a:lvl7pPr>
            <a:lvl8pPr marL="3429000" indent="-228600" eaLnBrk="0" fontAlgn="base" hangingPunct="0">
              <a:spcBef>
                <a:spcPct val="0"/>
              </a:spcBef>
              <a:spcAft>
                <a:spcPct val="0"/>
              </a:spcAft>
              <a:defRPr sz="4400" b="1">
                <a:solidFill>
                  <a:schemeClr val="tx1"/>
                </a:solidFill>
                <a:latin typeface="Times New Roman" panose="02020603050405020304" pitchFamily="18" charset="0"/>
              </a:defRPr>
            </a:lvl8pPr>
            <a:lvl9pPr marL="3886200" indent="-228600" eaLnBrk="0" fontAlgn="base" hangingPunct="0">
              <a:spcBef>
                <a:spcPct val="0"/>
              </a:spcBef>
              <a:spcAft>
                <a:spcPct val="0"/>
              </a:spcAft>
              <a:defRPr sz="4400" b="1">
                <a:solidFill>
                  <a:schemeClr val="tx1"/>
                </a:solidFill>
                <a:latin typeface="Times New Roman" panose="02020603050405020304" pitchFamily="18" charset="0"/>
              </a:defRPr>
            </a:lvl9pPr>
          </a:lstStyle>
          <a:p>
            <a:endParaRPr lang="en-US" altLang="nb-NO"/>
          </a:p>
        </p:txBody>
      </p:sp>
      <p:sp>
        <p:nvSpPr>
          <p:cNvPr id="32779" name="Rectangle 11"/>
          <p:cNvSpPr>
            <a:spLocks noChangeArrowheads="1"/>
          </p:cNvSpPr>
          <p:nvPr/>
        </p:nvSpPr>
        <p:spPr bwMode="auto">
          <a:xfrm rot="-828550">
            <a:off x="5884863" y="3403600"/>
            <a:ext cx="481012" cy="127000"/>
          </a:xfrm>
          <a:prstGeom prst="rect">
            <a:avLst/>
          </a:prstGeom>
          <a:solidFill>
            <a:srgbClr val="55C1DB"/>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4400" b="1">
                <a:solidFill>
                  <a:schemeClr val="tx1"/>
                </a:solidFill>
                <a:latin typeface="Times New Roman" panose="02020603050405020304" pitchFamily="18" charset="0"/>
              </a:defRPr>
            </a:lvl1pPr>
            <a:lvl2pPr marL="742950" indent="-285750">
              <a:defRPr sz="4400" b="1">
                <a:solidFill>
                  <a:schemeClr val="tx1"/>
                </a:solidFill>
                <a:latin typeface="Times New Roman" panose="02020603050405020304" pitchFamily="18" charset="0"/>
              </a:defRPr>
            </a:lvl2pPr>
            <a:lvl3pPr marL="1143000" indent="-228600">
              <a:defRPr sz="4400" b="1">
                <a:solidFill>
                  <a:schemeClr val="tx1"/>
                </a:solidFill>
                <a:latin typeface="Times New Roman" panose="02020603050405020304" pitchFamily="18" charset="0"/>
              </a:defRPr>
            </a:lvl3pPr>
            <a:lvl4pPr marL="1600200" indent="-228600">
              <a:defRPr sz="4400" b="1">
                <a:solidFill>
                  <a:schemeClr val="tx1"/>
                </a:solidFill>
                <a:latin typeface="Times New Roman" panose="02020603050405020304" pitchFamily="18" charset="0"/>
              </a:defRPr>
            </a:lvl4pPr>
            <a:lvl5pPr marL="2057400" indent="-228600">
              <a:defRPr sz="4400" b="1">
                <a:solidFill>
                  <a:schemeClr val="tx1"/>
                </a:solidFill>
                <a:latin typeface="Times New Roman" panose="02020603050405020304" pitchFamily="18" charset="0"/>
              </a:defRPr>
            </a:lvl5pPr>
            <a:lvl6pPr marL="2514600" indent="-228600" eaLnBrk="0" fontAlgn="base" hangingPunct="0">
              <a:spcBef>
                <a:spcPct val="0"/>
              </a:spcBef>
              <a:spcAft>
                <a:spcPct val="0"/>
              </a:spcAft>
              <a:defRPr sz="4400" b="1">
                <a:solidFill>
                  <a:schemeClr val="tx1"/>
                </a:solidFill>
                <a:latin typeface="Times New Roman" panose="02020603050405020304" pitchFamily="18" charset="0"/>
              </a:defRPr>
            </a:lvl6pPr>
            <a:lvl7pPr marL="2971800" indent="-228600" eaLnBrk="0" fontAlgn="base" hangingPunct="0">
              <a:spcBef>
                <a:spcPct val="0"/>
              </a:spcBef>
              <a:spcAft>
                <a:spcPct val="0"/>
              </a:spcAft>
              <a:defRPr sz="4400" b="1">
                <a:solidFill>
                  <a:schemeClr val="tx1"/>
                </a:solidFill>
                <a:latin typeface="Times New Roman" panose="02020603050405020304" pitchFamily="18" charset="0"/>
              </a:defRPr>
            </a:lvl7pPr>
            <a:lvl8pPr marL="3429000" indent="-228600" eaLnBrk="0" fontAlgn="base" hangingPunct="0">
              <a:spcBef>
                <a:spcPct val="0"/>
              </a:spcBef>
              <a:spcAft>
                <a:spcPct val="0"/>
              </a:spcAft>
              <a:defRPr sz="4400" b="1">
                <a:solidFill>
                  <a:schemeClr val="tx1"/>
                </a:solidFill>
                <a:latin typeface="Times New Roman" panose="02020603050405020304" pitchFamily="18" charset="0"/>
              </a:defRPr>
            </a:lvl8pPr>
            <a:lvl9pPr marL="3886200" indent="-228600" eaLnBrk="0" fontAlgn="base" hangingPunct="0">
              <a:spcBef>
                <a:spcPct val="0"/>
              </a:spcBef>
              <a:spcAft>
                <a:spcPct val="0"/>
              </a:spcAft>
              <a:defRPr sz="4400" b="1">
                <a:solidFill>
                  <a:schemeClr val="tx1"/>
                </a:solidFill>
                <a:latin typeface="Times New Roman" panose="02020603050405020304" pitchFamily="18" charset="0"/>
              </a:defRPr>
            </a:lvl9pPr>
          </a:lstStyle>
          <a:p>
            <a:endParaRPr lang="en-US" altLang="nb-NO"/>
          </a:p>
        </p:txBody>
      </p:sp>
      <p:sp>
        <p:nvSpPr>
          <p:cNvPr id="32780" name="Rectangle 12"/>
          <p:cNvSpPr>
            <a:spLocks noChangeArrowheads="1"/>
          </p:cNvSpPr>
          <p:nvPr/>
        </p:nvSpPr>
        <p:spPr bwMode="auto">
          <a:xfrm rot="1145764">
            <a:off x="8218488" y="1917700"/>
            <a:ext cx="479425" cy="127000"/>
          </a:xfrm>
          <a:prstGeom prst="rect">
            <a:avLst/>
          </a:prstGeom>
          <a:solidFill>
            <a:srgbClr val="55C1DB"/>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4400" b="1">
                <a:solidFill>
                  <a:schemeClr val="tx1"/>
                </a:solidFill>
                <a:latin typeface="Times New Roman" panose="02020603050405020304" pitchFamily="18" charset="0"/>
              </a:defRPr>
            </a:lvl1pPr>
            <a:lvl2pPr marL="742950" indent="-285750">
              <a:defRPr sz="4400" b="1">
                <a:solidFill>
                  <a:schemeClr val="tx1"/>
                </a:solidFill>
                <a:latin typeface="Times New Roman" panose="02020603050405020304" pitchFamily="18" charset="0"/>
              </a:defRPr>
            </a:lvl2pPr>
            <a:lvl3pPr marL="1143000" indent="-228600">
              <a:defRPr sz="4400" b="1">
                <a:solidFill>
                  <a:schemeClr val="tx1"/>
                </a:solidFill>
                <a:latin typeface="Times New Roman" panose="02020603050405020304" pitchFamily="18" charset="0"/>
              </a:defRPr>
            </a:lvl3pPr>
            <a:lvl4pPr marL="1600200" indent="-228600">
              <a:defRPr sz="4400" b="1">
                <a:solidFill>
                  <a:schemeClr val="tx1"/>
                </a:solidFill>
                <a:latin typeface="Times New Roman" panose="02020603050405020304" pitchFamily="18" charset="0"/>
              </a:defRPr>
            </a:lvl4pPr>
            <a:lvl5pPr marL="2057400" indent="-228600">
              <a:defRPr sz="4400" b="1">
                <a:solidFill>
                  <a:schemeClr val="tx1"/>
                </a:solidFill>
                <a:latin typeface="Times New Roman" panose="02020603050405020304" pitchFamily="18" charset="0"/>
              </a:defRPr>
            </a:lvl5pPr>
            <a:lvl6pPr marL="2514600" indent="-228600" eaLnBrk="0" fontAlgn="base" hangingPunct="0">
              <a:spcBef>
                <a:spcPct val="0"/>
              </a:spcBef>
              <a:spcAft>
                <a:spcPct val="0"/>
              </a:spcAft>
              <a:defRPr sz="4400" b="1">
                <a:solidFill>
                  <a:schemeClr val="tx1"/>
                </a:solidFill>
                <a:latin typeface="Times New Roman" panose="02020603050405020304" pitchFamily="18" charset="0"/>
              </a:defRPr>
            </a:lvl6pPr>
            <a:lvl7pPr marL="2971800" indent="-228600" eaLnBrk="0" fontAlgn="base" hangingPunct="0">
              <a:spcBef>
                <a:spcPct val="0"/>
              </a:spcBef>
              <a:spcAft>
                <a:spcPct val="0"/>
              </a:spcAft>
              <a:defRPr sz="4400" b="1">
                <a:solidFill>
                  <a:schemeClr val="tx1"/>
                </a:solidFill>
                <a:latin typeface="Times New Roman" panose="02020603050405020304" pitchFamily="18" charset="0"/>
              </a:defRPr>
            </a:lvl7pPr>
            <a:lvl8pPr marL="3429000" indent="-228600" eaLnBrk="0" fontAlgn="base" hangingPunct="0">
              <a:spcBef>
                <a:spcPct val="0"/>
              </a:spcBef>
              <a:spcAft>
                <a:spcPct val="0"/>
              </a:spcAft>
              <a:defRPr sz="4400" b="1">
                <a:solidFill>
                  <a:schemeClr val="tx1"/>
                </a:solidFill>
                <a:latin typeface="Times New Roman" panose="02020603050405020304" pitchFamily="18" charset="0"/>
              </a:defRPr>
            </a:lvl8pPr>
            <a:lvl9pPr marL="3886200" indent="-228600" eaLnBrk="0" fontAlgn="base" hangingPunct="0">
              <a:spcBef>
                <a:spcPct val="0"/>
              </a:spcBef>
              <a:spcAft>
                <a:spcPct val="0"/>
              </a:spcAft>
              <a:defRPr sz="4400" b="1">
                <a:solidFill>
                  <a:schemeClr val="tx1"/>
                </a:solidFill>
                <a:latin typeface="Times New Roman" panose="02020603050405020304" pitchFamily="18" charset="0"/>
              </a:defRPr>
            </a:lvl9pPr>
          </a:lstStyle>
          <a:p>
            <a:endParaRPr lang="en-US" altLang="nb-NO"/>
          </a:p>
        </p:txBody>
      </p:sp>
      <p:sp>
        <p:nvSpPr>
          <p:cNvPr id="32781" name="Rectangle 13"/>
          <p:cNvSpPr>
            <a:spLocks noChangeArrowheads="1"/>
          </p:cNvSpPr>
          <p:nvPr/>
        </p:nvSpPr>
        <p:spPr bwMode="auto">
          <a:xfrm rot="-4254236">
            <a:off x="7096126" y="2201862"/>
            <a:ext cx="520700" cy="117475"/>
          </a:xfrm>
          <a:prstGeom prst="rect">
            <a:avLst/>
          </a:prstGeom>
          <a:solidFill>
            <a:srgbClr val="55C1DB"/>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4400" b="1">
                <a:solidFill>
                  <a:schemeClr val="tx1"/>
                </a:solidFill>
                <a:latin typeface="Times New Roman" panose="02020603050405020304" pitchFamily="18" charset="0"/>
              </a:defRPr>
            </a:lvl1pPr>
            <a:lvl2pPr marL="742950" indent="-285750">
              <a:defRPr sz="4400" b="1">
                <a:solidFill>
                  <a:schemeClr val="tx1"/>
                </a:solidFill>
                <a:latin typeface="Times New Roman" panose="02020603050405020304" pitchFamily="18" charset="0"/>
              </a:defRPr>
            </a:lvl2pPr>
            <a:lvl3pPr marL="1143000" indent="-228600">
              <a:defRPr sz="4400" b="1">
                <a:solidFill>
                  <a:schemeClr val="tx1"/>
                </a:solidFill>
                <a:latin typeface="Times New Roman" panose="02020603050405020304" pitchFamily="18" charset="0"/>
              </a:defRPr>
            </a:lvl3pPr>
            <a:lvl4pPr marL="1600200" indent="-228600">
              <a:defRPr sz="4400" b="1">
                <a:solidFill>
                  <a:schemeClr val="tx1"/>
                </a:solidFill>
                <a:latin typeface="Times New Roman" panose="02020603050405020304" pitchFamily="18" charset="0"/>
              </a:defRPr>
            </a:lvl4pPr>
            <a:lvl5pPr marL="2057400" indent="-228600">
              <a:defRPr sz="4400" b="1">
                <a:solidFill>
                  <a:schemeClr val="tx1"/>
                </a:solidFill>
                <a:latin typeface="Times New Roman" panose="02020603050405020304" pitchFamily="18" charset="0"/>
              </a:defRPr>
            </a:lvl5pPr>
            <a:lvl6pPr marL="2514600" indent="-228600" eaLnBrk="0" fontAlgn="base" hangingPunct="0">
              <a:spcBef>
                <a:spcPct val="0"/>
              </a:spcBef>
              <a:spcAft>
                <a:spcPct val="0"/>
              </a:spcAft>
              <a:defRPr sz="4400" b="1">
                <a:solidFill>
                  <a:schemeClr val="tx1"/>
                </a:solidFill>
                <a:latin typeface="Times New Roman" panose="02020603050405020304" pitchFamily="18" charset="0"/>
              </a:defRPr>
            </a:lvl6pPr>
            <a:lvl7pPr marL="2971800" indent="-228600" eaLnBrk="0" fontAlgn="base" hangingPunct="0">
              <a:spcBef>
                <a:spcPct val="0"/>
              </a:spcBef>
              <a:spcAft>
                <a:spcPct val="0"/>
              </a:spcAft>
              <a:defRPr sz="4400" b="1">
                <a:solidFill>
                  <a:schemeClr val="tx1"/>
                </a:solidFill>
                <a:latin typeface="Times New Roman" panose="02020603050405020304" pitchFamily="18" charset="0"/>
              </a:defRPr>
            </a:lvl7pPr>
            <a:lvl8pPr marL="3429000" indent="-228600" eaLnBrk="0" fontAlgn="base" hangingPunct="0">
              <a:spcBef>
                <a:spcPct val="0"/>
              </a:spcBef>
              <a:spcAft>
                <a:spcPct val="0"/>
              </a:spcAft>
              <a:defRPr sz="4400" b="1">
                <a:solidFill>
                  <a:schemeClr val="tx1"/>
                </a:solidFill>
                <a:latin typeface="Times New Roman" panose="02020603050405020304" pitchFamily="18" charset="0"/>
              </a:defRPr>
            </a:lvl8pPr>
            <a:lvl9pPr marL="3886200" indent="-228600" eaLnBrk="0" fontAlgn="base" hangingPunct="0">
              <a:spcBef>
                <a:spcPct val="0"/>
              </a:spcBef>
              <a:spcAft>
                <a:spcPct val="0"/>
              </a:spcAft>
              <a:defRPr sz="4400" b="1">
                <a:solidFill>
                  <a:schemeClr val="tx1"/>
                </a:solidFill>
                <a:latin typeface="Times New Roman" panose="02020603050405020304" pitchFamily="18" charset="0"/>
              </a:defRPr>
            </a:lvl9pPr>
          </a:lstStyle>
          <a:p>
            <a:endParaRPr lang="en-US" altLang="nb-NO"/>
          </a:p>
        </p:txBody>
      </p:sp>
      <p:sp>
        <p:nvSpPr>
          <p:cNvPr id="32782" name="Rectangle 14"/>
          <p:cNvSpPr>
            <a:spLocks noChangeArrowheads="1"/>
          </p:cNvSpPr>
          <p:nvPr/>
        </p:nvSpPr>
        <p:spPr bwMode="auto">
          <a:xfrm rot="-5199306">
            <a:off x="7002463" y="2709862"/>
            <a:ext cx="520700" cy="117475"/>
          </a:xfrm>
          <a:prstGeom prst="rect">
            <a:avLst/>
          </a:prstGeom>
          <a:solidFill>
            <a:srgbClr val="55C1DB"/>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4400" b="1">
                <a:solidFill>
                  <a:schemeClr val="tx1"/>
                </a:solidFill>
                <a:latin typeface="Times New Roman" panose="02020603050405020304" pitchFamily="18" charset="0"/>
              </a:defRPr>
            </a:lvl1pPr>
            <a:lvl2pPr marL="742950" indent="-285750">
              <a:defRPr sz="4400" b="1">
                <a:solidFill>
                  <a:schemeClr val="tx1"/>
                </a:solidFill>
                <a:latin typeface="Times New Roman" panose="02020603050405020304" pitchFamily="18" charset="0"/>
              </a:defRPr>
            </a:lvl2pPr>
            <a:lvl3pPr marL="1143000" indent="-228600">
              <a:defRPr sz="4400" b="1">
                <a:solidFill>
                  <a:schemeClr val="tx1"/>
                </a:solidFill>
                <a:latin typeface="Times New Roman" panose="02020603050405020304" pitchFamily="18" charset="0"/>
              </a:defRPr>
            </a:lvl3pPr>
            <a:lvl4pPr marL="1600200" indent="-228600">
              <a:defRPr sz="4400" b="1">
                <a:solidFill>
                  <a:schemeClr val="tx1"/>
                </a:solidFill>
                <a:latin typeface="Times New Roman" panose="02020603050405020304" pitchFamily="18" charset="0"/>
              </a:defRPr>
            </a:lvl4pPr>
            <a:lvl5pPr marL="2057400" indent="-228600">
              <a:defRPr sz="4400" b="1">
                <a:solidFill>
                  <a:schemeClr val="tx1"/>
                </a:solidFill>
                <a:latin typeface="Times New Roman" panose="02020603050405020304" pitchFamily="18" charset="0"/>
              </a:defRPr>
            </a:lvl5pPr>
            <a:lvl6pPr marL="2514600" indent="-228600" eaLnBrk="0" fontAlgn="base" hangingPunct="0">
              <a:spcBef>
                <a:spcPct val="0"/>
              </a:spcBef>
              <a:spcAft>
                <a:spcPct val="0"/>
              </a:spcAft>
              <a:defRPr sz="4400" b="1">
                <a:solidFill>
                  <a:schemeClr val="tx1"/>
                </a:solidFill>
                <a:latin typeface="Times New Roman" panose="02020603050405020304" pitchFamily="18" charset="0"/>
              </a:defRPr>
            </a:lvl6pPr>
            <a:lvl7pPr marL="2971800" indent="-228600" eaLnBrk="0" fontAlgn="base" hangingPunct="0">
              <a:spcBef>
                <a:spcPct val="0"/>
              </a:spcBef>
              <a:spcAft>
                <a:spcPct val="0"/>
              </a:spcAft>
              <a:defRPr sz="4400" b="1">
                <a:solidFill>
                  <a:schemeClr val="tx1"/>
                </a:solidFill>
                <a:latin typeface="Times New Roman" panose="02020603050405020304" pitchFamily="18" charset="0"/>
              </a:defRPr>
            </a:lvl7pPr>
            <a:lvl8pPr marL="3429000" indent="-228600" eaLnBrk="0" fontAlgn="base" hangingPunct="0">
              <a:spcBef>
                <a:spcPct val="0"/>
              </a:spcBef>
              <a:spcAft>
                <a:spcPct val="0"/>
              </a:spcAft>
              <a:defRPr sz="4400" b="1">
                <a:solidFill>
                  <a:schemeClr val="tx1"/>
                </a:solidFill>
                <a:latin typeface="Times New Roman" panose="02020603050405020304" pitchFamily="18" charset="0"/>
              </a:defRPr>
            </a:lvl8pPr>
            <a:lvl9pPr marL="3886200" indent="-228600" eaLnBrk="0" fontAlgn="base" hangingPunct="0">
              <a:spcBef>
                <a:spcPct val="0"/>
              </a:spcBef>
              <a:spcAft>
                <a:spcPct val="0"/>
              </a:spcAft>
              <a:defRPr sz="4400" b="1">
                <a:solidFill>
                  <a:schemeClr val="tx1"/>
                </a:solidFill>
                <a:latin typeface="Times New Roman" panose="02020603050405020304" pitchFamily="18" charset="0"/>
              </a:defRPr>
            </a:lvl9pPr>
          </a:lstStyle>
          <a:p>
            <a:endParaRPr lang="en-US" altLang="nb-NO"/>
          </a:p>
        </p:txBody>
      </p:sp>
      <p:sp>
        <p:nvSpPr>
          <p:cNvPr id="32783" name="Rectangle 15"/>
          <p:cNvSpPr>
            <a:spLocks noChangeArrowheads="1"/>
          </p:cNvSpPr>
          <p:nvPr/>
        </p:nvSpPr>
        <p:spPr bwMode="auto">
          <a:xfrm rot="1059838">
            <a:off x="8651875" y="2082800"/>
            <a:ext cx="481013" cy="127000"/>
          </a:xfrm>
          <a:prstGeom prst="rect">
            <a:avLst/>
          </a:prstGeom>
          <a:solidFill>
            <a:srgbClr val="55C1DB"/>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4400" b="1">
                <a:solidFill>
                  <a:schemeClr val="tx1"/>
                </a:solidFill>
                <a:latin typeface="Times New Roman" panose="02020603050405020304" pitchFamily="18" charset="0"/>
              </a:defRPr>
            </a:lvl1pPr>
            <a:lvl2pPr marL="742950" indent="-285750">
              <a:defRPr sz="4400" b="1">
                <a:solidFill>
                  <a:schemeClr val="tx1"/>
                </a:solidFill>
                <a:latin typeface="Times New Roman" panose="02020603050405020304" pitchFamily="18" charset="0"/>
              </a:defRPr>
            </a:lvl2pPr>
            <a:lvl3pPr marL="1143000" indent="-228600">
              <a:defRPr sz="4400" b="1">
                <a:solidFill>
                  <a:schemeClr val="tx1"/>
                </a:solidFill>
                <a:latin typeface="Times New Roman" panose="02020603050405020304" pitchFamily="18" charset="0"/>
              </a:defRPr>
            </a:lvl3pPr>
            <a:lvl4pPr marL="1600200" indent="-228600">
              <a:defRPr sz="4400" b="1">
                <a:solidFill>
                  <a:schemeClr val="tx1"/>
                </a:solidFill>
                <a:latin typeface="Times New Roman" panose="02020603050405020304" pitchFamily="18" charset="0"/>
              </a:defRPr>
            </a:lvl4pPr>
            <a:lvl5pPr marL="2057400" indent="-228600">
              <a:defRPr sz="4400" b="1">
                <a:solidFill>
                  <a:schemeClr val="tx1"/>
                </a:solidFill>
                <a:latin typeface="Times New Roman" panose="02020603050405020304" pitchFamily="18" charset="0"/>
              </a:defRPr>
            </a:lvl5pPr>
            <a:lvl6pPr marL="2514600" indent="-228600" eaLnBrk="0" fontAlgn="base" hangingPunct="0">
              <a:spcBef>
                <a:spcPct val="0"/>
              </a:spcBef>
              <a:spcAft>
                <a:spcPct val="0"/>
              </a:spcAft>
              <a:defRPr sz="4400" b="1">
                <a:solidFill>
                  <a:schemeClr val="tx1"/>
                </a:solidFill>
                <a:latin typeface="Times New Roman" panose="02020603050405020304" pitchFamily="18" charset="0"/>
              </a:defRPr>
            </a:lvl6pPr>
            <a:lvl7pPr marL="2971800" indent="-228600" eaLnBrk="0" fontAlgn="base" hangingPunct="0">
              <a:spcBef>
                <a:spcPct val="0"/>
              </a:spcBef>
              <a:spcAft>
                <a:spcPct val="0"/>
              </a:spcAft>
              <a:defRPr sz="4400" b="1">
                <a:solidFill>
                  <a:schemeClr val="tx1"/>
                </a:solidFill>
                <a:latin typeface="Times New Roman" panose="02020603050405020304" pitchFamily="18" charset="0"/>
              </a:defRPr>
            </a:lvl7pPr>
            <a:lvl8pPr marL="3429000" indent="-228600" eaLnBrk="0" fontAlgn="base" hangingPunct="0">
              <a:spcBef>
                <a:spcPct val="0"/>
              </a:spcBef>
              <a:spcAft>
                <a:spcPct val="0"/>
              </a:spcAft>
              <a:defRPr sz="4400" b="1">
                <a:solidFill>
                  <a:schemeClr val="tx1"/>
                </a:solidFill>
                <a:latin typeface="Times New Roman" panose="02020603050405020304" pitchFamily="18" charset="0"/>
              </a:defRPr>
            </a:lvl8pPr>
            <a:lvl9pPr marL="3886200" indent="-228600" eaLnBrk="0" fontAlgn="base" hangingPunct="0">
              <a:spcBef>
                <a:spcPct val="0"/>
              </a:spcBef>
              <a:spcAft>
                <a:spcPct val="0"/>
              </a:spcAft>
              <a:defRPr sz="4400" b="1">
                <a:solidFill>
                  <a:schemeClr val="tx1"/>
                </a:solidFill>
                <a:latin typeface="Times New Roman" panose="02020603050405020304" pitchFamily="18" charset="0"/>
              </a:defRPr>
            </a:lvl9pPr>
          </a:lstStyle>
          <a:p>
            <a:endParaRPr lang="en-US" altLang="nb-NO"/>
          </a:p>
        </p:txBody>
      </p:sp>
      <p:sp>
        <p:nvSpPr>
          <p:cNvPr id="32784" name="Rectangle 16"/>
          <p:cNvSpPr>
            <a:spLocks noChangeArrowheads="1"/>
          </p:cNvSpPr>
          <p:nvPr/>
        </p:nvSpPr>
        <p:spPr bwMode="auto">
          <a:xfrm rot="255756">
            <a:off x="7761288" y="1816100"/>
            <a:ext cx="479425" cy="127000"/>
          </a:xfrm>
          <a:prstGeom prst="rect">
            <a:avLst/>
          </a:prstGeom>
          <a:solidFill>
            <a:srgbClr val="55C1DB"/>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4400" b="1">
                <a:solidFill>
                  <a:schemeClr val="tx1"/>
                </a:solidFill>
                <a:latin typeface="Times New Roman" panose="02020603050405020304" pitchFamily="18" charset="0"/>
              </a:defRPr>
            </a:lvl1pPr>
            <a:lvl2pPr marL="742950" indent="-285750">
              <a:defRPr sz="4400" b="1">
                <a:solidFill>
                  <a:schemeClr val="tx1"/>
                </a:solidFill>
                <a:latin typeface="Times New Roman" panose="02020603050405020304" pitchFamily="18" charset="0"/>
              </a:defRPr>
            </a:lvl2pPr>
            <a:lvl3pPr marL="1143000" indent="-228600">
              <a:defRPr sz="4400" b="1">
                <a:solidFill>
                  <a:schemeClr val="tx1"/>
                </a:solidFill>
                <a:latin typeface="Times New Roman" panose="02020603050405020304" pitchFamily="18" charset="0"/>
              </a:defRPr>
            </a:lvl3pPr>
            <a:lvl4pPr marL="1600200" indent="-228600">
              <a:defRPr sz="4400" b="1">
                <a:solidFill>
                  <a:schemeClr val="tx1"/>
                </a:solidFill>
                <a:latin typeface="Times New Roman" panose="02020603050405020304" pitchFamily="18" charset="0"/>
              </a:defRPr>
            </a:lvl4pPr>
            <a:lvl5pPr marL="2057400" indent="-228600">
              <a:defRPr sz="4400" b="1">
                <a:solidFill>
                  <a:schemeClr val="tx1"/>
                </a:solidFill>
                <a:latin typeface="Times New Roman" panose="02020603050405020304" pitchFamily="18" charset="0"/>
              </a:defRPr>
            </a:lvl5pPr>
            <a:lvl6pPr marL="2514600" indent="-228600" eaLnBrk="0" fontAlgn="base" hangingPunct="0">
              <a:spcBef>
                <a:spcPct val="0"/>
              </a:spcBef>
              <a:spcAft>
                <a:spcPct val="0"/>
              </a:spcAft>
              <a:defRPr sz="4400" b="1">
                <a:solidFill>
                  <a:schemeClr val="tx1"/>
                </a:solidFill>
                <a:latin typeface="Times New Roman" panose="02020603050405020304" pitchFamily="18" charset="0"/>
              </a:defRPr>
            </a:lvl6pPr>
            <a:lvl7pPr marL="2971800" indent="-228600" eaLnBrk="0" fontAlgn="base" hangingPunct="0">
              <a:spcBef>
                <a:spcPct val="0"/>
              </a:spcBef>
              <a:spcAft>
                <a:spcPct val="0"/>
              </a:spcAft>
              <a:defRPr sz="4400" b="1">
                <a:solidFill>
                  <a:schemeClr val="tx1"/>
                </a:solidFill>
                <a:latin typeface="Times New Roman" panose="02020603050405020304" pitchFamily="18" charset="0"/>
              </a:defRPr>
            </a:lvl7pPr>
            <a:lvl8pPr marL="3429000" indent="-228600" eaLnBrk="0" fontAlgn="base" hangingPunct="0">
              <a:spcBef>
                <a:spcPct val="0"/>
              </a:spcBef>
              <a:spcAft>
                <a:spcPct val="0"/>
              </a:spcAft>
              <a:defRPr sz="4400" b="1">
                <a:solidFill>
                  <a:schemeClr val="tx1"/>
                </a:solidFill>
                <a:latin typeface="Times New Roman" panose="02020603050405020304" pitchFamily="18" charset="0"/>
              </a:defRPr>
            </a:lvl8pPr>
            <a:lvl9pPr marL="3886200" indent="-228600" eaLnBrk="0" fontAlgn="base" hangingPunct="0">
              <a:spcBef>
                <a:spcPct val="0"/>
              </a:spcBef>
              <a:spcAft>
                <a:spcPct val="0"/>
              </a:spcAft>
              <a:defRPr sz="4400" b="1">
                <a:solidFill>
                  <a:schemeClr val="tx1"/>
                </a:solidFill>
                <a:latin typeface="Times New Roman" panose="02020603050405020304" pitchFamily="18" charset="0"/>
              </a:defRPr>
            </a:lvl9pPr>
          </a:lstStyle>
          <a:p>
            <a:endParaRPr lang="en-US" altLang="nb-NO"/>
          </a:p>
        </p:txBody>
      </p:sp>
      <p:sp>
        <p:nvSpPr>
          <p:cNvPr id="32785" name="Rectangle 17"/>
          <p:cNvSpPr>
            <a:spLocks noChangeArrowheads="1"/>
          </p:cNvSpPr>
          <p:nvPr/>
        </p:nvSpPr>
        <p:spPr bwMode="auto">
          <a:xfrm>
            <a:off x="6369050" y="3351213"/>
            <a:ext cx="331788" cy="128587"/>
          </a:xfrm>
          <a:prstGeom prst="rect">
            <a:avLst/>
          </a:prstGeom>
          <a:solidFill>
            <a:srgbClr val="55C1DB"/>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4400" b="1">
                <a:solidFill>
                  <a:schemeClr val="tx1"/>
                </a:solidFill>
                <a:latin typeface="Times New Roman" panose="02020603050405020304" pitchFamily="18" charset="0"/>
              </a:defRPr>
            </a:lvl1pPr>
            <a:lvl2pPr marL="742950" indent="-285750">
              <a:defRPr sz="4400" b="1">
                <a:solidFill>
                  <a:schemeClr val="tx1"/>
                </a:solidFill>
                <a:latin typeface="Times New Roman" panose="02020603050405020304" pitchFamily="18" charset="0"/>
              </a:defRPr>
            </a:lvl2pPr>
            <a:lvl3pPr marL="1143000" indent="-228600">
              <a:defRPr sz="4400" b="1">
                <a:solidFill>
                  <a:schemeClr val="tx1"/>
                </a:solidFill>
                <a:latin typeface="Times New Roman" panose="02020603050405020304" pitchFamily="18" charset="0"/>
              </a:defRPr>
            </a:lvl3pPr>
            <a:lvl4pPr marL="1600200" indent="-228600">
              <a:defRPr sz="4400" b="1">
                <a:solidFill>
                  <a:schemeClr val="tx1"/>
                </a:solidFill>
                <a:latin typeface="Times New Roman" panose="02020603050405020304" pitchFamily="18" charset="0"/>
              </a:defRPr>
            </a:lvl4pPr>
            <a:lvl5pPr marL="2057400" indent="-228600">
              <a:defRPr sz="4400" b="1">
                <a:solidFill>
                  <a:schemeClr val="tx1"/>
                </a:solidFill>
                <a:latin typeface="Times New Roman" panose="02020603050405020304" pitchFamily="18" charset="0"/>
              </a:defRPr>
            </a:lvl5pPr>
            <a:lvl6pPr marL="2514600" indent="-228600" eaLnBrk="0" fontAlgn="base" hangingPunct="0">
              <a:spcBef>
                <a:spcPct val="0"/>
              </a:spcBef>
              <a:spcAft>
                <a:spcPct val="0"/>
              </a:spcAft>
              <a:defRPr sz="4400" b="1">
                <a:solidFill>
                  <a:schemeClr val="tx1"/>
                </a:solidFill>
                <a:latin typeface="Times New Roman" panose="02020603050405020304" pitchFamily="18" charset="0"/>
              </a:defRPr>
            </a:lvl6pPr>
            <a:lvl7pPr marL="2971800" indent="-228600" eaLnBrk="0" fontAlgn="base" hangingPunct="0">
              <a:spcBef>
                <a:spcPct val="0"/>
              </a:spcBef>
              <a:spcAft>
                <a:spcPct val="0"/>
              </a:spcAft>
              <a:defRPr sz="4400" b="1">
                <a:solidFill>
                  <a:schemeClr val="tx1"/>
                </a:solidFill>
                <a:latin typeface="Times New Roman" panose="02020603050405020304" pitchFamily="18" charset="0"/>
              </a:defRPr>
            </a:lvl7pPr>
            <a:lvl8pPr marL="3429000" indent="-228600" eaLnBrk="0" fontAlgn="base" hangingPunct="0">
              <a:spcBef>
                <a:spcPct val="0"/>
              </a:spcBef>
              <a:spcAft>
                <a:spcPct val="0"/>
              </a:spcAft>
              <a:defRPr sz="4400" b="1">
                <a:solidFill>
                  <a:schemeClr val="tx1"/>
                </a:solidFill>
                <a:latin typeface="Times New Roman" panose="02020603050405020304" pitchFamily="18" charset="0"/>
              </a:defRPr>
            </a:lvl8pPr>
            <a:lvl9pPr marL="3886200" indent="-228600" eaLnBrk="0" fontAlgn="base" hangingPunct="0">
              <a:spcBef>
                <a:spcPct val="0"/>
              </a:spcBef>
              <a:spcAft>
                <a:spcPct val="0"/>
              </a:spcAft>
              <a:defRPr sz="4400" b="1">
                <a:solidFill>
                  <a:schemeClr val="tx1"/>
                </a:solidFill>
                <a:latin typeface="Times New Roman" panose="02020603050405020304" pitchFamily="18" charset="0"/>
              </a:defRPr>
            </a:lvl9pPr>
          </a:lstStyle>
          <a:p>
            <a:endParaRPr lang="en-US" altLang="nb-NO"/>
          </a:p>
        </p:txBody>
      </p:sp>
      <p:sp>
        <p:nvSpPr>
          <p:cNvPr id="32786" name="Rectangle 18"/>
          <p:cNvSpPr>
            <a:spLocks noChangeArrowheads="1"/>
          </p:cNvSpPr>
          <p:nvPr/>
        </p:nvSpPr>
        <p:spPr bwMode="auto">
          <a:xfrm rot="-1253448">
            <a:off x="6705600" y="3289300"/>
            <a:ext cx="481013" cy="127000"/>
          </a:xfrm>
          <a:prstGeom prst="rect">
            <a:avLst/>
          </a:prstGeom>
          <a:solidFill>
            <a:srgbClr val="55C1DB"/>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4400" b="1">
                <a:solidFill>
                  <a:schemeClr val="tx1"/>
                </a:solidFill>
                <a:latin typeface="Times New Roman" panose="02020603050405020304" pitchFamily="18" charset="0"/>
              </a:defRPr>
            </a:lvl1pPr>
            <a:lvl2pPr marL="742950" indent="-285750">
              <a:defRPr sz="4400" b="1">
                <a:solidFill>
                  <a:schemeClr val="tx1"/>
                </a:solidFill>
                <a:latin typeface="Times New Roman" panose="02020603050405020304" pitchFamily="18" charset="0"/>
              </a:defRPr>
            </a:lvl2pPr>
            <a:lvl3pPr marL="1143000" indent="-228600">
              <a:defRPr sz="4400" b="1">
                <a:solidFill>
                  <a:schemeClr val="tx1"/>
                </a:solidFill>
                <a:latin typeface="Times New Roman" panose="02020603050405020304" pitchFamily="18" charset="0"/>
              </a:defRPr>
            </a:lvl3pPr>
            <a:lvl4pPr marL="1600200" indent="-228600">
              <a:defRPr sz="4400" b="1">
                <a:solidFill>
                  <a:schemeClr val="tx1"/>
                </a:solidFill>
                <a:latin typeface="Times New Roman" panose="02020603050405020304" pitchFamily="18" charset="0"/>
              </a:defRPr>
            </a:lvl4pPr>
            <a:lvl5pPr marL="2057400" indent="-228600">
              <a:defRPr sz="4400" b="1">
                <a:solidFill>
                  <a:schemeClr val="tx1"/>
                </a:solidFill>
                <a:latin typeface="Times New Roman" panose="02020603050405020304" pitchFamily="18" charset="0"/>
              </a:defRPr>
            </a:lvl5pPr>
            <a:lvl6pPr marL="2514600" indent="-228600" eaLnBrk="0" fontAlgn="base" hangingPunct="0">
              <a:spcBef>
                <a:spcPct val="0"/>
              </a:spcBef>
              <a:spcAft>
                <a:spcPct val="0"/>
              </a:spcAft>
              <a:defRPr sz="4400" b="1">
                <a:solidFill>
                  <a:schemeClr val="tx1"/>
                </a:solidFill>
                <a:latin typeface="Times New Roman" panose="02020603050405020304" pitchFamily="18" charset="0"/>
              </a:defRPr>
            </a:lvl6pPr>
            <a:lvl7pPr marL="2971800" indent="-228600" eaLnBrk="0" fontAlgn="base" hangingPunct="0">
              <a:spcBef>
                <a:spcPct val="0"/>
              </a:spcBef>
              <a:spcAft>
                <a:spcPct val="0"/>
              </a:spcAft>
              <a:defRPr sz="4400" b="1">
                <a:solidFill>
                  <a:schemeClr val="tx1"/>
                </a:solidFill>
                <a:latin typeface="Times New Roman" panose="02020603050405020304" pitchFamily="18" charset="0"/>
              </a:defRPr>
            </a:lvl7pPr>
            <a:lvl8pPr marL="3429000" indent="-228600" eaLnBrk="0" fontAlgn="base" hangingPunct="0">
              <a:spcBef>
                <a:spcPct val="0"/>
              </a:spcBef>
              <a:spcAft>
                <a:spcPct val="0"/>
              </a:spcAft>
              <a:defRPr sz="4400" b="1">
                <a:solidFill>
                  <a:schemeClr val="tx1"/>
                </a:solidFill>
                <a:latin typeface="Times New Roman" panose="02020603050405020304" pitchFamily="18" charset="0"/>
              </a:defRPr>
            </a:lvl8pPr>
            <a:lvl9pPr marL="3886200" indent="-228600" eaLnBrk="0" fontAlgn="base" hangingPunct="0">
              <a:spcBef>
                <a:spcPct val="0"/>
              </a:spcBef>
              <a:spcAft>
                <a:spcPct val="0"/>
              </a:spcAft>
              <a:defRPr sz="4400" b="1">
                <a:solidFill>
                  <a:schemeClr val="tx1"/>
                </a:solidFill>
                <a:latin typeface="Times New Roman" panose="02020603050405020304" pitchFamily="18" charset="0"/>
              </a:defRPr>
            </a:lvl9pPr>
          </a:lstStyle>
          <a:p>
            <a:endParaRPr lang="en-US" altLang="nb-NO"/>
          </a:p>
        </p:txBody>
      </p:sp>
      <p:sp>
        <p:nvSpPr>
          <p:cNvPr id="32787" name="Rectangle 19"/>
          <p:cNvSpPr>
            <a:spLocks noChangeArrowheads="1"/>
          </p:cNvSpPr>
          <p:nvPr/>
        </p:nvSpPr>
        <p:spPr bwMode="auto">
          <a:xfrm rot="-4003735">
            <a:off x="7011194" y="3090069"/>
            <a:ext cx="360363" cy="117475"/>
          </a:xfrm>
          <a:prstGeom prst="rect">
            <a:avLst/>
          </a:prstGeom>
          <a:solidFill>
            <a:srgbClr val="55C1DB"/>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4400" b="1">
                <a:solidFill>
                  <a:schemeClr val="tx1"/>
                </a:solidFill>
                <a:latin typeface="Times New Roman" panose="02020603050405020304" pitchFamily="18" charset="0"/>
              </a:defRPr>
            </a:lvl1pPr>
            <a:lvl2pPr marL="742950" indent="-285750">
              <a:defRPr sz="4400" b="1">
                <a:solidFill>
                  <a:schemeClr val="tx1"/>
                </a:solidFill>
                <a:latin typeface="Times New Roman" panose="02020603050405020304" pitchFamily="18" charset="0"/>
              </a:defRPr>
            </a:lvl2pPr>
            <a:lvl3pPr marL="1143000" indent="-228600">
              <a:defRPr sz="4400" b="1">
                <a:solidFill>
                  <a:schemeClr val="tx1"/>
                </a:solidFill>
                <a:latin typeface="Times New Roman" panose="02020603050405020304" pitchFamily="18" charset="0"/>
              </a:defRPr>
            </a:lvl3pPr>
            <a:lvl4pPr marL="1600200" indent="-228600">
              <a:defRPr sz="4400" b="1">
                <a:solidFill>
                  <a:schemeClr val="tx1"/>
                </a:solidFill>
                <a:latin typeface="Times New Roman" panose="02020603050405020304" pitchFamily="18" charset="0"/>
              </a:defRPr>
            </a:lvl4pPr>
            <a:lvl5pPr marL="2057400" indent="-228600">
              <a:defRPr sz="4400" b="1">
                <a:solidFill>
                  <a:schemeClr val="tx1"/>
                </a:solidFill>
                <a:latin typeface="Times New Roman" panose="02020603050405020304" pitchFamily="18" charset="0"/>
              </a:defRPr>
            </a:lvl5pPr>
            <a:lvl6pPr marL="2514600" indent="-228600" eaLnBrk="0" fontAlgn="base" hangingPunct="0">
              <a:spcBef>
                <a:spcPct val="0"/>
              </a:spcBef>
              <a:spcAft>
                <a:spcPct val="0"/>
              </a:spcAft>
              <a:defRPr sz="4400" b="1">
                <a:solidFill>
                  <a:schemeClr val="tx1"/>
                </a:solidFill>
                <a:latin typeface="Times New Roman" panose="02020603050405020304" pitchFamily="18" charset="0"/>
              </a:defRPr>
            </a:lvl6pPr>
            <a:lvl7pPr marL="2971800" indent="-228600" eaLnBrk="0" fontAlgn="base" hangingPunct="0">
              <a:spcBef>
                <a:spcPct val="0"/>
              </a:spcBef>
              <a:spcAft>
                <a:spcPct val="0"/>
              </a:spcAft>
              <a:defRPr sz="4400" b="1">
                <a:solidFill>
                  <a:schemeClr val="tx1"/>
                </a:solidFill>
                <a:latin typeface="Times New Roman" panose="02020603050405020304" pitchFamily="18" charset="0"/>
              </a:defRPr>
            </a:lvl7pPr>
            <a:lvl8pPr marL="3429000" indent="-228600" eaLnBrk="0" fontAlgn="base" hangingPunct="0">
              <a:spcBef>
                <a:spcPct val="0"/>
              </a:spcBef>
              <a:spcAft>
                <a:spcPct val="0"/>
              </a:spcAft>
              <a:defRPr sz="4400" b="1">
                <a:solidFill>
                  <a:schemeClr val="tx1"/>
                </a:solidFill>
                <a:latin typeface="Times New Roman" panose="02020603050405020304" pitchFamily="18" charset="0"/>
              </a:defRPr>
            </a:lvl8pPr>
            <a:lvl9pPr marL="3886200" indent="-228600" eaLnBrk="0" fontAlgn="base" hangingPunct="0">
              <a:spcBef>
                <a:spcPct val="0"/>
              </a:spcBef>
              <a:spcAft>
                <a:spcPct val="0"/>
              </a:spcAft>
              <a:defRPr sz="4400" b="1">
                <a:solidFill>
                  <a:schemeClr val="tx1"/>
                </a:solidFill>
                <a:latin typeface="Times New Roman" panose="02020603050405020304" pitchFamily="18" charset="0"/>
              </a:defRPr>
            </a:lvl9pPr>
          </a:lstStyle>
          <a:p>
            <a:endParaRPr lang="en-US" altLang="nb-NO"/>
          </a:p>
        </p:txBody>
      </p:sp>
      <p:sp>
        <p:nvSpPr>
          <p:cNvPr id="32788" name="Rectangle 20"/>
          <p:cNvSpPr>
            <a:spLocks noChangeArrowheads="1"/>
          </p:cNvSpPr>
          <p:nvPr/>
        </p:nvSpPr>
        <p:spPr bwMode="auto">
          <a:xfrm rot="-1709111">
            <a:off x="7435850" y="1852613"/>
            <a:ext cx="331788" cy="128587"/>
          </a:xfrm>
          <a:prstGeom prst="rect">
            <a:avLst/>
          </a:prstGeom>
          <a:solidFill>
            <a:srgbClr val="55C1DB"/>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4400" b="1">
                <a:solidFill>
                  <a:schemeClr val="tx1"/>
                </a:solidFill>
                <a:latin typeface="Times New Roman" panose="02020603050405020304" pitchFamily="18" charset="0"/>
              </a:defRPr>
            </a:lvl1pPr>
            <a:lvl2pPr marL="742950" indent="-285750">
              <a:defRPr sz="4400" b="1">
                <a:solidFill>
                  <a:schemeClr val="tx1"/>
                </a:solidFill>
                <a:latin typeface="Times New Roman" panose="02020603050405020304" pitchFamily="18" charset="0"/>
              </a:defRPr>
            </a:lvl2pPr>
            <a:lvl3pPr marL="1143000" indent="-228600">
              <a:defRPr sz="4400" b="1">
                <a:solidFill>
                  <a:schemeClr val="tx1"/>
                </a:solidFill>
                <a:latin typeface="Times New Roman" panose="02020603050405020304" pitchFamily="18" charset="0"/>
              </a:defRPr>
            </a:lvl3pPr>
            <a:lvl4pPr marL="1600200" indent="-228600">
              <a:defRPr sz="4400" b="1">
                <a:solidFill>
                  <a:schemeClr val="tx1"/>
                </a:solidFill>
                <a:latin typeface="Times New Roman" panose="02020603050405020304" pitchFamily="18" charset="0"/>
              </a:defRPr>
            </a:lvl4pPr>
            <a:lvl5pPr marL="2057400" indent="-228600">
              <a:defRPr sz="4400" b="1">
                <a:solidFill>
                  <a:schemeClr val="tx1"/>
                </a:solidFill>
                <a:latin typeface="Times New Roman" panose="02020603050405020304" pitchFamily="18" charset="0"/>
              </a:defRPr>
            </a:lvl5pPr>
            <a:lvl6pPr marL="2514600" indent="-228600" eaLnBrk="0" fontAlgn="base" hangingPunct="0">
              <a:spcBef>
                <a:spcPct val="0"/>
              </a:spcBef>
              <a:spcAft>
                <a:spcPct val="0"/>
              </a:spcAft>
              <a:defRPr sz="4400" b="1">
                <a:solidFill>
                  <a:schemeClr val="tx1"/>
                </a:solidFill>
                <a:latin typeface="Times New Roman" panose="02020603050405020304" pitchFamily="18" charset="0"/>
              </a:defRPr>
            </a:lvl6pPr>
            <a:lvl7pPr marL="2971800" indent="-228600" eaLnBrk="0" fontAlgn="base" hangingPunct="0">
              <a:spcBef>
                <a:spcPct val="0"/>
              </a:spcBef>
              <a:spcAft>
                <a:spcPct val="0"/>
              </a:spcAft>
              <a:defRPr sz="4400" b="1">
                <a:solidFill>
                  <a:schemeClr val="tx1"/>
                </a:solidFill>
                <a:latin typeface="Times New Roman" panose="02020603050405020304" pitchFamily="18" charset="0"/>
              </a:defRPr>
            </a:lvl7pPr>
            <a:lvl8pPr marL="3429000" indent="-228600" eaLnBrk="0" fontAlgn="base" hangingPunct="0">
              <a:spcBef>
                <a:spcPct val="0"/>
              </a:spcBef>
              <a:spcAft>
                <a:spcPct val="0"/>
              </a:spcAft>
              <a:defRPr sz="4400" b="1">
                <a:solidFill>
                  <a:schemeClr val="tx1"/>
                </a:solidFill>
                <a:latin typeface="Times New Roman" panose="02020603050405020304" pitchFamily="18" charset="0"/>
              </a:defRPr>
            </a:lvl8pPr>
            <a:lvl9pPr marL="3886200" indent="-228600" eaLnBrk="0" fontAlgn="base" hangingPunct="0">
              <a:spcBef>
                <a:spcPct val="0"/>
              </a:spcBef>
              <a:spcAft>
                <a:spcPct val="0"/>
              </a:spcAft>
              <a:defRPr sz="4400" b="1">
                <a:solidFill>
                  <a:schemeClr val="tx1"/>
                </a:solidFill>
                <a:latin typeface="Times New Roman" panose="02020603050405020304" pitchFamily="18" charset="0"/>
              </a:defRPr>
            </a:lvl9pPr>
          </a:lstStyle>
          <a:p>
            <a:endParaRPr lang="en-US" altLang="nb-NO"/>
          </a:p>
        </p:txBody>
      </p:sp>
      <p:sp>
        <p:nvSpPr>
          <p:cNvPr id="32789" name="Rectangle 21"/>
          <p:cNvSpPr>
            <a:spLocks noChangeArrowheads="1"/>
          </p:cNvSpPr>
          <p:nvPr/>
        </p:nvSpPr>
        <p:spPr bwMode="auto">
          <a:xfrm rot="-3422820">
            <a:off x="5357812" y="3686176"/>
            <a:ext cx="360363" cy="119062"/>
          </a:xfrm>
          <a:prstGeom prst="rect">
            <a:avLst/>
          </a:prstGeom>
          <a:solidFill>
            <a:srgbClr val="55C1DB"/>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4400" b="1">
                <a:solidFill>
                  <a:schemeClr val="tx1"/>
                </a:solidFill>
                <a:latin typeface="Times New Roman" panose="02020603050405020304" pitchFamily="18" charset="0"/>
              </a:defRPr>
            </a:lvl1pPr>
            <a:lvl2pPr marL="742950" indent="-285750">
              <a:defRPr sz="4400" b="1">
                <a:solidFill>
                  <a:schemeClr val="tx1"/>
                </a:solidFill>
                <a:latin typeface="Times New Roman" panose="02020603050405020304" pitchFamily="18" charset="0"/>
              </a:defRPr>
            </a:lvl2pPr>
            <a:lvl3pPr marL="1143000" indent="-228600">
              <a:defRPr sz="4400" b="1">
                <a:solidFill>
                  <a:schemeClr val="tx1"/>
                </a:solidFill>
                <a:latin typeface="Times New Roman" panose="02020603050405020304" pitchFamily="18" charset="0"/>
              </a:defRPr>
            </a:lvl3pPr>
            <a:lvl4pPr marL="1600200" indent="-228600">
              <a:defRPr sz="4400" b="1">
                <a:solidFill>
                  <a:schemeClr val="tx1"/>
                </a:solidFill>
                <a:latin typeface="Times New Roman" panose="02020603050405020304" pitchFamily="18" charset="0"/>
              </a:defRPr>
            </a:lvl4pPr>
            <a:lvl5pPr marL="2057400" indent="-228600">
              <a:defRPr sz="4400" b="1">
                <a:solidFill>
                  <a:schemeClr val="tx1"/>
                </a:solidFill>
                <a:latin typeface="Times New Roman" panose="02020603050405020304" pitchFamily="18" charset="0"/>
              </a:defRPr>
            </a:lvl5pPr>
            <a:lvl6pPr marL="2514600" indent="-228600" eaLnBrk="0" fontAlgn="base" hangingPunct="0">
              <a:spcBef>
                <a:spcPct val="0"/>
              </a:spcBef>
              <a:spcAft>
                <a:spcPct val="0"/>
              </a:spcAft>
              <a:defRPr sz="4400" b="1">
                <a:solidFill>
                  <a:schemeClr val="tx1"/>
                </a:solidFill>
                <a:latin typeface="Times New Roman" panose="02020603050405020304" pitchFamily="18" charset="0"/>
              </a:defRPr>
            </a:lvl6pPr>
            <a:lvl7pPr marL="2971800" indent="-228600" eaLnBrk="0" fontAlgn="base" hangingPunct="0">
              <a:spcBef>
                <a:spcPct val="0"/>
              </a:spcBef>
              <a:spcAft>
                <a:spcPct val="0"/>
              </a:spcAft>
              <a:defRPr sz="4400" b="1">
                <a:solidFill>
                  <a:schemeClr val="tx1"/>
                </a:solidFill>
                <a:latin typeface="Times New Roman" panose="02020603050405020304" pitchFamily="18" charset="0"/>
              </a:defRPr>
            </a:lvl7pPr>
            <a:lvl8pPr marL="3429000" indent="-228600" eaLnBrk="0" fontAlgn="base" hangingPunct="0">
              <a:spcBef>
                <a:spcPct val="0"/>
              </a:spcBef>
              <a:spcAft>
                <a:spcPct val="0"/>
              </a:spcAft>
              <a:defRPr sz="4400" b="1">
                <a:solidFill>
                  <a:schemeClr val="tx1"/>
                </a:solidFill>
                <a:latin typeface="Times New Roman" panose="02020603050405020304" pitchFamily="18" charset="0"/>
              </a:defRPr>
            </a:lvl8pPr>
            <a:lvl9pPr marL="3886200" indent="-228600" eaLnBrk="0" fontAlgn="base" hangingPunct="0">
              <a:spcBef>
                <a:spcPct val="0"/>
              </a:spcBef>
              <a:spcAft>
                <a:spcPct val="0"/>
              </a:spcAft>
              <a:defRPr sz="4400" b="1">
                <a:solidFill>
                  <a:schemeClr val="tx1"/>
                </a:solidFill>
                <a:latin typeface="Times New Roman" panose="02020603050405020304" pitchFamily="18" charset="0"/>
              </a:defRPr>
            </a:lvl9pPr>
          </a:lstStyle>
          <a:p>
            <a:endParaRPr lang="en-US" altLang="nb-NO"/>
          </a:p>
        </p:txBody>
      </p:sp>
      <p:sp>
        <p:nvSpPr>
          <p:cNvPr id="32790" name="Rectangle 22"/>
          <p:cNvSpPr>
            <a:spLocks noChangeArrowheads="1"/>
          </p:cNvSpPr>
          <p:nvPr/>
        </p:nvSpPr>
        <p:spPr bwMode="auto">
          <a:xfrm rot="-1051122">
            <a:off x="5559425" y="3516313"/>
            <a:ext cx="333375" cy="128587"/>
          </a:xfrm>
          <a:prstGeom prst="rect">
            <a:avLst/>
          </a:prstGeom>
          <a:solidFill>
            <a:srgbClr val="55C1DB"/>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4400" b="1">
                <a:solidFill>
                  <a:schemeClr val="tx1"/>
                </a:solidFill>
                <a:latin typeface="Times New Roman" panose="02020603050405020304" pitchFamily="18" charset="0"/>
              </a:defRPr>
            </a:lvl1pPr>
            <a:lvl2pPr marL="742950" indent="-285750">
              <a:defRPr sz="4400" b="1">
                <a:solidFill>
                  <a:schemeClr val="tx1"/>
                </a:solidFill>
                <a:latin typeface="Times New Roman" panose="02020603050405020304" pitchFamily="18" charset="0"/>
              </a:defRPr>
            </a:lvl2pPr>
            <a:lvl3pPr marL="1143000" indent="-228600">
              <a:defRPr sz="4400" b="1">
                <a:solidFill>
                  <a:schemeClr val="tx1"/>
                </a:solidFill>
                <a:latin typeface="Times New Roman" panose="02020603050405020304" pitchFamily="18" charset="0"/>
              </a:defRPr>
            </a:lvl3pPr>
            <a:lvl4pPr marL="1600200" indent="-228600">
              <a:defRPr sz="4400" b="1">
                <a:solidFill>
                  <a:schemeClr val="tx1"/>
                </a:solidFill>
                <a:latin typeface="Times New Roman" panose="02020603050405020304" pitchFamily="18" charset="0"/>
              </a:defRPr>
            </a:lvl4pPr>
            <a:lvl5pPr marL="2057400" indent="-228600">
              <a:defRPr sz="4400" b="1">
                <a:solidFill>
                  <a:schemeClr val="tx1"/>
                </a:solidFill>
                <a:latin typeface="Times New Roman" panose="02020603050405020304" pitchFamily="18" charset="0"/>
              </a:defRPr>
            </a:lvl5pPr>
            <a:lvl6pPr marL="2514600" indent="-228600" eaLnBrk="0" fontAlgn="base" hangingPunct="0">
              <a:spcBef>
                <a:spcPct val="0"/>
              </a:spcBef>
              <a:spcAft>
                <a:spcPct val="0"/>
              </a:spcAft>
              <a:defRPr sz="4400" b="1">
                <a:solidFill>
                  <a:schemeClr val="tx1"/>
                </a:solidFill>
                <a:latin typeface="Times New Roman" panose="02020603050405020304" pitchFamily="18" charset="0"/>
              </a:defRPr>
            </a:lvl6pPr>
            <a:lvl7pPr marL="2971800" indent="-228600" eaLnBrk="0" fontAlgn="base" hangingPunct="0">
              <a:spcBef>
                <a:spcPct val="0"/>
              </a:spcBef>
              <a:spcAft>
                <a:spcPct val="0"/>
              </a:spcAft>
              <a:defRPr sz="4400" b="1">
                <a:solidFill>
                  <a:schemeClr val="tx1"/>
                </a:solidFill>
                <a:latin typeface="Times New Roman" panose="02020603050405020304" pitchFamily="18" charset="0"/>
              </a:defRPr>
            </a:lvl7pPr>
            <a:lvl8pPr marL="3429000" indent="-228600" eaLnBrk="0" fontAlgn="base" hangingPunct="0">
              <a:spcBef>
                <a:spcPct val="0"/>
              </a:spcBef>
              <a:spcAft>
                <a:spcPct val="0"/>
              </a:spcAft>
              <a:defRPr sz="4400" b="1">
                <a:solidFill>
                  <a:schemeClr val="tx1"/>
                </a:solidFill>
                <a:latin typeface="Times New Roman" panose="02020603050405020304" pitchFamily="18" charset="0"/>
              </a:defRPr>
            </a:lvl8pPr>
            <a:lvl9pPr marL="3886200" indent="-228600" eaLnBrk="0" fontAlgn="base" hangingPunct="0">
              <a:spcBef>
                <a:spcPct val="0"/>
              </a:spcBef>
              <a:spcAft>
                <a:spcPct val="0"/>
              </a:spcAft>
              <a:defRPr sz="4400" b="1">
                <a:solidFill>
                  <a:schemeClr val="tx1"/>
                </a:solidFill>
                <a:latin typeface="Times New Roman" panose="02020603050405020304" pitchFamily="18" charset="0"/>
              </a:defRPr>
            </a:lvl9pPr>
          </a:lstStyle>
          <a:p>
            <a:endParaRPr lang="en-US" altLang="nb-NO"/>
          </a:p>
        </p:txBody>
      </p:sp>
      <p:sp>
        <p:nvSpPr>
          <p:cNvPr id="32791" name="Text Box 5"/>
          <p:cNvSpPr txBox="1">
            <a:spLocks noChangeArrowheads="1"/>
          </p:cNvSpPr>
          <p:nvPr/>
        </p:nvSpPr>
        <p:spPr bwMode="auto">
          <a:xfrm>
            <a:off x="533400" y="1704975"/>
            <a:ext cx="2927350" cy="461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4400" b="1">
                <a:solidFill>
                  <a:schemeClr val="tx1"/>
                </a:solidFill>
                <a:latin typeface="Times New Roman" panose="02020603050405020304" pitchFamily="18" charset="0"/>
              </a:defRPr>
            </a:lvl1pPr>
            <a:lvl2pPr marL="742950" indent="-285750">
              <a:defRPr sz="4400" b="1">
                <a:solidFill>
                  <a:schemeClr val="tx1"/>
                </a:solidFill>
                <a:latin typeface="Times New Roman" panose="02020603050405020304" pitchFamily="18" charset="0"/>
              </a:defRPr>
            </a:lvl2pPr>
            <a:lvl3pPr marL="1143000" indent="-228600">
              <a:defRPr sz="4400" b="1">
                <a:solidFill>
                  <a:schemeClr val="tx1"/>
                </a:solidFill>
                <a:latin typeface="Times New Roman" panose="02020603050405020304" pitchFamily="18" charset="0"/>
              </a:defRPr>
            </a:lvl3pPr>
            <a:lvl4pPr marL="1600200" indent="-228600">
              <a:defRPr sz="4400" b="1">
                <a:solidFill>
                  <a:schemeClr val="tx1"/>
                </a:solidFill>
                <a:latin typeface="Times New Roman" panose="02020603050405020304" pitchFamily="18" charset="0"/>
              </a:defRPr>
            </a:lvl4pPr>
            <a:lvl5pPr marL="2057400" indent="-228600">
              <a:defRPr sz="4400" b="1">
                <a:solidFill>
                  <a:schemeClr val="tx1"/>
                </a:solidFill>
                <a:latin typeface="Times New Roman" panose="02020603050405020304" pitchFamily="18" charset="0"/>
              </a:defRPr>
            </a:lvl5pPr>
            <a:lvl6pPr marL="2514600" indent="-228600" eaLnBrk="0" fontAlgn="base" hangingPunct="0">
              <a:spcBef>
                <a:spcPct val="0"/>
              </a:spcBef>
              <a:spcAft>
                <a:spcPct val="0"/>
              </a:spcAft>
              <a:defRPr sz="4400" b="1">
                <a:solidFill>
                  <a:schemeClr val="tx1"/>
                </a:solidFill>
                <a:latin typeface="Times New Roman" panose="02020603050405020304" pitchFamily="18" charset="0"/>
              </a:defRPr>
            </a:lvl6pPr>
            <a:lvl7pPr marL="2971800" indent="-228600" eaLnBrk="0" fontAlgn="base" hangingPunct="0">
              <a:spcBef>
                <a:spcPct val="0"/>
              </a:spcBef>
              <a:spcAft>
                <a:spcPct val="0"/>
              </a:spcAft>
              <a:defRPr sz="4400" b="1">
                <a:solidFill>
                  <a:schemeClr val="tx1"/>
                </a:solidFill>
                <a:latin typeface="Times New Roman" panose="02020603050405020304" pitchFamily="18" charset="0"/>
              </a:defRPr>
            </a:lvl7pPr>
            <a:lvl8pPr marL="3429000" indent="-228600" eaLnBrk="0" fontAlgn="base" hangingPunct="0">
              <a:spcBef>
                <a:spcPct val="0"/>
              </a:spcBef>
              <a:spcAft>
                <a:spcPct val="0"/>
              </a:spcAft>
              <a:defRPr sz="4400" b="1">
                <a:solidFill>
                  <a:schemeClr val="tx1"/>
                </a:solidFill>
                <a:latin typeface="Times New Roman" panose="02020603050405020304" pitchFamily="18" charset="0"/>
              </a:defRPr>
            </a:lvl8pPr>
            <a:lvl9pPr marL="3886200" indent="-228600" eaLnBrk="0" fontAlgn="base" hangingPunct="0">
              <a:spcBef>
                <a:spcPct val="0"/>
              </a:spcBef>
              <a:spcAft>
                <a:spcPct val="0"/>
              </a:spcAft>
              <a:defRPr sz="4400" b="1">
                <a:solidFill>
                  <a:schemeClr val="tx1"/>
                </a:solidFill>
                <a:latin typeface="Times New Roman" panose="02020603050405020304" pitchFamily="18" charset="0"/>
              </a:defRPr>
            </a:lvl9pPr>
          </a:lstStyle>
          <a:p>
            <a:pPr>
              <a:spcBef>
                <a:spcPct val="50000"/>
              </a:spcBef>
            </a:pPr>
            <a:r>
              <a:rPr lang="en-US" altLang="nb-NO" sz="2400">
                <a:solidFill>
                  <a:srgbClr val="FF0000"/>
                </a:solidFill>
              </a:rPr>
              <a:t>(= USD 16 per day)</a:t>
            </a:r>
          </a:p>
        </p:txBody>
      </p:sp>
      <p:sp>
        <p:nvSpPr>
          <p:cNvPr id="32792" name="Rektangel 2"/>
          <p:cNvSpPr>
            <a:spLocks noChangeArrowheads="1"/>
          </p:cNvSpPr>
          <p:nvPr/>
        </p:nvSpPr>
        <p:spPr bwMode="auto">
          <a:xfrm rot="3319602">
            <a:off x="2830513" y="1163637"/>
            <a:ext cx="4395788" cy="1874837"/>
          </a:xfrm>
          <a:prstGeom prst="rect">
            <a:avLst/>
          </a:prstGeom>
          <a:noFill/>
          <a:ln w="38100" algn="ctr">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lvl1pPr>
              <a:defRPr sz="4400" b="1">
                <a:solidFill>
                  <a:schemeClr val="tx1"/>
                </a:solidFill>
                <a:latin typeface="Times New Roman" panose="02020603050405020304" pitchFamily="18" charset="0"/>
              </a:defRPr>
            </a:lvl1pPr>
            <a:lvl2pPr marL="742950" indent="-285750">
              <a:defRPr sz="4400" b="1">
                <a:solidFill>
                  <a:schemeClr val="tx1"/>
                </a:solidFill>
                <a:latin typeface="Times New Roman" panose="02020603050405020304" pitchFamily="18" charset="0"/>
              </a:defRPr>
            </a:lvl2pPr>
            <a:lvl3pPr marL="1143000" indent="-228600">
              <a:defRPr sz="4400" b="1">
                <a:solidFill>
                  <a:schemeClr val="tx1"/>
                </a:solidFill>
                <a:latin typeface="Times New Roman" panose="02020603050405020304" pitchFamily="18" charset="0"/>
              </a:defRPr>
            </a:lvl3pPr>
            <a:lvl4pPr marL="1600200" indent="-228600">
              <a:defRPr sz="4400" b="1">
                <a:solidFill>
                  <a:schemeClr val="tx1"/>
                </a:solidFill>
                <a:latin typeface="Times New Roman" panose="02020603050405020304" pitchFamily="18" charset="0"/>
              </a:defRPr>
            </a:lvl4pPr>
            <a:lvl5pPr marL="2057400" indent="-228600">
              <a:defRPr sz="4400" b="1">
                <a:solidFill>
                  <a:schemeClr val="tx1"/>
                </a:solidFill>
                <a:latin typeface="Times New Roman" panose="02020603050405020304" pitchFamily="18" charset="0"/>
              </a:defRPr>
            </a:lvl5pPr>
            <a:lvl6pPr marL="2514600" indent="-228600" eaLnBrk="0" fontAlgn="base" hangingPunct="0">
              <a:spcBef>
                <a:spcPct val="0"/>
              </a:spcBef>
              <a:spcAft>
                <a:spcPct val="0"/>
              </a:spcAft>
              <a:defRPr sz="4400" b="1">
                <a:solidFill>
                  <a:schemeClr val="tx1"/>
                </a:solidFill>
                <a:latin typeface="Times New Roman" panose="02020603050405020304" pitchFamily="18" charset="0"/>
              </a:defRPr>
            </a:lvl6pPr>
            <a:lvl7pPr marL="2971800" indent="-228600" eaLnBrk="0" fontAlgn="base" hangingPunct="0">
              <a:spcBef>
                <a:spcPct val="0"/>
              </a:spcBef>
              <a:spcAft>
                <a:spcPct val="0"/>
              </a:spcAft>
              <a:defRPr sz="4400" b="1">
                <a:solidFill>
                  <a:schemeClr val="tx1"/>
                </a:solidFill>
                <a:latin typeface="Times New Roman" panose="02020603050405020304" pitchFamily="18" charset="0"/>
              </a:defRPr>
            </a:lvl7pPr>
            <a:lvl8pPr marL="3429000" indent="-228600" eaLnBrk="0" fontAlgn="base" hangingPunct="0">
              <a:spcBef>
                <a:spcPct val="0"/>
              </a:spcBef>
              <a:spcAft>
                <a:spcPct val="0"/>
              </a:spcAft>
              <a:defRPr sz="4400" b="1">
                <a:solidFill>
                  <a:schemeClr val="tx1"/>
                </a:solidFill>
                <a:latin typeface="Times New Roman" panose="02020603050405020304" pitchFamily="18" charset="0"/>
              </a:defRPr>
            </a:lvl8pPr>
            <a:lvl9pPr marL="3886200" indent="-228600" eaLnBrk="0" fontAlgn="base" hangingPunct="0">
              <a:spcBef>
                <a:spcPct val="0"/>
              </a:spcBef>
              <a:spcAft>
                <a:spcPct val="0"/>
              </a:spcAft>
              <a:defRPr sz="4400" b="1">
                <a:solidFill>
                  <a:schemeClr val="tx1"/>
                </a:solidFill>
                <a:latin typeface="Times New Roman" panose="02020603050405020304" pitchFamily="18" charset="0"/>
              </a:defRPr>
            </a:lvl9pPr>
          </a:lstStyle>
          <a:p>
            <a:endParaRPr lang="en-US" altLang="nb-NO"/>
          </a:p>
        </p:txBody>
      </p:sp>
      <p:sp>
        <p:nvSpPr>
          <p:cNvPr id="32793" name="Text Box 5"/>
          <p:cNvSpPr txBox="1">
            <a:spLocks noChangeArrowheads="1"/>
          </p:cNvSpPr>
          <p:nvPr/>
        </p:nvSpPr>
        <p:spPr bwMode="auto">
          <a:xfrm rot="416529">
            <a:off x="3870325" y="600075"/>
            <a:ext cx="1530350" cy="461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4400" b="1">
                <a:solidFill>
                  <a:schemeClr val="tx1"/>
                </a:solidFill>
                <a:latin typeface="Times New Roman" panose="02020603050405020304" pitchFamily="18" charset="0"/>
              </a:defRPr>
            </a:lvl1pPr>
            <a:lvl2pPr marL="742950" indent="-285750">
              <a:defRPr sz="4400" b="1">
                <a:solidFill>
                  <a:schemeClr val="tx1"/>
                </a:solidFill>
                <a:latin typeface="Times New Roman" panose="02020603050405020304" pitchFamily="18" charset="0"/>
              </a:defRPr>
            </a:lvl2pPr>
            <a:lvl3pPr marL="1143000" indent="-228600">
              <a:defRPr sz="4400" b="1">
                <a:solidFill>
                  <a:schemeClr val="tx1"/>
                </a:solidFill>
                <a:latin typeface="Times New Roman" panose="02020603050405020304" pitchFamily="18" charset="0"/>
              </a:defRPr>
            </a:lvl3pPr>
            <a:lvl4pPr marL="1600200" indent="-228600">
              <a:defRPr sz="4400" b="1">
                <a:solidFill>
                  <a:schemeClr val="tx1"/>
                </a:solidFill>
                <a:latin typeface="Times New Roman" panose="02020603050405020304" pitchFamily="18" charset="0"/>
              </a:defRPr>
            </a:lvl4pPr>
            <a:lvl5pPr marL="2057400" indent="-228600">
              <a:defRPr sz="4400" b="1">
                <a:solidFill>
                  <a:schemeClr val="tx1"/>
                </a:solidFill>
                <a:latin typeface="Times New Roman" panose="02020603050405020304" pitchFamily="18" charset="0"/>
              </a:defRPr>
            </a:lvl5pPr>
            <a:lvl6pPr marL="2514600" indent="-228600" eaLnBrk="0" fontAlgn="base" hangingPunct="0">
              <a:spcBef>
                <a:spcPct val="0"/>
              </a:spcBef>
              <a:spcAft>
                <a:spcPct val="0"/>
              </a:spcAft>
              <a:defRPr sz="4400" b="1">
                <a:solidFill>
                  <a:schemeClr val="tx1"/>
                </a:solidFill>
                <a:latin typeface="Times New Roman" panose="02020603050405020304" pitchFamily="18" charset="0"/>
              </a:defRPr>
            </a:lvl6pPr>
            <a:lvl7pPr marL="2971800" indent="-228600" eaLnBrk="0" fontAlgn="base" hangingPunct="0">
              <a:spcBef>
                <a:spcPct val="0"/>
              </a:spcBef>
              <a:spcAft>
                <a:spcPct val="0"/>
              </a:spcAft>
              <a:defRPr sz="4400" b="1">
                <a:solidFill>
                  <a:schemeClr val="tx1"/>
                </a:solidFill>
                <a:latin typeface="Times New Roman" panose="02020603050405020304" pitchFamily="18" charset="0"/>
              </a:defRPr>
            </a:lvl7pPr>
            <a:lvl8pPr marL="3429000" indent="-228600" eaLnBrk="0" fontAlgn="base" hangingPunct="0">
              <a:spcBef>
                <a:spcPct val="0"/>
              </a:spcBef>
              <a:spcAft>
                <a:spcPct val="0"/>
              </a:spcAft>
              <a:defRPr sz="4400" b="1">
                <a:solidFill>
                  <a:schemeClr val="tx1"/>
                </a:solidFill>
                <a:latin typeface="Times New Roman" panose="02020603050405020304" pitchFamily="18" charset="0"/>
              </a:defRPr>
            </a:lvl8pPr>
            <a:lvl9pPr marL="3886200" indent="-228600" eaLnBrk="0" fontAlgn="base" hangingPunct="0">
              <a:spcBef>
                <a:spcPct val="0"/>
              </a:spcBef>
              <a:spcAft>
                <a:spcPct val="0"/>
              </a:spcAft>
              <a:defRPr sz="4400" b="1">
                <a:solidFill>
                  <a:schemeClr val="tx1"/>
                </a:solidFill>
                <a:latin typeface="Times New Roman" panose="02020603050405020304" pitchFamily="18" charset="0"/>
              </a:defRPr>
            </a:lvl9pPr>
          </a:lstStyle>
          <a:p>
            <a:pPr>
              <a:spcBef>
                <a:spcPct val="50000"/>
              </a:spcBef>
            </a:pPr>
            <a:r>
              <a:rPr lang="en-US" altLang="nb-NO" sz="2400">
                <a:solidFill>
                  <a:srgbClr val="FF0000"/>
                </a:solidFill>
              </a:rPr>
              <a:t>Removed</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79942"/>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79943"/>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2" presetClass="entr" presetSubtype="4" fill="hold" grpId="0" nodeType="clickEffect">
                                  <p:stCondLst>
                                    <p:cond delay="0"/>
                                  </p:stCondLst>
                                  <p:childTnLst>
                                    <p:set>
                                      <p:cBhvr>
                                        <p:cTn id="14" dur="1" fill="hold">
                                          <p:stCondLst>
                                            <p:cond delay="0"/>
                                          </p:stCondLst>
                                        </p:cTn>
                                        <p:tgtEl>
                                          <p:spTgt spid="679945"/>
                                        </p:tgtEl>
                                        <p:attrNameLst>
                                          <p:attrName>style.visibility</p:attrName>
                                        </p:attrNameLst>
                                      </p:cBhvr>
                                      <p:to>
                                        <p:strVal val="visible"/>
                                      </p:to>
                                    </p:set>
                                    <p:anim calcmode="lin" valueType="num">
                                      <p:cBhvr additive="base">
                                        <p:cTn id="15" dur="500" fill="hold"/>
                                        <p:tgtEl>
                                          <p:spTgt spid="679945"/>
                                        </p:tgtEl>
                                        <p:attrNameLst>
                                          <p:attrName>ppt_x</p:attrName>
                                        </p:attrNameLst>
                                      </p:cBhvr>
                                      <p:tavLst>
                                        <p:tav tm="0">
                                          <p:val>
                                            <p:strVal val="#ppt_x"/>
                                          </p:val>
                                        </p:tav>
                                        <p:tav tm="100000">
                                          <p:val>
                                            <p:strVal val="#ppt_x"/>
                                          </p:val>
                                        </p:tav>
                                      </p:tavLst>
                                    </p:anim>
                                    <p:anim calcmode="lin" valueType="num">
                                      <p:cBhvr additive="base">
                                        <p:cTn id="16" dur="500" fill="hold"/>
                                        <p:tgtEl>
                                          <p:spTgt spid="679945"/>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679944"/>
                                        </p:tgtEl>
                                        <p:attrNameLst>
                                          <p:attrName>style.visibility</p:attrName>
                                        </p:attrNameLst>
                                      </p:cBhvr>
                                      <p:to>
                                        <p:strVal val="visible"/>
                                      </p:to>
                                    </p:set>
                                    <p:anim calcmode="lin" valueType="num">
                                      <p:cBhvr additive="base">
                                        <p:cTn id="19" dur="500" fill="hold"/>
                                        <p:tgtEl>
                                          <p:spTgt spid="679944"/>
                                        </p:tgtEl>
                                        <p:attrNameLst>
                                          <p:attrName>ppt_x</p:attrName>
                                        </p:attrNameLst>
                                      </p:cBhvr>
                                      <p:tavLst>
                                        <p:tav tm="0">
                                          <p:val>
                                            <p:strVal val="#ppt_x"/>
                                          </p:val>
                                        </p:tav>
                                        <p:tav tm="100000">
                                          <p:val>
                                            <p:strVal val="#ppt_x"/>
                                          </p:val>
                                        </p:tav>
                                      </p:tavLst>
                                    </p:anim>
                                    <p:anim calcmode="lin" valueType="num">
                                      <p:cBhvr additive="base">
                                        <p:cTn id="20" dur="500" fill="hold"/>
                                        <p:tgtEl>
                                          <p:spTgt spid="67994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9942" grpId="0"/>
      <p:bldP spid="679943" grpId="0" animBg="1"/>
      <p:bldP spid="679944" grpId="0"/>
      <p:bldP spid="679945"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ChangeArrowheads="1"/>
          </p:cNvSpPr>
          <p:nvPr>
            <p:ph type="title"/>
          </p:nvPr>
        </p:nvSpPr>
        <p:spPr>
          <a:xfrm>
            <a:off x="227013" y="136525"/>
            <a:ext cx="7029450" cy="838200"/>
          </a:xfrm>
        </p:spPr>
        <p:txBody>
          <a:bodyPr/>
          <a:lstStyle/>
          <a:p>
            <a:r>
              <a:rPr lang="en-US" altLang="nb-NO" b="1" smtClean="0">
                <a:solidFill>
                  <a:schemeClr val="tx2"/>
                </a:solidFill>
              </a:rPr>
              <a:t>Congestion </a:t>
            </a:r>
            <a:r>
              <a:rPr lang="en-US" altLang="nb-NO" b="1" smtClean="0">
                <a:solidFill>
                  <a:srgbClr val="FF0000"/>
                </a:solidFill>
              </a:rPr>
              <a:t>tax</a:t>
            </a:r>
            <a:r>
              <a:rPr lang="en-US" altLang="nb-NO" b="1" smtClean="0">
                <a:solidFill>
                  <a:schemeClr val="tx2"/>
                </a:solidFill>
              </a:rPr>
              <a:t> in </a:t>
            </a:r>
            <a:r>
              <a:rPr lang="en-US" altLang="nb-NO" b="1" u="sng" smtClean="0">
                <a:solidFill>
                  <a:schemeClr val="tx2"/>
                </a:solidFill>
              </a:rPr>
              <a:t>Stockholm</a:t>
            </a:r>
          </a:p>
        </p:txBody>
      </p:sp>
      <p:sp>
        <p:nvSpPr>
          <p:cNvPr id="36867" name="Rectangle 3"/>
          <p:cNvSpPr>
            <a:spLocks noGrp="1" noChangeArrowheads="1"/>
          </p:cNvSpPr>
          <p:nvPr>
            <p:ph type="body" idx="1"/>
          </p:nvPr>
        </p:nvSpPr>
        <p:spPr>
          <a:xfrm>
            <a:off x="219075" y="1158875"/>
            <a:ext cx="8670925" cy="4800600"/>
          </a:xfrm>
        </p:spPr>
        <p:txBody>
          <a:bodyPr/>
          <a:lstStyle/>
          <a:p>
            <a:r>
              <a:rPr lang="en-US" altLang="nb-NO" smtClean="0"/>
              <a:t>After working on different charging schemes in Stockholm for more than 15 years, they finally succeeded in </a:t>
            </a:r>
            <a:r>
              <a:rPr lang="en-US" altLang="nb-NO" smtClean="0">
                <a:solidFill>
                  <a:schemeClr val="accent2"/>
                </a:solidFill>
              </a:rPr>
              <a:t>August 2007</a:t>
            </a:r>
            <a:r>
              <a:rPr lang="en-US" altLang="nb-NO" smtClean="0"/>
              <a:t>.</a:t>
            </a:r>
          </a:p>
          <a:p>
            <a:r>
              <a:rPr lang="en-US" altLang="nb-NO" smtClean="0"/>
              <a:t>People living inside the cordon line voted yes in 2006 after a </a:t>
            </a:r>
            <a:r>
              <a:rPr lang="en-US" altLang="nb-NO" smtClean="0">
                <a:solidFill>
                  <a:schemeClr val="accent2"/>
                </a:solidFill>
              </a:rPr>
              <a:t>trial period of 7 months</a:t>
            </a:r>
            <a:r>
              <a:rPr lang="en-US" altLang="nb-NO" smtClean="0"/>
              <a:t>. </a:t>
            </a:r>
          </a:p>
          <a:p>
            <a:r>
              <a:rPr lang="en-US" altLang="nb-NO" smtClean="0"/>
              <a:t>Strengthening the </a:t>
            </a:r>
            <a:r>
              <a:rPr lang="en-US" altLang="nb-NO" u="sng" smtClean="0">
                <a:solidFill>
                  <a:schemeClr val="hlink"/>
                </a:solidFill>
              </a:rPr>
              <a:t>public transport</a:t>
            </a:r>
            <a:r>
              <a:rPr lang="en-US" altLang="nb-NO" smtClean="0"/>
              <a:t> system,   </a:t>
            </a:r>
            <a:r>
              <a:rPr lang="en-US" altLang="nb-NO" u="sng" smtClean="0">
                <a:solidFill>
                  <a:schemeClr val="hlink"/>
                </a:solidFill>
              </a:rPr>
              <a:t>charging</a:t>
            </a:r>
            <a:r>
              <a:rPr lang="en-US" altLang="nb-NO" smtClean="0"/>
              <a:t> a tax in both directions when passing a cordon line around the central part of Stockholm and running an efficient </a:t>
            </a:r>
            <a:r>
              <a:rPr lang="en-US" altLang="nb-NO" smtClean="0">
                <a:solidFill>
                  <a:schemeClr val="hlink"/>
                </a:solidFill>
              </a:rPr>
              <a:t>information campaign</a:t>
            </a:r>
            <a:r>
              <a:rPr lang="en-US" altLang="nb-NO" smtClean="0"/>
              <a:t> </a:t>
            </a:r>
            <a:r>
              <a:rPr lang="en-US" altLang="nb-NO" b="1" smtClean="0"/>
              <a:t>has led to the same positive results as in London</a:t>
            </a:r>
            <a:r>
              <a:rPr lang="en-US" altLang="nb-NO" smtClean="0"/>
              <a:t>. </a:t>
            </a:r>
          </a:p>
          <a:p>
            <a:r>
              <a:rPr lang="en-US" altLang="nb-NO" smtClean="0"/>
              <a:t>In Stockholm, the results are stable.</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36867">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6867">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8"/>
          <p:cNvSpPr>
            <a:spLocks noChangeArrowheads="1"/>
          </p:cNvSpPr>
          <p:nvPr/>
        </p:nvSpPr>
        <p:spPr bwMode="auto">
          <a:xfrm>
            <a:off x="0" y="5994400"/>
            <a:ext cx="4279900" cy="863600"/>
          </a:xfrm>
          <a:prstGeom prst="rect">
            <a:avLst/>
          </a:prstGeom>
          <a:solidFill>
            <a:schemeClr val="bg1"/>
          </a:solidFill>
          <a:ln w="12700">
            <a:solidFill>
              <a:schemeClr val="bg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4400" b="1">
                <a:solidFill>
                  <a:schemeClr val="tx1"/>
                </a:solidFill>
                <a:latin typeface="Times New Roman" panose="02020603050405020304" pitchFamily="18" charset="0"/>
              </a:defRPr>
            </a:lvl1pPr>
            <a:lvl2pPr marL="742950" indent="-285750">
              <a:defRPr sz="4400" b="1">
                <a:solidFill>
                  <a:schemeClr val="tx1"/>
                </a:solidFill>
                <a:latin typeface="Times New Roman" panose="02020603050405020304" pitchFamily="18" charset="0"/>
              </a:defRPr>
            </a:lvl2pPr>
            <a:lvl3pPr marL="1143000" indent="-228600">
              <a:defRPr sz="4400" b="1">
                <a:solidFill>
                  <a:schemeClr val="tx1"/>
                </a:solidFill>
                <a:latin typeface="Times New Roman" panose="02020603050405020304" pitchFamily="18" charset="0"/>
              </a:defRPr>
            </a:lvl3pPr>
            <a:lvl4pPr marL="1600200" indent="-228600">
              <a:defRPr sz="4400" b="1">
                <a:solidFill>
                  <a:schemeClr val="tx1"/>
                </a:solidFill>
                <a:latin typeface="Times New Roman" panose="02020603050405020304" pitchFamily="18" charset="0"/>
              </a:defRPr>
            </a:lvl4pPr>
            <a:lvl5pPr marL="2057400" indent="-228600">
              <a:defRPr sz="4400" b="1">
                <a:solidFill>
                  <a:schemeClr val="tx1"/>
                </a:solidFill>
                <a:latin typeface="Times New Roman" panose="02020603050405020304" pitchFamily="18" charset="0"/>
              </a:defRPr>
            </a:lvl5pPr>
            <a:lvl6pPr marL="2514600" indent="-228600" eaLnBrk="0" fontAlgn="base" hangingPunct="0">
              <a:spcBef>
                <a:spcPct val="0"/>
              </a:spcBef>
              <a:spcAft>
                <a:spcPct val="0"/>
              </a:spcAft>
              <a:defRPr sz="4400" b="1">
                <a:solidFill>
                  <a:schemeClr val="tx1"/>
                </a:solidFill>
                <a:latin typeface="Times New Roman" panose="02020603050405020304" pitchFamily="18" charset="0"/>
              </a:defRPr>
            </a:lvl6pPr>
            <a:lvl7pPr marL="2971800" indent="-228600" eaLnBrk="0" fontAlgn="base" hangingPunct="0">
              <a:spcBef>
                <a:spcPct val="0"/>
              </a:spcBef>
              <a:spcAft>
                <a:spcPct val="0"/>
              </a:spcAft>
              <a:defRPr sz="4400" b="1">
                <a:solidFill>
                  <a:schemeClr val="tx1"/>
                </a:solidFill>
                <a:latin typeface="Times New Roman" panose="02020603050405020304" pitchFamily="18" charset="0"/>
              </a:defRPr>
            </a:lvl7pPr>
            <a:lvl8pPr marL="3429000" indent="-228600" eaLnBrk="0" fontAlgn="base" hangingPunct="0">
              <a:spcBef>
                <a:spcPct val="0"/>
              </a:spcBef>
              <a:spcAft>
                <a:spcPct val="0"/>
              </a:spcAft>
              <a:defRPr sz="4400" b="1">
                <a:solidFill>
                  <a:schemeClr val="tx1"/>
                </a:solidFill>
                <a:latin typeface="Times New Roman" panose="02020603050405020304" pitchFamily="18" charset="0"/>
              </a:defRPr>
            </a:lvl8pPr>
            <a:lvl9pPr marL="3886200" indent="-228600" eaLnBrk="0" fontAlgn="base" hangingPunct="0">
              <a:spcBef>
                <a:spcPct val="0"/>
              </a:spcBef>
              <a:spcAft>
                <a:spcPct val="0"/>
              </a:spcAft>
              <a:defRPr sz="4400" b="1">
                <a:solidFill>
                  <a:schemeClr val="tx1"/>
                </a:solidFill>
                <a:latin typeface="Times New Roman" panose="02020603050405020304" pitchFamily="18" charset="0"/>
              </a:defRPr>
            </a:lvl9pPr>
          </a:lstStyle>
          <a:p>
            <a:endParaRPr lang="en-US" altLang="nb-NO"/>
          </a:p>
        </p:txBody>
      </p:sp>
      <p:sp>
        <p:nvSpPr>
          <p:cNvPr id="34819" name="Text Box 2"/>
          <p:cNvSpPr txBox="1">
            <a:spLocks noChangeArrowheads="1"/>
          </p:cNvSpPr>
          <p:nvPr/>
        </p:nvSpPr>
        <p:spPr bwMode="auto">
          <a:xfrm>
            <a:off x="4067175" y="1628775"/>
            <a:ext cx="4897438" cy="16144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4400" b="1">
                <a:solidFill>
                  <a:schemeClr val="tx1"/>
                </a:solidFill>
                <a:latin typeface="Times New Roman" panose="02020603050405020304" pitchFamily="18" charset="0"/>
              </a:defRPr>
            </a:lvl1pPr>
            <a:lvl2pPr marL="742950" indent="-285750">
              <a:defRPr sz="4400" b="1">
                <a:solidFill>
                  <a:schemeClr val="tx1"/>
                </a:solidFill>
                <a:latin typeface="Times New Roman" panose="02020603050405020304" pitchFamily="18" charset="0"/>
              </a:defRPr>
            </a:lvl2pPr>
            <a:lvl3pPr marL="1143000" indent="-228600">
              <a:defRPr sz="4400" b="1">
                <a:solidFill>
                  <a:schemeClr val="tx1"/>
                </a:solidFill>
                <a:latin typeface="Times New Roman" panose="02020603050405020304" pitchFamily="18" charset="0"/>
              </a:defRPr>
            </a:lvl3pPr>
            <a:lvl4pPr marL="1600200" indent="-228600">
              <a:defRPr sz="4400" b="1">
                <a:solidFill>
                  <a:schemeClr val="tx1"/>
                </a:solidFill>
                <a:latin typeface="Times New Roman" panose="02020603050405020304" pitchFamily="18" charset="0"/>
              </a:defRPr>
            </a:lvl4pPr>
            <a:lvl5pPr marL="2057400" indent="-228600">
              <a:defRPr sz="4400" b="1">
                <a:solidFill>
                  <a:schemeClr val="tx1"/>
                </a:solidFill>
                <a:latin typeface="Times New Roman" panose="02020603050405020304" pitchFamily="18" charset="0"/>
              </a:defRPr>
            </a:lvl5pPr>
            <a:lvl6pPr marL="2514600" indent="-228600" eaLnBrk="0" fontAlgn="base" hangingPunct="0">
              <a:spcBef>
                <a:spcPct val="0"/>
              </a:spcBef>
              <a:spcAft>
                <a:spcPct val="0"/>
              </a:spcAft>
              <a:defRPr sz="4400" b="1">
                <a:solidFill>
                  <a:schemeClr val="tx1"/>
                </a:solidFill>
                <a:latin typeface="Times New Roman" panose="02020603050405020304" pitchFamily="18" charset="0"/>
              </a:defRPr>
            </a:lvl6pPr>
            <a:lvl7pPr marL="2971800" indent="-228600" eaLnBrk="0" fontAlgn="base" hangingPunct="0">
              <a:spcBef>
                <a:spcPct val="0"/>
              </a:spcBef>
              <a:spcAft>
                <a:spcPct val="0"/>
              </a:spcAft>
              <a:defRPr sz="4400" b="1">
                <a:solidFill>
                  <a:schemeClr val="tx1"/>
                </a:solidFill>
                <a:latin typeface="Times New Roman" panose="02020603050405020304" pitchFamily="18" charset="0"/>
              </a:defRPr>
            </a:lvl7pPr>
            <a:lvl8pPr marL="3429000" indent="-228600" eaLnBrk="0" fontAlgn="base" hangingPunct="0">
              <a:spcBef>
                <a:spcPct val="0"/>
              </a:spcBef>
              <a:spcAft>
                <a:spcPct val="0"/>
              </a:spcAft>
              <a:defRPr sz="4400" b="1">
                <a:solidFill>
                  <a:schemeClr val="tx1"/>
                </a:solidFill>
                <a:latin typeface="Times New Roman" panose="02020603050405020304" pitchFamily="18" charset="0"/>
              </a:defRPr>
            </a:lvl8pPr>
            <a:lvl9pPr marL="3886200" indent="-228600" eaLnBrk="0" fontAlgn="base" hangingPunct="0">
              <a:spcBef>
                <a:spcPct val="0"/>
              </a:spcBef>
              <a:spcAft>
                <a:spcPct val="0"/>
              </a:spcAft>
              <a:defRPr sz="4400" b="1">
                <a:solidFill>
                  <a:schemeClr val="tx1"/>
                </a:solidFill>
                <a:latin typeface="Times New Roman" panose="02020603050405020304" pitchFamily="18" charset="0"/>
              </a:defRPr>
            </a:lvl9pPr>
          </a:lstStyle>
          <a:p>
            <a:pPr algn="r" eaLnBrk="1" hangingPunct="1">
              <a:spcBef>
                <a:spcPct val="20000"/>
              </a:spcBef>
            </a:pPr>
            <a:r>
              <a:rPr lang="en-US" altLang="nb-NO" sz="2200">
                <a:solidFill>
                  <a:schemeClr val="bg1"/>
                </a:solidFill>
                <a:latin typeface="Arial" panose="020B0604020202020204" pitchFamily="34" charset="0"/>
              </a:rPr>
              <a:t>1 August 2007:</a:t>
            </a:r>
            <a:br>
              <a:rPr lang="en-US" altLang="nb-NO" sz="2200">
                <a:solidFill>
                  <a:schemeClr val="bg1"/>
                </a:solidFill>
                <a:latin typeface="Arial" panose="020B0604020202020204" pitchFamily="34" charset="0"/>
              </a:rPr>
            </a:br>
            <a:r>
              <a:rPr lang="en-US" altLang="nb-NO" sz="3900">
                <a:solidFill>
                  <a:schemeClr val="bg1"/>
                </a:solidFill>
                <a:latin typeface="Arial" panose="020B0604020202020204" pitchFamily="34" charset="0"/>
              </a:rPr>
              <a:t>Reintroduction of the congestion tax</a:t>
            </a:r>
            <a:endParaRPr lang="sv-SE" altLang="nb-NO" sz="3900">
              <a:solidFill>
                <a:schemeClr val="bg1"/>
              </a:solidFill>
              <a:latin typeface="Arial" panose="020B0604020202020204" pitchFamily="34" charset="0"/>
            </a:endParaRPr>
          </a:p>
        </p:txBody>
      </p:sp>
      <p:pic>
        <p:nvPicPr>
          <p:cNvPr id="34820" name="Picture 3" descr="Bilden visar en karta över betalstationernas placering"/>
          <p:cNvPicPr>
            <a:picLocks noGrp="1" noChangeAspect="1" noChangeArrowheads="1"/>
          </p:cNvPicPr>
          <p:nvPr>
            <p:ph sz="half" idx="1"/>
          </p:nvPr>
        </p:nvPicPr>
        <p:blipFill>
          <a:blip r:embed="rId2">
            <a:extLst>
              <a:ext uri="{28A0092B-C50C-407E-A947-70E740481C1C}">
                <a14:useLocalDpi xmlns:a14="http://schemas.microsoft.com/office/drawing/2010/main" val="0"/>
              </a:ext>
            </a:extLst>
          </a:blip>
          <a:srcRect/>
          <a:stretch>
            <a:fillRect/>
          </a:stretch>
        </p:blipFill>
        <p:spPr>
          <a:xfrm>
            <a:off x="4303713" y="1812925"/>
            <a:ext cx="4664075" cy="5045075"/>
          </a:xfrm>
          <a:noFill/>
          <a:ln w="12700">
            <a:solidFill>
              <a:schemeClr val="bg2"/>
            </a:solidFill>
            <a:miter lim="800000"/>
            <a:headEnd/>
            <a:tailEnd/>
          </a:ln>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34821" name="Rectangle 4"/>
          <p:cNvSpPr>
            <a:spLocks noChangeArrowheads="1"/>
          </p:cNvSpPr>
          <p:nvPr/>
        </p:nvSpPr>
        <p:spPr bwMode="auto">
          <a:xfrm>
            <a:off x="-14288" y="1219200"/>
            <a:ext cx="4422776" cy="3384550"/>
          </a:xfrm>
          <a:prstGeom prst="rect">
            <a:avLst/>
          </a:prstGeom>
          <a:noFill/>
          <a:ln>
            <a:noFill/>
          </a:ln>
          <a:effectLst/>
          <a:extLst>
            <a:ext uri="{909E8E84-426E-40DD-AFC4-6F175D3DCCD1}">
              <a14:hiddenFill xmlns:a14="http://schemas.microsoft.com/office/drawing/2010/main">
                <a:solidFill>
                  <a:schemeClr val="bg1">
                    <a:alpha val="54901"/>
                  </a:schemeClr>
                </a:solidFill>
              </a14:hiddenFill>
            </a:ext>
            <a:ext uri="{91240B29-F687-4F45-9708-019B960494DF}">
              <a14:hiddenLine xmlns:a14="http://schemas.microsoft.com/office/drawing/2010/main" w="9525">
                <a:solidFill>
                  <a:schemeClr val="bg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42900" indent="-342900">
              <a:defRPr sz="4400" b="1">
                <a:solidFill>
                  <a:schemeClr val="tx1"/>
                </a:solidFill>
                <a:latin typeface="Times New Roman" panose="02020603050405020304" pitchFamily="18" charset="0"/>
              </a:defRPr>
            </a:lvl1pPr>
            <a:lvl2pPr marL="742950" indent="-285750">
              <a:defRPr sz="4400" b="1">
                <a:solidFill>
                  <a:schemeClr val="tx1"/>
                </a:solidFill>
                <a:latin typeface="Times New Roman" panose="02020603050405020304" pitchFamily="18" charset="0"/>
              </a:defRPr>
            </a:lvl2pPr>
            <a:lvl3pPr marL="1143000" indent="-228600">
              <a:defRPr sz="4400" b="1">
                <a:solidFill>
                  <a:schemeClr val="tx1"/>
                </a:solidFill>
                <a:latin typeface="Times New Roman" panose="02020603050405020304" pitchFamily="18" charset="0"/>
              </a:defRPr>
            </a:lvl3pPr>
            <a:lvl4pPr marL="1600200" indent="-228600">
              <a:defRPr sz="4400" b="1">
                <a:solidFill>
                  <a:schemeClr val="tx1"/>
                </a:solidFill>
                <a:latin typeface="Times New Roman" panose="02020603050405020304" pitchFamily="18" charset="0"/>
              </a:defRPr>
            </a:lvl4pPr>
            <a:lvl5pPr marL="2057400" indent="-228600">
              <a:defRPr sz="4400" b="1">
                <a:solidFill>
                  <a:schemeClr val="tx1"/>
                </a:solidFill>
                <a:latin typeface="Times New Roman" panose="02020603050405020304" pitchFamily="18" charset="0"/>
              </a:defRPr>
            </a:lvl5pPr>
            <a:lvl6pPr marL="2514600" indent="-228600" eaLnBrk="0" fontAlgn="base" hangingPunct="0">
              <a:spcBef>
                <a:spcPct val="0"/>
              </a:spcBef>
              <a:spcAft>
                <a:spcPct val="0"/>
              </a:spcAft>
              <a:defRPr sz="4400" b="1">
                <a:solidFill>
                  <a:schemeClr val="tx1"/>
                </a:solidFill>
                <a:latin typeface="Times New Roman" panose="02020603050405020304" pitchFamily="18" charset="0"/>
              </a:defRPr>
            </a:lvl6pPr>
            <a:lvl7pPr marL="2971800" indent="-228600" eaLnBrk="0" fontAlgn="base" hangingPunct="0">
              <a:spcBef>
                <a:spcPct val="0"/>
              </a:spcBef>
              <a:spcAft>
                <a:spcPct val="0"/>
              </a:spcAft>
              <a:defRPr sz="4400" b="1">
                <a:solidFill>
                  <a:schemeClr val="tx1"/>
                </a:solidFill>
                <a:latin typeface="Times New Roman" panose="02020603050405020304" pitchFamily="18" charset="0"/>
              </a:defRPr>
            </a:lvl7pPr>
            <a:lvl8pPr marL="3429000" indent="-228600" eaLnBrk="0" fontAlgn="base" hangingPunct="0">
              <a:spcBef>
                <a:spcPct val="0"/>
              </a:spcBef>
              <a:spcAft>
                <a:spcPct val="0"/>
              </a:spcAft>
              <a:defRPr sz="4400" b="1">
                <a:solidFill>
                  <a:schemeClr val="tx1"/>
                </a:solidFill>
                <a:latin typeface="Times New Roman" panose="02020603050405020304" pitchFamily="18" charset="0"/>
              </a:defRPr>
            </a:lvl8pPr>
            <a:lvl9pPr marL="3886200" indent="-228600" eaLnBrk="0" fontAlgn="base" hangingPunct="0">
              <a:spcBef>
                <a:spcPct val="0"/>
              </a:spcBef>
              <a:spcAft>
                <a:spcPct val="0"/>
              </a:spcAft>
              <a:defRPr sz="4400" b="1">
                <a:solidFill>
                  <a:schemeClr val="tx1"/>
                </a:solidFill>
                <a:latin typeface="Times New Roman" panose="02020603050405020304" pitchFamily="18" charset="0"/>
              </a:defRPr>
            </a:lvl9pPr>
          </a:lstStyle>
          <a:p>
            <a:pPr>
              <a:spcBef>
                <a:spcPct val="20000"/>
              </a:spcBef>
              <a:spcAft>
                <a:spcPct val="50000"/>
              </a:spcAft>
              <a:buClr>
                <a:schemeClr val="tx1"/>
              </a:buClr>
              <a:buSzPct val="100000"/>
              <a:buFontTx/>
              <a:buChar char="•"/>
            </a:pPr>
            <a:r>
              <a:rPr lang="sv-SE" altLang="nb-NO" sz="2000" b="0">
                <a:latin typeface="Verdana" panose="020B0604030504040204" pitchFamily="34" charset="0"/>
              </a:rPr>
              <a:t>Vehicles taxed when entering/</a:t>
            </a:r>
            <a:br>
              <a:rPr lang="sv-SE" altLang="nb-NO" sz="2000" b="0">
                <a:latin typeface="Verdana" panose="020B0604030504040204" pitchFamily="34" charset="0"/>
              </a:rPr>
            </a:br>
            <a:r>
              <a:rPr lang="sv-SE" altLang="nb-NO" sz="2000" b="0">
                <a:latin typeface="Verdana" panose="020B0604030504040204" pitchFamily="34" charset="0"/>
              </a:rPr>
              <a:t>exiting the Stockholm city centre, an area of 34.5 </a:t>
            </a:r>
            <a:r>
              <a:rPr lang="en-US" altLang="nb-NO" sz="2000" b="0">
                <a:latin typeface="Verdana" panose="020B0604030504040204" pitchFamily="34" charset="0"/>
              </a:rPr>
              <a:t>km²</a:t>
            </a:r>
            <a:endParaRPr lang="sv-SE" altLang="nb-NO" sz="2000" b="0">
              <a:latin typeface="Verdana" panose="020B0604030504040204" pitchFamily="34" charset="0"/>
            </a:endParaRPr>
          </a:p>
          <a:p>
            <a:pPr>
              <a:spcBef>
                <a:spcPct val="20000"/>
              </a:spcBef>
              <a:spcAft>
                <a:spcPct val="50000"/>
              </a:spcAft>
              <a:buClr>
                <a:schemeClr val="tx1"/>
              </a:buClr>
              <a:buSzPct val="100000"/>
              <a:buFontTx/>
              <a:buChar char="•"/>
            </a:pPr>
            <a:r>
              <a:rPr lang="sv-SE" altLang="nb-NO" sz="2000" b="0">
                <a:latin typeface="Verdana" panose="020B0604030504040204" pitchFamily="34" charset="0"/>
              </a:rPr>
              <a:t>Tax equivalent to USD 1.6, 2.3 or 3.1 per passage, depending on the time of day (see table)</a:t>
            </a:r>
          </a:p>
          <a:p>
            <a:pPr>
              <a:spcBef>
                <a:spcPct val="20000"/>
              </a:spcBef>
              <a:spcAft>
                <a:spcPct val="50000"/>
              </a:spcAft>
              <a:buClr>
                <a:schemeClr val="tx1"/>
              </a:buClr>
              <a:buSzPct val="100000"/>
              <a:buFontTx/>
              <a:buChar char="•"/>
            </a:pPr>
            <a:r>
              <a:rPr lang="sv-SE" altLang="nb-NO" sz="2000" b="0">
                <a:latin typeface="Verdana" panose="020B0604030504040204" pitchFamily="34" charset="0"/>
              </a:rPr>
              <a:t>No tax levied at night or weekends. Foreigners are not charged.</a:t>
            </a:r>
          </a:p>
          <a:p>
            <a:pPr>
              <a:spcBef>
                <a:spcPct val="20000"/>
              </a:spcBef>
              <a:spcAft>
                <a:spcPct val="50000"/>
              </a:spcAft>
              <a:buClr>
                <a:schemeClr val="tx1"/>
              </a:buClr>
              <a:buSzPct val="100000"/>
              <a:buFontTx/>
              <a:buChar char="•"/>
            </a:pPr>
            <a:r>
              <a:rPr lang="sv-SE" altLang="nb-NO" sz="2000" b="0">
                <a:latin typeface="Verdana" panose="020B0604030504040204" pitchFamily="34" charset="0"/>
              </a:rPr>
              <a:t>Exempted: Buses and ”green cars”. </a:t>
            </a:r>
            <a:r>
              <a:rPr lang="en-US" altLang="nb-NO" sz="2000" b="0">
                <a:latin typeface="Verdana" panose="020B0604030504040204" pitchFamily="34" charset="0"/>
              </a:rPr>
              <a:t>Maximum amount per vehicle and day: USD 9.5</a:t>
            </a:r>
          </a:p>
          <a:p>
            <a:pPr>
              <a:spcBef>
                <a:spcPct val="20000"/>
              </a:spcBef>
              <a:spcAft>
                <a:spcPct val="50000"/>
              </a:spcAft>
              <a:buClr>
                <a:schemeClr val="tx1"/>
              </a:buClr>
              <a:buSzPct val="100000"/>
              <a:buFontTx/>
              <a:buChar char="•"/>
            </a:pPr>
            <a:endParaRPr lang="sv-SE" altLang="nb-NO" sz="2000" b="0">
              <a:latin typeface="Verdana" panose="020B0604030504040204" pitchFamily="34" charset="0"/>
            </a:endParaRPr>
          </a:p>
        </p:txBody>
      </p:sp>
      <p:sp>
        <p:nvSpPr>
          <p:cNvPr id="34822" name="Rectangle 6"/>
          <p:cNvSpPr>
            <a:spLocks noGrp="1" noChangeArrowheads="1"/>
          </p:cNvSpPr>
          <p:nvPr>
            <p:ph type="title"/>
          </p:nvPr>
        </p:nvSpPr>
        <p:spPr>
          <a:xfrm>
            <a:off x="84138" y="98425"/>
            <a:ext cx="6773862" cy="838200"/>
          </a:xfrm>
          <a:noFill/>
          <a:extLst>
            <a:ext uri="{91240B29-F687-4F45-9708-019B960494DF}">
              <a14:hiddenLine xmlns:a14="http://schemas.microsoft.com/office/drawing/2010/main" w="9525">
                <a:solidFill>
                  <a:schemeClr val="tx1"/>
                </a:solidFill>
                <a:miter lim="800000"/>
                <a:headEnd/>
                <a:tailEnd/>
              </a14:hiddenLine>
            </a:ext>
          </a:extLst>
        </p:spPr>
        <p:txBody>
          <a:bodyPr/>
          <a:lstStyle/>
          <a:p>
            <a:pPr defTabSz="914400"/>
            <a:r>
              <a:rPr lang="en-US" altLang="nb-NO" sz="2800" b="1" smtClean="0">
                <a:solidFill>
                  <a:schemeClr val="tx2"/>
                </a:solidFill>
              </a:rPr>
              <a:t>18 control points at Stockholm city entrances and exits</a:t>
            </a:r>
            <a:endParaRPr lang="sv-SE" altLang="nb-NO" sz="2800" b="1" smtClean="0">
              <a:solidFill>
                <a:schemeClr val="tx2"/>
              </a:solidFill>
            </a:endParaRPr>
          </a:p>
        </p:txBody>
      </p:sp>
      <p:sp>
        <p:nvSpPr>
          <p:cNvPr id="34823" name="Text Box 7"/>
          <p:cNvSpPr txBox="1">
            <a:spLocks noChangeArrowheads="1"/>
          </p:cNvSpPr>
          <p:nvPr/>
        </p:nvSpPr>
        <p:spPr bwMode="auto">
          <a:xfrm>
            <a:off x="334963" y="6419850"/>
            <a:ext cx="8632825" cy="412750"/>
          </a:xfrm>
          <a:prstGeom prst="rect">
            <a:avLst/>
          </a:prstGeom>
          <a:solidFill>
            <a:srgbClr val="DDDDD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4400" b="1">
                <a:solidFill>
                  <a:schemeClr val="tx1"/>
                </a:solidFill>
                <a:latin typeface="Times New Roman" panose="02020603050405020304" pitchFamily="18" charset="0"/>
              </a:defRPr>
            </a:lvl1pPr>
            <a:lvl2pPr marL="742950" indent="-285750">
              <a:defRPr sz="4400" b="1">
                <a:solidFill>
                  <a:schemeClr val="tx1"/>
                </a:solidFill>
                <a:latin typeface="Times New Roman" panose="02020603050405020304" pitchFamily="18" charset="0"/>
              </a:defRPr>
            </a:lvl2pPr>
            <a:lvl3pPr marL="1143000" indent="-228600">
              <a:defRPr sz="4400" b="1">
                <a:solidFill>
                  <a:schemeClr val="tx1"/>
                </a:solidFill>
                <a:latin typeface="Times New Roman" panose="02020603050405020304" pitchFamily="18" charset="0"/>
              </a:defRPr>
            </a:lvl3pPr>
            <a:lvl4pPr marL="1600200" indent="-228600">
              <a:defRPr sz="4400" b="1">
                <a:solidFill>
                  <a:schemeClr val="tx1"/>
                </a:solidFill>
                <a:latin typeface="Times New Roman" panose="02020603050405020304" pitchFamily="18" charset="0"/>
              </a:defRPr>
            </a:lvl4pPr>
            <a:lvl5pPr marL="2057400" indent="-228600">
              <a:defRPr sz="4400" b="1">
                <a:solidFill>
                  <a:schemeClr val="tx1"/>
                </a:solidFill>
                <a:latin typeface="Times New Roman" panose="02020603050405020304" pitchFamily="18" charset="0"/>
              </a:defRPr>
            </a:lvl5pPr>
            <a:lvl6pPr marL="2514600" indent="-228600" eaLnBrk="0" fontAlgn="base" hangingPunct="0">
              <a:spcBef>
                <a:spcPct val="0"/>
              </a:spcBef>
              <a:spcAft>
                <a:spcPct val="0"/>
              </a:spcAft>
              <a:defRPr sz="4400" b="1">
                <a:solidFill>
                  <a:schemeClr val="tx1"/>
                </a:solidFill>
                <a:latin typeface="Times New Roman" panose="02020603050405020304" pitchFamily="18" charset="0"/>
              </a:defRPr>
            </a:lvl6pPr>
            <a:lvl7pPr marL="2971800" indent="-228600" eaLnBrk="0" fontAlgn="base" hangingPunct="0">
              <a:spcBef>
                <a:spcPct val="0"/>
              </a:spcBef>
              <a:spcAft>
                <a:spcPct val="0"/>
              </a:spcAft>
              <a:defRPr sz="4400" b="1">
                <a:solidFill>
                  <a:schemeClr val="tx1"/>
                </a:solidFill>
                <a:latin typeface="Times New Roman" panose="02020603050405020304" pitchFamily="18" charset="0"/>
              </a:defRPr>
            </a:lvl7pPr>
            <a:lvl8pPr marL="3429000" indent="-228600" eaLnBrk="0" fontAlgn="base" hangingPunct="0">
              <a:spcBef>
                <a:spcPct val="0"/>
              </a:spcBef>
              <a:spcAft>
                <a:spcPct val="0"/>
              </a:spcAft>
              <a:defRPr sz="4400" b="1">
                <a:solidFill>
                  <a:schemeClr val="tx1"/>
                </a:solidFill>
                <a:latin typeface="Times New Roman" panose="02020603050405020304" pitchFamily="18" charset="0"/>
              </a:defRPr>
            </a:lvl8pPr>
            <a:lvl9pPr marL="3886200" indent="-228600" eaLnBrk="0" fontAlgn="base" hangingPunct="0">
              <a:spcBef>
                <a:spcPct val="0"/>
              </a:spcBef>
              <a:spcAft>
                <a:spcPct val="0"/>
              </a:spcAft>
              <a:defRPr sz="4400" b="1">
                <a:solidFill>
                  <a:schemeClr val="tx1"/>
                </a:solidFill>
                <a:latin typeface="Times New Roman" panose="02020603050405020304" pitchFamily="18" charset="0"/>
              </a:defRPr>
            </a:lvl9pPr>
          </a:lstStyle>
          <a:p>
            <a:pPr eaLnBrk="1" hangingPunct="1">
              <a:spcBef>
                <a:spcPct val="45000"/>
              </a:spcBef>
            </a:pPr>
            <a:r>
              <a:rPr lang="en-US" altLang="nb-NO" sz="2100" b="0">
                <a:solidFill>
                  <a:schemeClr val="tx2"/>
                </a:solidFill>
                <a:latin typeface="Arial" panose="020B0604020202020204" pitchFamily="34" charset="0"/>
              </a:rPr>
              <a:t>1/3 of city inhabitants live within the congestion tax zone</a:t>
            </a:r>
            <a:endParaRPr lang="sv-SE" altLang="nb-NO" sz="2100" b="0">
              <a:solidFill>
                <a:schemeClr val="tx2"/>
              </a:solidFill>
              <a:latin typeface="Arial" panose="020B0604020202020204" pitchFamily="34" charset="0"/>
            </a:endParaRPr>
          </a:p>
        </p:txBody>
      </p:sp>
      <p:pic>
        <p:nvPicPr>
          <p:cNvPr id="34824" name="Picture 5" descr="http://www.stockholmsforsoket.se/upload/pristariff_eng_version.gif"/>
          <p:cNvPicPr>
            <a:picLocks noGrp="1" noChangeAspect="1" noChangeArrowheads="1"/>
          </p:cNvPicPr>
          <p:nvPr>
            <p:ph sz="half" idx="2"/>
          </p:nvPr>
        </p:nvPicPr>
        <p:blipFill>
          <a:blip r:embed="rId3" r:link="rId4">
            <a:extLst>
              <a:ext uri="{28A0092B-C50C-407E-A947-70E740481C1C}">
                <a14:useLocalDpi xmlns:a14="http://schemas.microsoft.com/office/drawing/2010/main" val="0"/>
              </a:ext>
            </a:extLst>
          </a:blip>
          <a:srcRect t="5518"/>
          <a:stretch>
            <a:fillRect/>
          </a:stretch>
        </p:blipFill>
        <p:spPr>
          <a:xfrm>
            <a:off x="7539038" y="0"/>
            <a:ext cx="1600200" cy="32734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title"/>
          </p:nvPr>
        </p:nvSpPr>
        <p:spPr>
          <a:xfrm>
            <a:off x="165100" y="174625"/>
            <a:ext cx="4545013" cy="838200"/>
          </a:xfrm>
        </p:spPr>
        <p:txBody>
          <a:bodyPr/>
          <a:lstStyle/>
          <a:p>
            <a:r>
              <a:rPr lang="en-US" altLang="nb-NO" b="1" smtClean="0">
                <a:solidFill>
                  <a:schemeClr val="tx2"/>
                </a:solidFill>
              </a:rPr>
              <a:t>Stockholm key “success” factors</a:t>
            </a:r>
          </a:p>
        </p:txBody>
      </p:sp>
      <p:sp>
        <p:nvSpPr>
          <p:cNvPr id="35843" name="Text Box 3"/>
          <p:cNvSpPr>
            <a:spLocks noGrp="1" noChangeArrowheads="1"/>
          </p:cNvSpPr>
          <p:nvPr>
            <p:ph type="body" sz="half" idx="1"/>
          </p:nvPr>
        </p:nvSpPr>
        <p:spPr>
          <a:xfrm>
            <a:off x="236538" y="1438275"/>
            <a:ext cx="4192587" cy="2857500"/>
          </a:xfrm>
          <a:noFill/>
          <a:extLst>
            <a:ext uri="{91240B29-F687-4F45-9708-019B960494DF}">
              <a14:hiddenLine xmlns:a14="http://schemas.microsoft.com/office/drawing/2010/main" w="9525">
                <a:solidFill>
                  <a:schemeClr val="tx1"/>
                </a:solidFill>
                <a:miter lim="800000"/>
                <a:headEnd/>
                <a:tailEnd/>
              </a14:hiddenLine>
            </a:ext>
          </a:extLst>
        </p:spPr>
        <p:txBody>
          <a:bodyPr/>
          <a:lstStyle/>
          <a:p>
            <a:r>
              <a:rPr lang="sv-SE" altLang="nb-NO" sz="2000" smtClean="0"/>
              <a:t>Technical system proved reliable – on time!</a:t>
            </a:r>
          </a:p>
          <a:p>
            <a:r>
              <a:rPr lang="sv-SE" altLang="nb-NO" sz="2000" smtClean="0"/>
              <a:t>Communication was efficient </a:t>
            </a:r>
          </a:p>
          <a:p>
            <a:r>
              <a:rPr lang="sv-SE" altLang="nb-NO" sz="2000" smtClean="0"/>
              <a:t>Visible traffic improvements </a:t>
            </a:r>
          </a:p>
          <a:p>
            <a:r>
              <a:rPr lang="sv-SE" altLang="nb-NO" sz="2000" smtClean="0"/>
              <a:t>Professional and extensive evaluation programme</a:t>
            </a:r>
          </a:p>
          <a:p>
            <a:pPr>
              <a:buFontTx/>
              <a:buNone/>
            </a:pPr>
            <a:r>
              <a:rPr lang="sv-SE" altLang="nb-NO" sz="1800" smtClean="0"/>
              <a:t>    </a:t>
            </a:r>
            <a:endParaRPr lang="sv-SE" altLang="nb-NO" sz="2000" smtClean="0">
              <a:latin typeface="Arial" panose="020B0604020202020204" pitchFamily="34" charset="0"/>
            </a:endParaRPr>
          </a:p>
        </p:txBody>
      </p:sp>
      <p:pic>
        <p:nvPicPr>
          <p:cNvPr id="35844" name="Picture 4" descr="Stockholm kr 15"/>
          <p:cNvPicPr>
            <a:picLocks noGrp="1" noChangeAspect="1" noChangeArrowheads="1"/>
          </p:cNvPicPr>
          <p:nvPr>
            <p:ph sz="quarter" idx="2"/>
          </p:nvPr>
        </p:nvPicPr>
        <p:blipFill>
          <a:blip r:embed="rId2">
            <a:extLst>
              <a:ext uri="{28A0092B-C50C-407E-A947-70E740481C1C}">
                <a14:useLocalDpi xmlns:a14="http://schemas.microsoft.com/office/drawing/2010/main" val="0"/>
              </a:ext>
            </a:extLst>
          </a:blip>
          <a:srcRect/>
          <a:stretch>
            <a:fillRect/>
          </a:stretch>
        </p:blipFill>
        <p:spPr>
          <a:xfrm>
            <a:off x="5259388" y="2147888"/>
            <a:ext cx="3883025" cy="237331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35845" name="Picture 5" descr="karlsbergsv Stockholm"/>
          <p:cNvPicPr>
            <a:picLocks noGrp="1" noChangeAspect="1" noChangeArrowheads="1"/>
          </p:cNvPicPr>
          <p:nvPr>
            <p:ph sz="quarter" idx="3"/>
          </p:nvPr>
        </p:nvPicPr>
        <p:blipFill>
          <a:blip r:embed="rId3">
            <a:extLst>
              <a:ext uri="{28A0092B-C50C-407E-A947-70E740481C1C}">
                <a14:useLocalDpi xmlns:a14="http://schemas.microsoft.com/office/drawing/2010/main" val="0"/>
              </a:ext>
            </a:extLst>
          </a:blip>
          <a:srcRect/>
          <a:stretch>
            <a:fillRect/>
          </a:stretch>
        </p:blipFill>
        <p:spPr>
          <a:xfrm>
            <a:off x="5262563" y="4592638"/>
            <a:ext cx="3887787" cy="22653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35846" name="Picture 6" descr="Stockholm"/>
          <p:cNvPicPr>
            <a:picLocks noChangeAspect="1" noChangeArrowheads="1"/>
          </p:cNvPicPr>
          <p:nvPr/>
        </p:nvPicPr>
        <p:blipFill>
          <a:blip r:embed="rId4">
            <a:extLst>
              <a:ext uri="{28A0092B-C50C-407E-A947-70E740481C1C}">
                <a14:useLocalDpi xmlns:a14="http://schemas.microsoft.com/office/drawing/2010/main" val="0"/>
              </a:ext>
            </a:extLst>
          </a:blip>
          <a:srcRect r="5815"/>
          <a:stretch>
            <a:fillRect/>
          </a:stretch>
        </p:blipFill>
        <p:spPr bwMode="auto">
          <a:xfrm>
            <a:off x="4270375" y="0"/>
            <a:ext cx="4878388" cy="2066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5847" name="TekstSylinder 1"/>
          <p:cNvSpPr txBox="1">
            <a:spLocks noChangeArrowheads="1"/>
          </p:cNvSpPr>
          <p:nvPr/>
        </p:nvSpPr>
        <p:spPr bwMode="auto">
          <a:xfrm>
            <a:off x="304800" y="4591050"/>
            <a:ext cx="43815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4400" b="1">
                <a:solidFill>
                  <a:schemeClr val="tx1"/>
                </a:solidFill>
                <a:latin typeface="Times New Roman" panose="02020603050405020304" pitchFamily="18" charset="0"/>
              </a:defRPr>
            </a:lvl1pPr>
            <a:lvl2pPr marL="742950" indent="-285750">
              <a:defRPr sz="4400" b="1">
                <a:solidFill>
                  <a:schemeClr val="tx1"/>
                </a:solidFill>
                <a:latin typeface="Times New Roman" panose="02020603050405020304" pitchFamily="18" charset="0"/>
              </a:defRPr>
            </a:lvl2pPr>
            <a:lvl3pPr marL="1143000" indent="-228600">
              <a:defRPr sz="4400" b="1">
                <a:solidFill>
                  <a:schemeClr val="tx1"/>
                </a:solidFill>
                <a:latin typeface="Times New Roman" panose="02020603050405020304" pitchFamily="18" charset="0"/>
              </a:defRPr>
            </a:lvl3pPr>
            <a:lvl4pPr marL="1600200" indent="-228600">
              <a:defRPr sz="4400" b="1">
                <a:solidFill>
                  <a:schemeClr val="tx1"/>
                </a:solidFill>
                <a:latin typeface="Times New Roman" panose="02020603050405020304" pitchFamily="18" charset="0"/>
              </a:defRPr>
            </a:lvl4pPr>
            <a:lvl5pPr marL="2057400" indent="-228600">
              <a:defRPr sz="4400" b="1">
                <a:solidFill>
                  <a:schemeClr val="tx1"/>
                </a:solidFill>
                <a:latin typeface="Times New Roman" panose="02020603050405020304" pitchFamily="18" charset="0"/>
              </a:defRPr>
            </a:lvl5pPr>
            <a:lvl6pPr marL="2514600" indent="-228600" eaLnBrk="0" fontAlgn="base" hangingPunct="0">
              <a:spcBef>
                <a:spcPct val="0"/>
              </a:spcBef>
              <a:spcAft>
                <a:spcPct val="0"/>
              </a:spcAft>
              <a:defRPr sz="4400" b="1">
                <a:solidFill>
                  <a:schemeClr val="tx1"/>
                </a:solidFill>
                <a:latin typeface="Times New Roman" panose="02020603050405020304" pitchFamily="18" charset="0"/>
              </a:defRPr>
            </a:lvl6pPr>
            <a:lvl7pPr marL="2971800" indent="-228600" eaLnBrk="0" fontAlgn="base" hangingPunct="0">
              <a:spcBef>
                <a:spcPct val="0"/>
              </a:spcBef>
              <a:spcAft>
                <a:spcPct val="0"/>
              </a:spcAft>
              <a:defRPr sz="4400" b="1">
                <a:solidFill>
                  <a:schemeClr val="tx1"/>
                </a:solidFill>
                <a:latin typeface="Times New Roman" panose="02020603050405020304" pitchFamily="18" charset="0"/>
              </a:defRPr>
            </a:lvl7pPr>
            <a:lvl8pPr marL="3429000" indent="-228600" eaLnBrk="0" fontAlgn="base" hangingPunct="0">
              <a:spcBef>
                <a:spcPct val="0"/>
              </a:spcBef>
              <a:spcAft>
                <a:spcPct val="0"/>
              </a:spcAft>
              <a:defRPr sz="4400" b="1">
                <a:solidFill>
                  <a:schemeClr val="tx1"/>
                </a:solidFill>
                <a:latin typeface="Times New Roman" panose="02020603050405020304" pitchFamily="18" charset="0"/>
              </a:defRPr>
            </a:lvl8pPr>
            <a:lvl9pPr marL="3886200" indent="-228600" eaLnBrk="0" fontAlgn="base" hangingPunct="0">
              <a:spcBef>
                <a:spcPct val="0"/>
              </a:spcBef>
              <a:spcAft>
                <a:spcPct val="0"/>
              </a:spcAft>
              <a:defRPr sz="4400" b="1">
                <a:solidFill>
                  <a:schemeClr val="tx1"/>
                </a:solidFill>
                <a:latin typeface="Times New Roman" panose="02020603050405020304" pitchFamily="18" charset="0"/>
              </a:defRPr>
            </a:lvl9pPr>
          </a:lstStyle>
          <a:p>
            <a:r>
              <a:rPr lang="nb-NO" altLang="nb-NO" sz="1400">
                <a:solidFill>
                  <a:schemeClr val="accent2"/>
                </a:solidFill>
              </a:rPr>
              <a:t>http://www.transportstyrelsen.se/sv/Vag/Trangselskatt/Trangselskatt-i-stockholm/Informationsmaterial/</a:t>
            </a:r>
          </a:p>
        </p:txBody>
      </p:sp>
      <p:sp>
        <p:nvSpPr>
          <p:cNvPr id="35848" name="TekstSylinder 7"/>
          <p:cNvSpPr txBox="1">
            <a:spLocks noChangeArrowheads="1"/>
          </p:cNvSpPr>
          <p:nvPr/>
        </p:nvSpPr>
        <p:spPr bwMode="auto">
          <a:xfrm>
            <a:off x="304800" y="4238625"/>
            <a:ext cx="43815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4400" b="1">
                <a:solidFill>
                  <a:schemeClr val="tx1"/>
                </a:solidFill>
                <a:latin typeface="Times New Roman" panose="02020603050405020304" pitchFamily="18" charset="0"/>
              </a:defRPr>
            </a:lvl1pPr>
            <a:lvl2pPr marL="742950" indent="-285750">
              <a:defRPr sz="4400" b="1">
                <a:solidFill>
                  <a:schemeClr val="tx1"/>
                </a:solidFill>
                <a:latin typeface="Times New Roman" panose="02020603050405020304" pitchFamily="18" charset="0"/>
              </a:defRPr>
            </a:lvl2pPr>
            <a:lvl3pPr marL="1143000" indent="-228600">
              <a:defRPr sz="4400" b="1">
                <a:solidFill>
                  <a:schemeClr val="tx1"/>
                </a:solidFill>
                <a:latin typeface="Times New Roman" panose="02020603050405020304" pitchFamily="18" charset="0"/>
              </a:defRPr>
            </a:lvl3pPr>
            <a:lvl4pPr marL="1600200" indent="-228600">
              <a:defRPr sz="4400" b="1">
                <a:solidFill>
                  <a:schemeClr val="tx1"/>
                </a:solidFill>
                <a:latin typeface="Times New Roman" panose="02020603050405020304" pitchFamily="18" charset="0"/>
              </a:defRPr>
            </a:lvl4pPr>
            <a:lvl5pPr marL="2057400" indent="-228600">
              <a:defRPr sz="4400" b="1">
                <a:solidFill>
                  <a:schemeClr val="tx1"/>
                </a:solidFill>
                <a:latin typeface="Times New Roman" panose="02020603050405020304" pitchFamily="18" charset="0"/>
              </a:defRPr>
            </a:lvl5pPr>
            <a:lvl6pPr marL="2514600" indent="-228600" eaLnBrk="0" fontAlgn="base" hangingPunct="0">
              <a:spcBef>
                <a:spcPct val="0"/>
              </a:spcBef>
              <a:spcAft>
                <a:spcPct val="0"/>
              </a:spcAft>
              <a:defRPr sz="4400" b="1">
                <a:solidFill>
                  <a:schemeClr val="tx1"/>
                </a:solidFill>
                <a:latin typeface="Times New Roman" panose="02020603050405020304" pitchFamily="18" charset="0"/>
              </a:defRPr>
            </a:lvl6pPr>
            <a:lvl7pPr marL="2971800" indent="-228600" eaLnBrk="0" fontAlgn="base" hangingPunct="0">
              <a:spcBef>
                <a:spcPct val="0"/>
              </a:spcBef>
              <a:spcAft>
                <a:spcPct val="0"/>
              </a:spcAft>
              <a:defRPr sz="4400" b="1">
                <a:solidFill>
                  <a:schemeClr val="tx1"/>
                </a:solidFill>
                <a:latin typeface="Times New Roman" panose="02020603050405020304" pitchFamily="18" charset="0"/>
              </a:defRPr>
            </a:lvl7pPr>
            <a:lvl8pPr marL="3429000" indent="-228600" eaLnBrk="0" fontAlgn="base" hangingPunct="0">
              <a:spcBef>
                <a:spcPct val="0"/>
              </a:spcBef>
              <a:spcAft>
                <a:spcPct val="0"/>
              </a:spcAft>
              <a:defRPr sz="4400" b="1">
                <a:solidFill>
                  <a:schemeClr val="tx1"/>
                </a:solidFill>
                <a:latin typeface="Times New Roman" panose="02020603050405020304" pitchFamily="18" charset="0"/>
              </a:defRPr>
            </a:lvl8pPr>
            <a:lvl9pPr marL="3886200" indent="-228600" eaLnBrk="0" fontAlgn="base" hangingPunct="0">
              <a:spcBef>
                <a:spcPct val="0"/>
              </a:spcBef>
              <a:spcAft>
                <a:spcPct val="0"/>
              </a:spcAft>
              <a:defRPr sz="4400" b="1">
                <a:solidFill>
                  <a:schemeClr val="tx1"/>
                </a:solidFill>
                <a:latin typeface="Times New Roman" panose="02020603050405020304" pitchFamily="18" charset="0"/>
              </a:defRPr>
            </a:lvl9pPr>
          </a:lstStyle>
          <a:p>
            <a:r>
              <a:rPr lang="nb-NO" altLang="nb-NO" sz="1400">
                <a:solidFill>
                  <a:srgbClr val="FF0000"/>
                </a:solidFill>
              </a:rPr>
              <a:t>Information is available in English at:</a:t>
            </a:r>
          </a:p>
        </p:txBody>
      </p:sp>
      <p:sp>
        <p:nvSpPr>
          <p:cNvPr id="35849" name="Text Box 3"/>
          <p:cNvSpPr txBox="1">
            <a:spLocks noChangeArrowheads="1"/>
          </p:cNvSpPr>
          <p:nvPr/>
        </p:nvSpPr>
        <p:spPr bwMode="auto">
          <a:xfrm>
            <a:off x="103189" y="5235321"/>
            <a:ext cx="4999164" cy="657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lstStyle>
            <a:lvl1pPr defTabSz="762000">
              <a:defRPr sz="4400" b="1">
                <a:solidFill>
                  <a:schemeClr val="tx1"/>
                </a:solidFill>
                <a:latin typeface="Times New Roman" panose="02020603050405020304" pitchFamily="18" charset="0"/>
              </a:defRPr>
            </a:lvl1pPr>
            <a:lvl2pPr marL="742950" indent="-285750" defTabSz="762000">
              <a:defRPr sz="4400" b="1">
                <a:solidFill>
                  <a:schemeClr val="tx1"/>
                </a:solidFill>
                <a:latin typeface="Times New Roman" panose="02020603050405020304" pitchFamily="18" charset="0"/>
              </a:defRPr>
            </a:lvl2pPr>
            <a:lvl3pPr marL="1143000" indent="-228600" defTabSz="762000">
              <a:defRPr sz="4400" b="1">
                <a:solidFill>
                  <a:schemeClr val="tx1"/>
                </a:solidFill>
                <a:latin typeface="Times New Roman" panose="02020603050405020304" pitchFamily="18" charset="0"/>
              </a:defRPr>
            </a:lvl3pPr>
            <a:lvl4pPr marL="1600200" indent="-228600" defTabSz="762000">
              <a:defRPr sz="4400" b="1">
                <a:solidFill>
                  <a:schemeClr val="tx1"/>
                </a:solidFill>
                <a:latin typeface="Times New Roman" panose="02020603050405020304" pitchFamily="18" charset="0"/>
              </a:defRPr>
            </a:lvl4pPr>
            <a:lvl5pPr marL="2057400" indent="-228600" defTabSz="762000">
              <a:defRPr sz="4400" b="1">
                <a:solidFill>
                  <a:schemeClr val="tx1"/>
                </a:solidFill>
                <a:latin typeface="Times New Roman" panose="02020603050405020304" pitchFamily="18" charset="0"/>
              </a:defRPr>
            </a:lvl5pPr>
            <a:lvl6pPr marL="2514600" indent="-228600" defTabSz="762000" eaLnBrk="0" fontAlgn="base" hangingPunct="0">
              <a:spcBef>
                <a:spcPct val="0"/>
              </a:spcBef>
              <a:spcAft>
                <a:spcPct val="0"/>
              </a:spcAft>
              <a:defRPr sz="4400" b="1">
                <a:solidFill>
                  <a:schemeClr val="tx1"/>
                </a:solidFill>
                <a:latin typeface="Times New Roman" panose="02020603050405020304" pitchFamily="18" charset="0"/>
              </a:defRPr>
            </a:lvl6pPr>
            <a:lvl7pPr marL="2971800" indent="-228600" defTabSz="762000" eaLnBrk="0" fontAlgn="base" hangingPunct="0">
              <a:spcBef>
                <a:spcPct val="0"/>
              </a:spcBef>
              <a:spcAft>
                <a:spcPct val="0"/>
              </a:spcAft>
              <a:defRPr sz="4400" b="1">
                <a:solidFill>
                  <a:schemeClr val="tx1"/>
                </a:solidFill>
                <a:latin typeface="Times New Roman" panose="02020603050405020304" pitchFamily="18" charset="0"/>
              </a:defRPr>
            </a:lvl7pPr>
            <a:lvl8pPr marL="3429000" indent="-228600" defTabSz="762000" eaLnBrk="0" fontAlgn="base" hangingPunct="0">
              <a:spcBef>
                <a:spcPct val="0"/>
              </a:spcBef>
              <a:spcAft>
                <a:spcPct val="0"/>
              </a:spcAft>
              <a:defRPr sz="4400" b="1">
                <a:solidFill>
                  <a:schemeClr val="tx1"/>
                </a:solidFill>
                <a:latin typeface="Times New Roman" panose="02020603050405020304" pitchFamily="18" charset="0"/>
              </a:defRPr>
            </a:lvl8pPr>
            <a:lvl9pPr marL="3886200" indent="-228600" defTabSz="762000" eaLnBrk="0" fontAlgn="base" hangingPunct="0">
              <a:spcBef>
                <a:spcPct val="0"/>
              </a:spcBef>
              <a:spcAft>
                <a:spcPct val="0"/>
              </a:spcAft>
              <a:defRPr sz="4400" b="1">
                <a:solidFill>
                  <a:schemeClr val="tx1"/>
                </a:solidFill>
                <a:latin typeface="Times New Roman" panose="02020603050405020304" pitchFamily="18" charset="0"/>
              </a:defRPr>
            </a:lvl9pPr>
          </a:lstStyle>
          <a:p>
            <a:pPr>
              <a:spcBef>
                <a:spcPct val="20000"/>
              </a:spcBef>
              <a:spcAft>
                <a:spcPct val="50000"/>
              </a:spcAft>
              <a:buClr>
                <a:schemeClr val="tx1"/>
              </a:buClr>
              <a:buSzPct val="100000"/>
            </a:pPr>
            <a:r>
              <a:rPr lang="sv-SE" altLang="nb-NO" sz="1600" dirty="0">
                <a:latin typeface="Verdana" panose="020B0604030504040204" pitchFamily="34" charset="0"/>
              </a:rPr>
              <a:t>A similar system </a:t>
            </a:r>
            <a:r>
              <a:rPr lang="sv-SE" altLang="nb-NO" sz="1600" dirty="0" smtClean="0">
                <a:latin typeface="Verdana" panose="020B0604030504040204" pitchFamily="34" charset="0"/>
              </a:rPr>
              <a:t>was </a:t>
            </a:r>
            <a:r>
              <a:rPr lang="sv-SE" altLang="nb-NO" sz="1600" dirty="0">
                <a:latin typeface="Verdana" panose="020B0604030504040204" pitchFamily="34" charset="0"/>
              </a:rPr>
              <a:t>implemented in Gothenburg (Sweden’s second largest city) in 2013</a:t>
            </a:r>
            <a:endParaRPr lang="sv-SE" altLang="nb-NO" sz="1600" dirty="0">
              <a:latin typeface="Arial" panose="020B0604020202020204" pitchFamily="34" charset="0"/>
            </a:endParaRP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Tittel 1"/>
          <p:cNvSpPr>
            <a:spLocks noGrp="1"/>
          </p:cNvSpPr>
          <p:nvPr>
            <p:ph type="title"/>
          </p:nvPr>
        </p:nvSpPr>
        <p:spPr>
          <a:xfrm>
            <a:off x="123825" y="127000"/>
            <a:ext cx="7845425" cy="838200"/>
          </a:xfrm>
        </p:spPr>
        <p:txBody>
          <a:bodyPr/>
          <a:lstStyle/>
          <a:p>
            <a:r>
              <a:rPr lang="nb-NO" altLang="nb-NO" sz="2800" b="1" smtClean="0">
                <a:solidFill>
                  <a:schemeClr val="tx2"/>
                </a:solidFill>
              </a:rPr>
              <a:t>Comparing</a:t>
            </a:r>
            <a:r>
              <a:rPr lang="nb-NO" altLang="nb-NO" sz="2800" smtClean="0">
                <a:solidFill>
                  <a:schemeClr val="tx2"/>
                </a:solidFill>
              </a:rPr>
              <a:t> the Norwegian toll rings to the systems in Stockholm and London</a:t>
            </a:r>
          </a:p>
        </p:txBody>
      </p:sp>
      <p:sp>
        <p:nvSpPr>
          <p:cNvPr id="3" name="Plassholder for tekst 2"/>
          <p:cNvSpPr>
            <a:spLocks noGrp="1"/>
          </p:cNvSpPr>
          <p:nvPr>
            <p:ph type="body" sz="half" idx="1"/>
          </p:nvPr>
        </p:nvSpPr>
        <p:spPr>
          <a:xfrm>
            <a:off x="76200" y="1352550"/>
            <a:ext cx="9067800" cy="4905375"/>
          </a:xfrm>
        </p:spPr>
        <p:txBody>
          <a:bodyPr>
            <a:normAutofit fontScale="92500" lnSpcReduction="20000"/>
          </a:bodyPr>
          <a:lstStyle/>
          <a:p>
            <a:pPr>
              <a:defRPr/>
            </a:pPr>
            <a:r>
              <a:rPr lang="nb-NO" sz="2800" dirty="0" smtClean="0">
                <a:solidFill>
                  <a:srgbClr val="FF0000"/>
                </a:solidFill>
              </a:rPr>
              <a:t>Stockholm and London </a:t>
            </a:r>
          </a:p>
          <a:p>
            <a:pPr lvl="1">
              <a:defRPr/>
            </a:pPr>
            <a:r>
              <a:rPr lang="nb-NO" dirty="0" smtClean="0"/>
              <a:t>20 % </a:t>
            </a:r>
            <a:r>
              <a:rPr lang="nb-NO" dirty="0" err="1" smtClean="0"/>
              <a:t>reduction</a:t>
            </a:r>
            <a:r>
              <a:rPr lang="nb-NO" dirty="0" smtClean="0"/>
              <a:t> in </a:t>
            </a:r>
            <a:r>
              <a:rPr lang="nb-NO" dirty="0" err="1" smtClean="0"/>
              <a:t>traffic</a:t>
            </a:r>
            <a:r>
              <a:rPr lang="nb-NO" dirty="0"/>
              <a:t>;</a:t>
            </a:r>
            <a:r>
              <a:rPr lang="nb-NO" dirty="0" smtClean="0"/>
              <a:t> clear </a:t>
            </a:r>
            <a:r>
              <a:rPr lang="nb-NO" dirty="0" err="1" smtClean="0">
                <a:solidFill>
                  <a:schemeClr val="tx2"/>
                </a:solidFill>
              </a:rPr>
              <a:t>environmental</a:t>
            </a:r>
            <a:r>
              <a:rPr lang="nb-NO" dirty="0" smtClean="0">
                <a:solidFill>
                  <a:schemeClr val="tx2"/>
                </a:solidFill>
              </a:rPr>
              <a:t> </a:t>
            </a:r>
            <a:r>
              <a:rPr lang="nb-NO" dirty="0" err="1" smtClean="0">
                <a:solidFill>
                  <a:schemeClr val="tx2"/>
                </a:solidFill>
              </a:rPr>
              <a:t>benefits</a:t>
            </a:r>
            <a:endParaRPr lang="nb-NO" dirty="0" smtClean="0"/>
          </a:p>
          <a:p>
            <a:pPr lvl="1">
              <a:defRPr/>
            </a:pPr>
            <a:r>
              <a:rPr lang="nb-NO" dirty="0"/>
              <a:t>d</a:t>
            </a:r>
            <a:r>
              <a:rPr lang="nb-NO" dirty="0" smtClean="0"/>
              <a:t>ependent on </a:t>
            </a:r>
            <a:r>
              <a:rPr lang="nb-NO" dirty="0" smtClean="0">
                <a:solidFill>
                  <a:schemeClr val="tx2"/>
                </a:solidFill>
              </a:rPr>
              <a:t>public </a:t>
            </a:r>
            <a:r>
              <a:rPr lang="nb-NO" dirty="0" err="1" smtClean="0">
                <a:solidFill>
                  <a:schemeClr val="tx2"/>
                </a:solidFill>
              </a:rPr>
              <a:t>approval</a:t>
            </a:r>
            <a:endParaRPr lang="nb-NO" dirty="0" smtClean="0">
              <a:solidFill>
                <a:schemeClr val="tx2"/>
              </a:solidFill>
            </a:endParaRPr>
          </a:p>
          <a:p>
            <a:pPr lvl="1">
              <a:defRPr/>
            </a:pPr>
            <a:r>
              <a:rPr lang="nb-NO" dirty="0" err="1"/>
              <a:t>c</a:t>
            </a:r>
            <a:r>
              <a:rPr lang="nb-NO" dirty="0" err="1" smtClean="0"/>
              <a:t>oincided</a:t>
            </a:r>
            <a:r>
              <a:rPr lang="nb-NO" dirty="0" smtClean="0"/>
              <a:t> </a:t>
            </a:r>
            <a:r>
              <a:rPr lang="nb-NO" dirty="0" err="1" smtClean="0"/>
              <a:t>with</a:t>
            </a:r>
            <a:r>
              <a:rPr lang="nb-NO" dirty="0" smtClean="0"/>
              <a:t> investments in </a:t>
            </a:r>
            <a:r>
              <a:rPr lang="nb-NO" dirty="0" smtClean="0">
                <a:solidFill>
                  <a:schemeClr val="tx2"/>
                </a:solidFill>
              </a:rPr>
              <a:t>public transport</a:t>
            </a:r>
            <a:r>
              <a:rPr lang="nb-NO" dirty="0" smtClean="0"/>
              <a:t> and major </a:t>
            </a:r>
            <a:r>
              <a:rPr lang="nb-NO" dirty="0" err="1" smtClean="0">
                <a:solidFill>
                  <a:schemeClr val="tx2"/>
                </a:solidFill>
              </a:rPr>
              <a:t>information</a:t>
            </a:r>
            <a:r>
              <a:rPr lang="nb-NO" dirty="0" smtClean="0">
                <a:solidFill>
                  <a:schemeClr val="tx2"/>
                </a:solidFill>
              </a:rPr>
              <a:t> </a:t>
            </a:r>
            <a:r>
              <a:rPr lang="nb-NO" dirty="0" err="1" smtClean="0">
                <a:solidFill>
                  <a:schemeClr val="tx2"/>
                </a:solidFill>
              </a:rPr>
              <a:t>campaigns</a:t>
            </a:r>
            <a:endParaRPr lang="nb-NO" dirty="0" smtClean="0">
              <a:solidFill>
                <a:schemeClr val="tx2"/>
              </a:solidFill>
            </a:endParaRPr>
          </a:p>
          <a:p>
            <a:pPr>
              <a:defRPr/>
            </a:pPr>
            <a:r>
              <a:rPr lang="nb-NO" sz="2800" dirty="0" smtClean="0">
                <a:solidFill>
                  <a:srgbClr val="FF0000"/>
                </a:solidFill>
              </a:rPr>
              <a:t>Norwegian toll rings</a:t>
            </a:r>
          </a:p>
          <a:p>
            <a:pPr lvl="1">
              <a:defRPr/>
            </a:pPr>
            <a:r>
              <a:rPr lang="nb-NO" dirty="0" err="1" smtClean="0"/>
              <a:t>fee</a:t>
            </a:r>
            <a:r>
              <a:rPr lang="nb-NO" dirty="0" smtClean="0"/>
              <a:t> </a:t>
            </a:r>
            <a:r>
              <a:rPr lang="nb-NO" dirty="0" err="1" smtClean="0"/>
              <a:t>collection</a:t>
            </a:r>
            <a:r>
              <a:rPr lang="nb-NO" dirty="0" smtClean="0"/>
              <a:t> </a:t>
            </a:r>
            <a:r>
              <a:rPr lang="nb-NO" dirty="0" err="1" smtClean="0"/>
              <a:t>only</a:t>
            </a:r>
            <a:endParaRPr lang="nb-NO" dirty="0" smtClean="0"/>
          </a:p>
          <a:p>
            <a:pPr lvl="1">
              <a:defRPr/>
            </a:pPr>
            <a:r>
              <a:rPr lang="nb-NO" dirty="0" err="1"/>
              <a:t>r</a:t>
            </a:r>
            <a:r>
              <a:rPr lang="nb-NO" dirty="0" err="1" smtClean="0"/>
              <a:t>evenue</a:t>
            </a:r>
            <a:r>
              <a:rPr lang="nb-NO" dirty="0" smtClean="0"/>
              <a:t> used for more </a:t>
            </a:r>
            <a:r>
              <a:rPr lang="nb-NO" dirty="0" err="1" smtClean="0"/>
              <a:t>road</a:t>
            </a:r>
            <a:r>
              <a:rPr lang="nb-NO" dirty="0" smtClean="0"/>
              <a:t> and public transport </a:t>
            </a:r>
            <a:r>
              <a:rPr lang="nb-NO" dirty="0" err="1" smtClean="0"/>
              <a:t>infrastructure</a:t>
            </a:r>
            <a:endParaRPr lang="nb-NO" dirty="0" smtClean="0"/>
          </a:p>
          <a:p>
            <a:pPr lvl="1">
              <a:defRPr/>
            </a:pPr>
            <a:r>
              <a:rPr lang="nb-NO" dirty="0" err="1" smtClean="0">
                <a:solidFill>
                  <a:schemeClr val="tx2"/>
                </a:solidFill>
              </a:rPr>
              <a:t>low</a:t>
            </a:r>
            <a:r>
              <a:rPr lang="nb-NO" dirty="0" smtClean="0">
                <a:solidFill>
                  <a:schemeClr val="tx2"/>
                </a:solidFill>
              </a:rPr>
              <a:t> operating </a:t>
            </a:r>
            <a:r>
              <a:rPr lang="nb-NO" dirty="0" err="1" smtClean="0">
                <a:solidFill>
                  <a:schemeClr val="tx2"/>
                </a:solidFill>
              </a:rPr>
              <a:t>costs</a:t>
            </a:r>
            <a:r>
              <a:rPr lang="nb-NO" dirty="0" smtClean="0">
                <a:solidFill>
                  <a:schemeClr val="tx2"/>
                </a:solidFill>
              </a:rPr>
              <a:t> </a:t>
            </a:r>
            <a:r>
              <a:rPr lang="nb-NO" dirty="0" smtClean="0"/>
              <a:t>due to </a:t>
            </a:r>
            <a:r>
              <a:rPr lang="nb-NO" dirty="0" err="1" smtClean="0"/>
              <a:t>AutoPASS</a:t>
            </a:r>
            <a:endParaRPr lang="nb-NO" dirty="0" smtClean="0"/>
          </a:p>
          <a:p>
            <a:pPr marL="0" indent="0">
              <a:buFontTx/>
              <a:buNone/>
              <a:defRPr/>
            </a:pPr>
            <a:endParaRPr lang="nb-NO" sz="2800" u="sng" dirty="0" smtClean="0">
              <a:solidFill>
                <a:schemeClr val="tx2"/>
              </a:solidFill>
            </a:endParaRPr>
          </a:p>
          <a:p>
            <a:pPr>
              <a:defRPr/>
            </a:pPr>
            <a:endParaRPr lang="nb-NO" sz="2800" dirty="0" smtClean="0"/>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6" end="6"/>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Grp="1" noChangeArrowheads="1"/>
          </p:cNvSpPr>
          <p:nvPr>
            <p:ph type="title"/>
          </p:nvPr>
        </p:nvSpPr>
        <p:spPr>
          <a:xfrm>
            <a:off x="177800" y="111125"/>
            <a:ext cx="7029450" cy="838200"/>
          </a:xfrm>
        </p:spPr>
        <p:txBody>
          <a:bodyPr/>
          <a:lstStyle/>
          <a:p>
            <a:r>
              <a:rPr lang="en-US" altLang="nb-NO" sz="2800" b="1" smtClean="0">
                <a:solidFill>
                  <a:schemeClr val="folHlink"/>
                </a:solidFill>
              </a:rPr>
              <a:t>Thank you for your attention!</a:t>
            </a:r>
          </a:p>
        </p:txBody>
      </p:sp>
      <p:sp>
        <p:nvSpPr>
          <p:cNvPr id="38915" name="Rectangle 3"/>
          <p:cNvSpPr>
            <a:spLocks noGrp="1" noChangeArrowheads="1"/>
          </p:cNvSpPr>
          <p:nvPr>
            <p:ph type="body" sz="half" idx="1"/>
          </p:nvPr>
        </p:nvSpPr>
        <p:spPr>
          <a:xfrm>
            <a:off x="243840" y="1362075"/>
            <a:ext cx="2987675" cy="4038600"/>
          </a:xfrm>
        </p:spPr>
        <p:txBody>
          <a:bodyPr/>
          <a:lstStyle/>
          <a:p>
            <a:pPr>
              <a:lnSpc>
                <a:spcPct val="90000"/>
              </a:lnSpc>
              <a:buFontTx/>
              <a:buNone/>
            </a:pPr>
            <a:r>
              <a:rPr lang="en-US" altLang="nb-NO" sz="1600" b="1" dirty="0" smtClean="0">
                <a:solidFill>
                  <a:srgbClr val="002BB6"/>
                </a:solidFill>
              </a:rPr>
              <a:t>For more information,</a:t>
            </a:r>
            <a:endParaRPr lang="en-US" altLang="nb-NO" sz="1600" dirty="0" smtClean="0"/>
          </a:p>
          <a:p>
            <a:pPr>
              <a:lnSpc>
                <a:spcPct val="90000"/>
              </a:lnSpc>
              <a:buFontTx/>
              <a:buNone/>
            </a:pPr>
            <a:r>
              <a:rPr lang="en-US" altLang="nb-NO" sz="1600" b="1" dirty="0" smtClean="0">
                <a:solidFill>
                  <a:schemeClr val="tx2"/>
                </a:solidFill>
              </a:rPr>
              <a:t>please contact:</a:t>
            </a:r>
          </a:p>
          <a:p>
            <a:pPr>
              <a:lnSpc>
                <a:spcPct val="90000"/>
              </a:lnSpc>
              <a:buFontTx/>
              <a:buNone/>
            </a:pPr>
            <a:r>
              <a:rPr lang="en-US" altLang="nb-NO" sz="1600" b="1" dirty="0" smtClean="0"/>
              <a:t>Mr. Kristian Wærsted</a:t>
            </a:r>
          </a:p>
          <a:p>
            <a:pPr>
              <a:lnSpc>
                <a:spcPct val="90000"/>
              </a:lnSpc>
              <a:buFontTx/>
              <a:buNone/>
            </a:pPr>
            <a:r>
              <a:rPr lang="en-US" altLang="nb-NO" sz="1600" dirty="0" smtClean="0"/>
              <a:t>Norwegian Public Roads Administration</a:t>
            </a:r>
          </a:p>
          <a:p>
            <a:pPr>
              <a:lnSpc>
                <a:spcPct val="90000"/>
              </a:lnSpc>
              <a:buFontTx/>
              <a:buNone/>
            </a:pPr>
            <a:r>
              <a:rPr lang="en-US" altLang="nb-NO" sz="1600" b="1" dirty="0" smtClean="0"/>
              <a:t>Email: </a:t>
            </a:r>
            <a:r>
              <a:rPr lang="en-US" altLang="nb-NO" sz="1600" b="1" dirty="0" err="1" smtClean="0">
                <a:solidFill>
                  <a:srgbClr val="002BB6"/>
                </a:solidFill>
                <a:hlinkClick r:id="rId2"/>
              </a:rPr>
              <a:t>kristian.warsted</a:t>
            </a:r>
            <a:r>
              <a:rPr lang="en-US" altLang="nb-NO" sz="1600" b="1" dirty="0" smtClean="0">
                <a:solidFill>
                  <a:srgbClr val="002BB6"/>
                </a:solidFill>
                <a:hlinkClick r:id="rId2"/>
              </a:rPr>
              <a:t>   @vegvesen.no</a:t>
            </a:r>
            <a:endParaRPr lang="en-US" altLang="nb-NO" sz="1600" b="1" dirty="0" smtClean="0">
              <a:solidFill>
                <a:srgbClr val="002BB6"/>
              </a:solidFill>
            </a:endParaRPr>
          </a:p>
          <a:p>
            <a:pPr>
              <a:lnSpc>
                <a:spcPct val="90000"/>
              </a:lnSpc>
              <a:buFontTx/>
              <a:buNone/>
            </a:pPr>
            <a:r>
              <a:rPr lang="en-US" altLang="nb-NO" sz="1600" b="1" dirty="0" smtClean="0"/>
              <a:t>Mobile: +47 915 195 89</a:t>
            </a:r>
          </a:p>
          <a:p>
            <a:pPr>
              <a:lnSpc>
                <a:spcPct val="90000"/>
              </a:lnSpc>
              <a:buFontTx/>
              <a:buNone/>
            </a:pPr>
            <a:r>
              <a:rPr lang="en-US" altLang="nb-NO" sz="1600" b="1" dirty="0" smtClean="0"/>
              <a:t>Fax: +47 22 07 33 08</a:t>
            </a:r>
          </a:p>
          <a:p>
            <a:pPr>
              <a:lnSpc>
                <a:spcPct val="90000"/>
              </a:lnSpc>
              <a:buFontTx/>
              <a:buNone/>
            </a:pPr>
            <a:endParaRPr lang="en-US" altLang="nb-NO" sz="1600" b="1" dirty="0" smtClean="0"/>
          </a:p>
        </p:txBody>
      </p:sp>
      <p:pic>
        <p:nvPicPr>
          <p:cNvPr id="38916" name="Picture 4"/>
          <p:cNvPicPr>
            <a:picLocks noGrp="1" noChangeAspect="1" noChangeArrowheads="1"/>
          </p:cNvPicPr>
          <p:nvPr>
            <p:ph sz="half" idx="2"/>
          </p:nvPr>
        </p:nvPicPr>
        <p:blipFill>
          <a:blip r:embed="rId3">
            <a:extLst>
              <a:ext uri="{28A0092B-C50C-407E-A947-70E740481C1C}">
                <a14:useLocalDpi xmlns:a14="http://schemas.microsoft.com/office/drawing/2010/main" val="0"/>
              </a:ext>
            </a:extLst>
          </a:blip>
          <a:srcRect/>
          <a:stretch>
            <a:fillRect/>
          </a:stretch>
        </p:blipFill>
        <p:spPr>
          <a:xfrm>
            <a:off x="3441700" y="1160463"/>
            <a:ext cx="5446713" cy="5424487"/>
          </a:xfrm>
          <a:noFill/>
          <a:extLst>
            <a:ext uri="{91240B29-F687-4F45-9708-019B960494DF}">
              <a14:hiddenLine xmlns:a14="http://schemas.microsoft.com/office/drawing/2010/main" w="12700" cap="flat" cmpd="sng">
                <a:solidFill>
                  <a:schemeClr val="tx1"/>
                </a:solidFill>
                <a:prstDash val="solid"/>
                <a:miter lim="800000"/>
                <a:headEnd/>
                <a:tailEnd/>
              </a14:hiddenLine>
            </a:ext>
          </a:extLst>
        </p:spPr>
      </p:pic>
      <p:sp>
        <p:nvSpPr>
          <p:cNvPr id="38917" name="Text Box 5"/>
          <p:cNvSpPr txBox="1">
            <a:spLocks noChangeArrowheads="1"/>
          </p:cNvSpPr>
          <p:nvPr/>
        </p:nvSpPr>
        <p:spPr bwMode="auto">
          <a:xfrm>
            <a:off x="269875" y="4729480"/>
            <a:ext cx="2801938"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4400" b="1">
                <a:solidFill>
                  <a:schemeClr val="tx1"/>
                </a:solidFill>
                <a:latin typeface="Times New Roman" panose="02020603050405020304" pitchFamily="18" charset="0"/>
              </a:defRPr>
            </a:lvl1pPr>
            <a:lvl2pPr marL="742950" indent="-285750">
              <a:defRPr sz="4400" b="1">
                <a:solidFill>
                  <a:schemeClr val="tx1"/>
                </a:solidFill>
                <a:latin typeface="Times New Roman" panose="02020603050405020304" pitchFamily="18" charset="0"/>
              </a:defRPr>
            </a:lvl2pPr>
            <a:lvl3pPr marL="1143000" indent="-228600">
              <a:defRPr sz="4400" b="1">
                <a:solidFill>
                  <a:schemeClr val="tx1"/>
                </a:solidFill>
                <a:latin typeface="Times New Roman" panose="02020603050405020304" pitchFamily="18" charset="0"/>
              </a:defRPr>
            </a:lvl3pPr>
            <a:lvl4pPr marL="1600200" indent="-228600">
              <a:defRPr sz="4400" b="1">
                <a:solidFill>
                  <a:schemeClr val="tx1"/>
                </a:solidFill>
                <a:latin typeface="Times New Roman" panose="02020603050405020304" pitchFamily="18" charset="0"/>
              </a:defRPr>
            </a:lvl4pPr>
            <a:lvl5pPr marL="2057400" indent="-228600">
              <a:defRPr sz="4400" b="1">
                <a:solidFill>
                  <a:schemeClr val="tx1"/>
                </a:solidFill>
                <a:latin typeface="Times New Roman" panose="02020603050405020304" pitchFamily="18" charset="0"/>
              </a:defRPr>
            </a:lvl5pPr>
            <a:lvl6pPr marL="2514600" indent="-228600" eaLnBrk="0" fontAlgn="base" hangingPunct="0">
              <a:spcBef>
                <a:spcPct val="0"/>
              </a:spcBef>
              <a:spcAft>
                <a:spcPct val="0"/>
              </a:spcAft>
              <a:defRPr sz="4400" b="1">
                <a:solidFill>
                  <a:schemeClr val="tx1"/>
                </a:solidFill>
                <a:latin typeface="Times New Roman" panose="02020603050405020304" pitchFamily="18" charset="0"/>
              </a:defRPr>
            </a:lvl6pPr>
            <a:lvl7pPr marL="2971800" indent="-228600" eaLnBrk="0" fontAlgn="base" hangingPunct="0">
              <a:spcBef>
                <a:spcPct val="0"/>
              </a:spcBef>
              <a:spcAft>
                <a:spcPct val="0"/>
              </a:spcAft>
              <a:defRPr sz="4400" b="1">
                <a:solidFill>
                  <a:schemeClr val="tx1"/>
                </a:solidFill>
                <a:latin typeface="Times New Roman" panose="02020603050405020304" pitchFamily="18" charset="0"/>
              </a:defRPr>
            </a:lvl7pPr>
            <a:lvl8pPr marL="3429000" indent="-228600" eaLnBrk="0" fontAlgn="base" hangingPunct="0">
              <a:spcBef>
                <a:spcPct val="0"/>
              </a:spcBef>
              <a:spcAft>
                <a:spcPct val="0"/>
              </a:spcAft>
              <a:defRPr sz="4400" b="1">
                <a:solidFill>
                  <a:schemeClr val="tx1"/>
                </a:solidFill>
                <a:latin typeface="Times New Roman" panose="02020603050405020304" pitchFamily="18" charset="0"/>
              </a:defRPr>
            </a:lvl8pPr>
            <a:lvl9pPr marL="3886200" indent="-228600" eaLnBrk="0" fontAlgn="base" hangingPunct="0">
              <a:spcBef>
                <a:spcPct val="0"/>
              </a:spcBef>
              <a:spcAft>
                <a:spcPct val="0"/>
              </a:spcAft>
              <a:defRPr sz="4400" b="1">
                <a:solidFill>
                  <a:schemeClr val="tx1"/>
                </a:solidFill>
                <a:latin typeface="Times New Roman" panose="02020603050405020304" pitchFamily="18" charset="0"/>
              </a:defRPr>
            </a:lvl9pPr>
          </a:lstStyle>
          <a:p>
            <a:pPr>
              <a:spcBef>
                <a:spcPct val="50000"/>
              </a:spcBef>
            </a:pPr>
            <a:r>
              <a:rPr lang="en-US" altLang="nb-NO" sz="2000" dirty="0">
                <a:hlinkClick r:id="rId4"/>
              </a:rPr>
              <a:t>www.vegvesen.no</a:t>
            </a:r>
            <a:endParaRPr lang="en-US" altLang="nb-NO" sz="2000" dirty="0"/>
          </a:p>
        </p:txBody>
      </p:sp>
      <p:sp>
        <p:nvSpPr>
          <p:cNvPr id="38918" name="Text Box 6"/>
          <p:cNvSpPr txBox="1">
            <a:spLocks noChangeArrowheads="1"/>
          </p:cNvSpPr>
          <p:nvPr/>
        </p:nvSpPr>
        <p:spPr bwMode="auto">
          <a:xfrm>
            <a:off x="280988" y="5284216"/>
            <a:ext cx="2801937"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4400" b="1">
                <a:solidFill>
                  <a:schemeClr val="tx1"/>
                </a:solidFill>
                <a:latin typeface="Times New Roman" panose="02020603050405020304" pitchFamily="18" charset="0"/>
              </a:defRPr>
            </a:lvl1pPr>
            <a:lvl2pPr marL="742950" indent="-285750">
              <a:defRPr sz="4400" b="1">
                <a:solidFill>
                  <a:schemeClr val="tx1"/>
                </a:solidFill>
                <a:latin typeface="Times New Roman" panose="02020603050405020304" pitchFamily="18" charset="0"/>
              </a:defRPr>
            </a:lvl2pPr>
            <a:lvl3pPr marL="1143000" indent="-228600">
              <a:defRPr sz="4400" b="1">
                <a:solidFill>
                  <a:schemeClr val="tx1"/>
                </a:solidFill>
                <a:latin typeface="Times New Roman" panose="02020603050405020304" pitchFamily="18" charset="0"/>
              </a:defRPr>
            </a:lvl3pPr>
            <a:lvl4pPr marL="1600200" indent="-228600">
              <a:defRPr sz="4400" b="1">
                <a:solidFill>
                  <a:schemeClr val="tx1"/>
                </a:solidFill>
                <a:latin typeface="Times New Roman" panose="02020603050405020304" pitchFamily="18" charset="0"/>
              </a:defRPr>
            </a:lvl4pPr>
            <a:lvl5pPr marL="2057400" indent="-228600">
              <a:defRPr sz="4400" b="1">
                <a:solidFill>
                  <a:schemeClr val="tx1"/>
                </a:solidFill>
                <a:latin typeface="Times New Roman" panose="02020603050405020304" pitchFamily="18" charset="0"/>
              </a:defRPr>
            </a:lvl5pPr>
            <a:lvl6pPr marL="2514600" indent="-228600" eaLnBrk="0" fontAlgn="base" hangingPunct="0">
              <a:spcBef>
                <a:spcPct val="0"/>
              </a:spcBef>
              <a:spcAft>
                <a:spcPct val="0"/>
              </a:spcAft>
              <a:defRPr sz="4400" b="1">
                <a:solidFill>
                  <a:schemeClr val="tx1"/>
                </a:solidFill>
                <a:latin typeface="Times New Roman" panose="02020603050405020304" pitchFamily="18" charset="0"/>
              </a:defRPr>
            </a:lvl6pPr>
            <a:lvl7pPr marL="2971800" indent="-228600" eaLnBrk="0" fontAlgn="base" hangingPunct="0">
              <a:spcBef>
                <a:spcPct val="0"/>
              </a:spcBef>
              <a:spcAft>
                <a:spcPct val="0"/>
              </a:spcAft>
              <a:defRPr sz="4400" b="1">
                <a:solidFill>
                  <a:schemeClr val="tx1"/>
                </a:solidFill>
                <a:latin typeface="Times New Roman" panose="02020603050405020304" pitchFamily="18" charset="0"/>
              </a:defRPr>
            </a:lvl7pPr>
            <a:lvl8pPr marL="3429000" indent="-228600" eaLnBrk="0" fontAlgn="base" hangingPunct="0">
              <a:spcBef>
                <a:spcPct val="0"/>
              </a:spcBef>
              <a:spcAft>
                <a:spcPct val="0"/>
              </a:spcAft>
              <a:defRPr sz="4400" b="1">
                <a:solidFill>
                  <a:schemeClr val="tx1"/>
                </a:solidFill>
                <a:latin typeface="Times New Roman" panose="02020603050405020304" pitchFamily="18" charset="0"/>
              </a:defRPr>
            </a:lvl8pPr>
            <a:lvl9pPr marL="3886200" indent="-228600" eaLnBrk="0" fontAlgn="base" hangingPunct="0">
              <a:spcBef>
                <a:spcPct val="0"/>
              </a:spcBef>
              <a:spcAft>
                <a:spcPct val="0"/>
              </a:spcAft>
              <a:defRPr sz="4400" b="1">
                <a:solidFill>
                  <a:schemeClr val="tx1"/>
                </a:solidFill>
                <a:latin typeface="Times New Roman" panose="02020603050405020304" pitchFamily="18" charset="0"/>
              </a:defRPr>
            </a:lvl9pPr>
          </a:lstStyle>
          <a:p>
            <a:pPr>
              <a:spcBef>
                <a:spcPct val="50000"/>
              </a:spcBef>
            </a:pPr>
            <a:r>
              <a:rPr lang="en-US" altLang="nb-NO" sz="2000" dirty="0">
                <a:hlinkClick r:id="rId5"/>
              </a:rPr>
              <a:t>www.autopass.no</a:t>
            </a:r>
            <a:endParaRPr lang="en-US" altLang="nb-NO" sz="2000" dirty="0"/>
          </a:p>
        </p:txBody>
      </p:sp>
      <p:sp>
        <p:nvSpPr>
          <p:cNvPr id="38919" name="Text Box 8"/>
          <p:cNvSpPr txBox="1">
            <a:spLocks noChangeArrowheads="1"/>
          </p:cNvSpPr>
          <p:nvPr/>
        </p:nvSpPr>
        <p:spPr bwMode="auto">
          <a:xfrm>
            <a:off x="3635375" y="1295400"/>
            <a:ext cx="4059238"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4400" b="1">
                <a:solidFill>
                  <a:schemeClr val="tx1"/>
                </a:solidFill>
                <a:latin typeface="Times New Roman" panose="02020603050405020304" pitchFamily="18" charset="0"/>
              </a:defRPr>
            </a:lvl1pPr>
            <a:lvl2pPr marL="742950" indent="-285750">
              <a:defRPr sz="4400" b="1">
                <a:solidFill>
                  <a:schemeClr val="tx1"/>
                </a:solidFill>
                <a:latin typeface="Times New Roman" panose="02020603050405020304" pitchFamily="18" charset="0"/>
              </a:defRPr>
            </a:lvl2pPr>
            <a:lvl3pPr marL="1143000" indent="-228600">
              <a:defRPr sz="4400" b="1">
                <a:solidFill>
                  <a:schemeClr val="tx1"/>
                </a:solidFill>
                <a:latin typeface="Times New Roman" panose="02020603050405020304" pitchFamily="18" charset="0"/>
              </a:defRPr>
            </a:lvl3pPr>
            <a:lvl4pPr marL="1600200" indent="-228600">
              <a:defRPr sz="4400" b="1">
                <a:solidFill>
                  <a:schemeClr val="tx1"/>
                </a:solidFill>
                <a:latin typeface="Times New Roman" panose="02020603050405020304" pitchFamily="18" charset="0"/>
              </a:defRPr>
            </a:lvl4pPr>
            <a:lvl5pPr marL="2057400" indent="-228600">
              <a:defRPr sz="4400" b="1">
                <a:solidFill>
                  <a:schemeClr val="tx1"/>
                </a:solidFill>
                <a:latin typeface="Times New Roman" panose="02020603050405020304" pitchFamily="18" charset="0"/>
              </a:defRPr>
            </a:lvl5pPr>
            <a:lvl6pPr marL="2514600" indent="-228600" eaLnBrk="0" fontAlgn="base" hangingPunct="0">
              <a:spcBef>
                <a:spcPct val="0"/>
              </a:spcBef>
              <a:spcAft>
                <a:spcPct val="0"/>
              </a:spcAft>
              <a:defRPr sz="4400" b="1">
                <a:solidFill>
                  <a:schemeClr val="tx1"/>
                </a:solidFill>
                <a:latin typeface="Times New Roman" panose="02020603050405020304" pitchFamily="18" charset="0"/>
              </a:defRPr>
            </a:lvl6pPr>
            <a:lvl7pPr marL="2971800" indent="-228600" eaLnBrk="0" fontAlgn="base" hangingPunct="0">
              <a:spcBef>
                <a:spcPct val="0"/>
              </a:spcBef>
              <a:spcAft>
                <a:spcPct val="0"/>
              </a:spcAft>
              <a:defRPr sz="4400" b="1">
                <a:solidFill>
                  <a:schemeClr val="tx1"/>
                </a:solidFill>
                <a:latin typeface="Times New Roman" panose="02020603050405020304" pitchFamily="18" charset="0"/>
              </a:defRPr>
            </a:lvl7pPr>
            <a:lvl8pPr marL="3429000" indent="-228600" eaLnBrk="0" fontAlgn="base" hangingPunct="0">
              <a:spcBef>
                <a:spcPct val="0"/>
              </a:spcBef>
              <a:spcAft>
                <a:spcPct val="0"/>
              </a:spcAft>
              <a:defRPr sz="4400" b="1">
                <a:solidFill>
                  <a:schemeClr val="tx1"/>
                </a:solidFill>
                <a:latin typeface="Times New Roman" panose="02020603050405020304" pitchFamily="18" charset="0"/>
              </a:defRPr>
            </a:lvl8pPr>
            <a:lvl9pPr marL="3886200" indent="-228600" eaLnBrk="0" fontAlgn="base" hangingPunct="0">
              <a:spcBef>
                <a:spcPct val="0"/>
              </a:spcBef>
              <a:spcAft>
                <a:spcPct val="0"/>
              </a:spcAft>
              <a:defRPr sz="4400" b="1">
                <a:solidFill>
                  <a:schemeClr val="tx1"/>
                </a:solidFill>
                <a:latin typeface="Times New Roman" panose="02020603050405020304" pitchFamily="18" charset="0"/>
              </a:defRPr>
            </a:lvl9pPr>
          </a:lstStyle>
          <a:p>
            <a:pPr>
              <a:spcBef>
                <a:spcPct val="50000"/>
              </a:spcBef>
            </a:pPr>
            <a:r>
              <a:rPr lang="en-US" altLang="nb-NO" sz="2000">
                <a:solidFill>
                  <a:schemeClr val="bg1"/>
                </a:solidFill>
              </a:rPr>
              <a:t>One of Norway’s highest mountains</a:t>
            </a:r>
          </a:p>
        </p:txBody>
      </p:sp>
      <p:sp>
        <p:nvSpPr>
          <p:cNvPr id="38920" name="Text Box 9"/>
          <p:cNvSpPr txBox="1">
            <a:spLocks noChangeArrowheads="1"/>
          </p:cNvSpPr>
          <p:nvPr/>
        </p:nvSpPr>
        <p:spPr bwMode="auto">
          <a:xfrm>
            <a:off x="3597275" y="3873500"/>
            <a:ext cx="4059238"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4400" b="1">
                <a:solidFill>
                  <a:schemeClr val="tx1"/>
                </a:solidFill>
                <a:latin typeface="Times New Roman" panose="02020603050405020304" pitchFamily="18" charset="0"/>
              </a:defRPr>
            </a:lvl1pPr>
            <a:lvl2pPr marL="742950" indent="-285750">
              <a:defRPr sz="4400" b="1">
                <a:solidFill>
                  <a:schemeClr val="tx1"/>
                </a:solidFill>
                <a:latin typeface="Times New Roman" panose="02020603050405020304" pitchFamily="18" charset="0"/>
              </a:defRPr>
            </a:lvl2pPr>
            <a:lvl3pPr marL="1143000" indent="-228600">
              <a:defRPr sz="4400" b="1">
                <a:solidFill>
                  <a:schemeClr val="tx1"/>
                </a:solidFill>
                <a:latin typeface="Times New Roman" panose="02020603050405020304" pitchFamily="18" charset="0"/>
              </a:defRPr>
            </a:lvl3pPr>
            <a:lvl4pPr marL="1600200" indent="-228600">
              <a:defRPr sz="4400" b="1">
                <a:solidFill>
                  <a:schemeClr val="tx1"/>
                </a:solidFill>
                <a:latin typeface="Times New Roman" panose="02020603050405020304" pitchFamily="18" charset="0"/>
              </a:defRPr>
            </a:lvl4pPr>
            <a:lvl5pPr marL="2057400" indent="-228600">
              <a:defRPr sz="4400" b="1">
                <a:solidFill>
                  <a:schemeClr val="tx1"/>
                </a:solidFill>
                <a:latin typeface="Times New Roman" panose="02020603050405020304" pitchFamily="18" charset="0"/>
              </a:defRPr>
            </a:lvl5pPr>
            <a:lvl6pPr marL="2514600" indent="-228600" eaLnBrk="0" fontAlgn="base" hangingPunct="0">
              <a:spcBef>
                <a:spcPct val="0"/>
              </a:spcBef>
              <a:spcAft>
                <a:spcPct val="0"/>
              </a:spcAft>
              <a:defRPr sz="4400" b="1">
                <a:solidFill>
                  <a:schemeClr val="tx1"/>
                </a:solidFill>
                <a:latin typeface="Times New Roman" panose="02020603050405020304" pitchFamily="18" charset="0"/>
              </a:defRPr>
            </a:lvl6pPr>
            <a:lvl7pPr marL="2971800" indent="-228600" eaLnBrk="0" fontAlgn="base" hangingPunct="0">
              <a:spcBef>
                <a:spcPct val="0"/>
              </a:spcBef>
              <a:spcAft>
                <a:spcPct val="0"/>
              </a:spcAft>
              <a:defRPr sz="4400" b="1">
                <a:solidFill>
                  <a:schemeClr val="tx1"/>
                </a:solidFill>
                <a:latin typeface="Times New Roman" panose="02020603050405020304" pitchFamily="18" charset="0"/>
              </a:defRPr>
            </a:lvl7pPr>
            <a:lvl8pPr marL="3429000" indent="-228600" eaLnBrk="0" fontAlgn="base" hangingPunct="0">
              <a:spcBef>
                <a:spcPct val="0"/>
              </a:spcBef>
              <a:spcAft>
                <a:spcPct val="0"/>
              </a:spcAft>
              <a:defRPr sz="4400" b="1">
                <a:solidFill>
                  <a:schemeClr val="tx1"/>
                </a:solidFill>
                <a:latin typeface="Times New Roman" panose="02020603050405020304" pitchFamily="18" charset="0"/>
              </a:defRPr>
            </a:lvl8pPr>
            <a:lvl9pPr marL="3886200" indent="-228600" eaLnBrk="0" fontAlgn="base" hangingPunct="0">
              <a:spcBef>
                <a:spcPct val="0"/>
              </a:spcBef>
              <a:spcAft>
                <a:spcPct val="0"/>
              </a:spcAft>
              <a:defRPr sz="4400" b="1">
                <a:solidFill>
                  <a:schemeClr val="tx1"/>
                </a:solidFill>
                <a:latin typeface="Times New Roman" panose="02020603050405020304" pitchFamily="18" charset="0"/>
              </a:defRPr>
            </a:lvl9pPr>
          </a:lstStyle>
          <a:p>
            <a:pPr>
              <a:spcBef>
                <a:spcPct val="50000"/>
              </a:spcBef>
            </a:pPr>
            <a:r>
              <a:rPr lang="en-US" altLang="nb-NO" sz="2000">
                <a:solidFill>
                  <a:schemeClr val="bg1"/>
                </a:solidFill>
              </a:rPr>
              <a:t>The new opera building in Oslo</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108"/>
          <p:cNvSpPr>
            <a:spLocks noChangeArrowheads="1"/>
          </p:cNvSpPr>
          <p:nvPr/>
        </p:nvSpPr>
        <p:spPr bwMode="auto">
          <a:xfrm>
            <a:off x="0" y="6159500"/>
            <a:ext cx="4724400" cy="698500"/>
          </a:xfrm>
          <a:prstGeom prst="rect">
            <a:avLst/>
          </a:prstGeom>
          <a:solidFill>
            <a:schemeClr val="bg1"/>
          </a:solidFill>
          <a:ln w="12700">
            <a:solidFill>
              <a:schemeClr val="bg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4400" b="1">
                <a:solidFill>
                  <a:schemeClr val="tx1"/>
                </a:solidFill>
                <a:latin typeface="Times New Roman" panose="02020603050405020304" pitchFamily="18" charset="0"/>
              </a:defRPr>
            </a:lvl1pPr>
            <a:lvl2pPr marL="742950" indent="-285750">
              <a:defRPr sz="4400" b="1">
                <a:solidFill>
                  <a:schemeClr val="tx1"/>
                </a:solidFill>
                <a:latin typeface="Times New Roman" panose="02020603050405020304" pitchFamily="18" charset="0"/>
              </a:defRPr>
            </a:lvl2pPr>
            <a:lvl3pPr marL="1143000" indent="-228600">
              <a:defRPr sz="4400" b="1">
                <a:solidFill>
                  <a:schemeClr val="tx1"/>
                </a:solidFill>
                <a:latin typeface="Times New Roman" panose="02020603050405020304" pitchFamily="18" charset="0"/>
              </a:defRPr>
            </a:lvl3pPr>
            <a:lvl4pPr marL="1600200" indent="-228600">
              <a:defRPr sz="4400" b="1">
                <a:solidFill>
                  <a:schemeClr val="tx1"/>
                </a:solidFill>
                <a:latin typeface="Times New Roman" panose="02020603050405020304" pitchFamily="18" charset="0"/>
              </a:defRPr>
            </a:lvl4pPr>
            <a:lvl5pPr marL="2057400" indent="-228600">
              <a:defRPr sz="4400" b="1">
                <a:solidFill>
                  <a:schemeClr val="tx1"/>
                </a:solidFill>
                <a:latin typeface="Times New Roman" panose="02020603050405020304" pitchFamily="18" charset="0"/>
              </a:defRPr>
            </a:lvl5pPr>
            <a:lvl6pPr marL="2514600" indent="-228600" eaLnBrk="0" fontAlgn="base" hangingPunct="0">
              <a:spcBef>
                <a:spcPct val="0"/>
              </a:spcBef>
              <a:spcAft>
                <a:spcPct val="0"/>
              </a:spcAft>
              <a:defRPr sz="4400" b="1">
                <a:solidFill>
                  <a:schemeClr val="tx1"/>
                </a:solidFill>
                <a:latin typeface="Times New Roman" panose="02020603050405020304" pitchFamily="18" charset="0"/>
              </a:defRPr>
            </a:lvl6pPr>
            <a:lvl7pPr marL="2971800" indent="-228600" eaLnBrk="0" fontAlgn="base" hangingPunct="0">
              <a:spcBef>
                <a:spcPct val="0"/>
              </a:spcBef>
              <a:spcAft>
                <a:spcPct val="0"/>
              </a:spcAft>
              <a:defRPr sz="4400" b="1">
                <a:solidFill>
                  <a:schemeClr val="tx1"/>
                </a:solidFill>
                <a:latin typeface="Times New Roman" panose="02020603050405020304" pitchFamily="18" charset="0"/>
              </a:defRPr>
            </a:lvl7pPr>
            <a:lvl8pPr marL="3429000" indent="-228600" eaLnBrk="0" fontAlgn="base" hangingPunct="0">
              <a:spcBef>
                <a:spcPct val="0"/>
              </a:spcBef>
              <a:spcAft>
                <a:spcPct val="0"/>
              </a:spcAft>
              <a:defRPr sz="4400" b="1">
                <a:solidFill>
                  <a:schemeClr val="tx1"/>
                </a:solidFill>
                <a:latin typeface="Times New Roman" panose="02020603050405020304" pitchFamily="18" charset="0"/>
              </a:defRPr>
            </a:lvl8pPr>
            <a:lvl9pPr marL="3886200" indent="-228600" eaLnBrk="0" fontAlgn="base" hangingPunct="0">
              <a:spcBef>
                <a:spcPct val="0"/>
              </a:spcBef>
              <a:spcAft>
                <a:spcPct val="0"/>
              </a:spcAft>
              <a:defRPr sz="4400" b="1">
                <a:solidFill>
                  <a:schemeClr val="tx1"/>
                </a:solidFill>
                <a:latin typeface="Times New Roman" panose="02020603050405020304" pitchFamily="18" charset="0"/>
              </a:defRPr>
            </a:lvl9pPr>
          </a:lstStyle>
          <a:p>
            <a:endParaRPr lang="en-US" altLang="nb-NO"/>
          </a:p>
        </p:txBody>
      </p:sp>
      <p:grpSp>
        <p:nvGrpSpPr>
          <p:cNvPr id="7171" name="Group 139"/>
          <p:cNvGrpSpPr>
            <a:grpSpLocks/>
          </p:cNvGrpSpPr>
          <p:nvPr/>
        </p:nvGrpSpPr>
        <p:grpSpPr bwMode="auto">
          <a:xfrm>
            <a:off x="614363" y="22225"/>
            <a:ext cx="8494712" cy="6769100"/>
            <a:chOff x="387" y="14"/>
            <a:chExt cx="5351" cy="4264"/>
          </a:xfrm>
        </p:grpSpPr>
        <p:pic>
          <p:nvPicPr>
            <p:cNvPr id="7197" name="Picture 4" descr="NORGE"/>
            <p:cNvPicPr>
              <a:picLocks noChangeAspect="1" noChangeArrowheads="1"/>
            </p:cNvPicPr>
            <p:nvPr/>
          </p:nvPicPr>
          <p:blipFill>
            <a:blip r:embed="rId2">
              <a:lum bright="6000"/>
              <a:extLst>
                <a:ext uri="{28A0092B-C50C-407E-A947-70E740481C1C}">
                  <a14:useLocalDpi xmlns:a14="http://schemas.microsoft.com/office/drawing/2010/main" val="0"/>
                </a:ext>
              </a:extLst>
            </a:blip>
            <a:srcRect/>
            <a:stretch>
              <a:fillRect/>
            </a:stretch>
          </p:blipFill>
          <p:spPr bwMode="auto">
            <a:xfrm>
              <a:off x="2804" y="14"/>
              <a:ext cx="2838" cy="3451"/>
            </a:xfrm>
            <a:prstGeom prst="rect">
              <a:avLst/>
            </a:prstGeom>
            <a:solidFill>
              <a:srgbClr val="FF3300"/>
            </a:solidFill>
            <a:ln>
              <a:noFill/>
            </a:ln>
            <a:extLst>
              <a:ext uri="{91240B29-F687-4F45-9708-019B960494DF}">
                <a14:hiddenLine xmlns:a14="http://schemas.microsoft.com/office/drawing/2010/main" w="9525">
                  <a:solidFill>
                    <a:srgbClr val="FF3300"/>
                  </a:solidFill>
                  <a:miter lim="800000"/>
                  <a:headEnd/>
                  <a:tailEnd/>
                </a14:hiddenLine>
              </a:ext>
            </a:extLst>
          </p:spPr>
        </p:pic>
        <p:sp>
          <p:nvSpPr>
            <p:cNvPr id="7198" name="Oval 5"/>
            <p:cNvSpPr>
              <a:spLocks noChangeArrowheads="1"/>
            </p:cNvSpPr>
            <p:nvPr/>
          </p:nvSpPr>
          <p:spPr bwMode="auto">
            <a:xfrm>
              <a:off x="5080" y="151"/>
              <a:ext cx="25" cy="25"/>
            </a:xfrm>
            <a:prstGeom prst="ellipse">
              <a:avLst/>
            </a:prstGeom>
            <a:solidFill>
              <a:srgbClr val="FF3300"/>
            </a:solidFill>
            <a:ln w="12700">
              <a:solidFill>
                <a:srgbClr val="FF33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4400" b="1">
                  <a:solidFill>
                    <a:schemeClr val="tx1"/>
                  </a:solidFill>
                  <a:latin typeface="Times New Roman" panose="02020603050405020304" pitchFamily="18" charset="0"/>
                </a:defRPr>
              </a:lvl1pPr>
              <a:lvl2pPr marL="742950" indent="-285750">
                <a:defRPr sz="4400" b="1">
                  <a:solidFill>
                    <a:schemeClr val="tx1"/>
                  </a:solidFill>
                  <a:latin typeface="Times New Roman" panose="02020603050405020304" pitchFamily="18" charset="0"/>
                </a:defRPr>
              </a:lvl2pPr>
              <a:lvl3pPr marL="1143000" indent="-228600">
                <a:defRPr sz="4400" b="1">
                  <a:solidFill>
                    <a:schemeClr val="tx1"/>
                  </a:solidFill>
                  <a:latin typeface="Times New Roman" panose="02020603050405020304" pitchFamily="18" charset="0"/>
                </a:defRPr>
              </a:lvl3pPr>
              <a:lvl4pPr marL="1600200" indent="-228600">
                <a:defRPr sz="4400" b="1">
                  <a:solidFill>
                    <a:schemeClr val="tx1"/>
                  </a:solidFill>
                  <a:latin typeface="Times New Roman" panose="02020603050405020304" pitchFamily="18" charset="0"/>
                </a:defRPr>
              </a:lvl4pPr>
              <a:lvl5pPr marL="2057400" indent="-228600">
                <a:defRPr sz="4400" b="1">
                  <a:solidFill>
                    <a:schemeClr val="tx1"/>
                  </a:solidFill>
                  <a:latin typeface="Times New Roman" panose="02020603050405020304" pitchFamily="18" charset="0"/>
                </a:defRPr>
              </a:lvl5pPr>
              <a:lvl6pPr marL="2514600" indent="-228600" eaLnBrk="0" fontAlgn="base" hangingPunct="0">
                <a:spcBef>
                  <a:spcPct val="0"/>
                </a:spcBef>
                <a:spcAft>
                  <a:spcPct val="0"/>
                </a:spcAft>
                <a:defRPr sz="4400" b="1">
                  <a:solidFill>
                    <a:schemeClr val="tx1"/>
                  </a:solidFill>
                  <a:latin typeface="Times New Roman" panose="02020603050405020304" pitchFamily="18" charset="0"/>
                </a:defRPr>
              </a:lvl6pPr>
              <a:lvl7pPr marL="2971800" indent="-228600" eaLnBrk="0" fontAlgn="base" hangingPunct="0">
                <a:spcBef>
                  <a:spcPct val="0"/>
                </a:spcBef>
                <a:spcAft>
                  <a:spcPct val="0"/>
                </a:spcAft>
                <a:defRPr sz="4400" b="1">
                  <a:solidFill>
                    <a:schemeClr val="tx1"/>
                  </a:solidFill>
                  <a:latin typeface="Times New Roman" panose="02020603050405020304" pitchFamily="18" charset="0"/>
                </a:defRPr>
              </a:lvl7pPr>
              <a:lvl8pPr marL="3429000" indent="-228600" eaLnBrk="0" fontAlgn="base" hangingPunct="0">
                <a:spcBef>
                  <a:spcPct val="0"/>
                </a:spcBef>
                <a:spcAft>
                  <a:spcPct val="0"/>
                </a:spcAft>
                <a:defRPr sz="4400" b="1">
                  <a:solidFill>
                    <a:schemeClr val="tx1"/>
                  </a:solidFill>
                  <a:latin typeface="Times New Roman" panose="02020603050405020304" pitchFamily="18" charset="0"/>
                </a:defRPr>
              </a:lvl8pPr>
              <a:lvl9pPr marL="3886200" indent="-228600" eaLnBrk="0" fontAlgn="base" hangingPunct="0">
                <a:spcBef>
                  <a:spcPct val="0"/>
                </a:spcBef>
                <a:spcAft>
                  <a:spcPct val="0"/>
                </a:spcAft>
                <a:defRPr sz="4400" b="1">
                  <a:solidFill>
                    <a:schemeClr val="tx1"/>
                  </a:solidFill>
                  <a:latin typeface="Times New Roman" panose="02020603050405020304" pitchFamily="18" charset="0"/>
                </a:defRPr>
              </a:lvl9pPr>
            </a:lstStyle>
            <a:p>
              <a:endParaRPr lang="en-US" altLang="nb-NO"/>
            </a:p>
          </p:txBody>
        </p:sp>
        <p:sp>
          <p:nvSpPr>
            <p:cNvPr id="7199" name="Oval 6"/>
            <p:cNvSpPr>
              <a:spLocks noChangeArrowheads="1"/>
            </p:cNvSpPr>
            <p:nvPr/>
          </p:nvSpPr>
          <p:spPr bwMode="auto">
            <a:xfrm>
              <a:off x="3700" y="2101"/>
              <a:ext cx="25" cy="25"/>
            </a:xfrm>
            <a:prstGeom prst="ellipse">
              <a:avLst/>
            </a:prstGeom>
            <a:solidFill>
              <a:srgbClr val="FF3300"/>
            </a:solidFill>
            <a:ln w="12700">
              <a:solidFill>
                <a:srgbClr val="FF33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4400" b="1">
                  <a:solidFill>
                    <a:schemeClr val="tx1"/>
                  </a:solidFill>
                  <a:latin typeface="Times New Roman" panose="02020603050405020304" pitchFamily="18" charset="0"/>
                </a:defRPr>
              </a:lvl1pPr>
              <a:lvl2pPr marL="742950" indent="-285750">
                <a:defRPr sz="4400" b="1">
                  <a:solidFill>
                    <a:schemeClr val="tx1"/>
                  </a:solidFill>
                  <a:latin typeface="Times New Roman" panose="02020603050405020304" pitchFamily="18" charset="0"/>
                </a:defRPr>
              </a:lvl2pPr>
              <a:lvl3pPr marL="1143000" indent="-228600">
                <a:defRPr sz="4400" b="1">
                  <a:solidFill>
                    <a:schemeClr val="tx1"/>
                  </a:solidFill>
                  <a:latin typeface="Times New Roman" panose="02020603050405020304" pitchFamily="18" charset="0"/>
                </a:defRPr>
              </a:lvl3pPr>
              <a:lvl4pPr marL="1600200" indent="-228600">
                <a:defRPr sz="4400" b="1">
                  <a:solidFill>
                    <a:schemeClr val="tx1"/>
                  </a:solidFill>
                  <a:latin typeface="Times New Roman" panose="02020603050405020304" pitchFamily="18" charset="0"/>
                </a:defRPr>
              </a:lvl4pPr>
              <a:lvl5pPr marL="2057400" indent="-228600">
                <a:defRPr sz="4400" b="1">
                  <a:solidFill>
                    <a:schemeClr val="tx1"/>
                  </a:solidFill>
                  <a:latin typeface="Times New Roman" panose="02020603050405020304" pitchFamily="18" charset="0"/>
                </a:defRPr>
              </a:lvl5pPr>
              <a:lvl6pPr marL="2514600" indent="-228600" eaLnBrk="0" fontAlgn="base" hangingPunct="0">
                <a:spcBef>
                  <a:spcPct val="0"/>
                </a:spcBef>
                <a:spcAft>
                  <a:spcPct val="0"/>
                </a:spcAft>
                <a:defRPr sz="4400" b="1">
                  <a:solidFill>
                    <a:schemeClr val="tx1"/>
                  </a:solidFill>
                  <a:latin typeface="Times New Roman" panose="02020603050405020304" pitchFamily="18" charset="0"/>
                </a:defRPr>
              </a:lvl6pPr>
              <a:lvl7pPr marL="2971800" indent="-228600" eaLnBrk="0" fontAlgn="base" hangingPunct="0">
                <a:spcBef>
                  <a:spcPct val="0"/>
                </a:spcBef>
                <a:spcAft>
                  <a:spcPct val="0"/>
                </a:spcAft>
                <a:defRPr sz="4400" b="1">
                  <a:solidFill>
                    <a:schemeClr val="tx1"/>
                  </a:solidFill>
                  <a:latin typeface="Times New Roman" panose="02020603050405020304" pitchFamily="18" charset="0"/>
                </a:defRPr>
              </a:lvl7pPr>
              <a:lvl8pPr marL="3429000" indent="-228600" eaLnBrk="0" fontAlgn="base" hangingPunct="0">
                <a:spcBef>
                  <a:spcPct val="0"/>
                </a:spcBef>
                <a:spcAft>
                  <a:spcPct val="0"/>
                </a:spcAft>
                <a:defRPr sz="4400" b="1">
                  <a:solidFill>
                    <a:schemeClr val="tx1"/>
                  </a:solidFill>
                  <a:latin typeface="Times New Roman" panose="02020603050405020304" pitchFamily="18" charset="0"/>
                </a:defRPr>
              </a:lvl8pPr>
              <a:lvl9pPr marL="3886200" indent="-228600" eaLnBrk="0" fontAlgn="base" hangingPunct="0">
                <a:spcBef>
                  <a:spcPct val="0"/>
                </a:spcBef>
                <a:spcAft>
                  <a:spcPct val="0"/>
                </a:spcAft>
                <a:defRPr sz="4400" b="1">
                  <a:solidFill>
                    <a:schemeClr val="tx1"/>
                  </a:solidFill>
                  <a:latin typeface="Times New Roman" panose="02020603050405020304" pitchFamily="18" charset="0"/>
                </a:defRPr>
              </a:lvl9pPr>
            </a:lstStyle>
            <a:p>
              <a:endParaRPr lang="en-US" altLang="nb-NO"/>
            </a:p>
          </p:txBody>
        </p:sp>
        <p:sp>
          <p:nvSpPr>
            <p:cNvPr id="7200" name="Oval 8"/>
            <p:cNvSpPr>
              <a:spLocks noChangeArrowheads="1"/>
            </p:cNvSpPr>
            <p:nvPr/>
          </p:nvSpPr>
          <p:spPr bwMode="auto">
            <a:xfrm>
              <a:off x="3368" y="2179"/>
              <a:ext cx="25" cy="25"/>
            </a:xfrm>
            <a:prstGeom prst="ellipse">
              <a:avLst/>
            </a:prstGeom>
            <a:solidFill>
              <a:srgbClr val="FF3300"/>
            </a:solidFill>
            <a:ln w="12700">
              <a:solidFill>
                <a:srgbClr val="FF33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4400" b="1">
                  <a:solidFill>
                    <a:schemeClr val="tx1"/>
                  </a:solidFill>
                  <a:latin typeface="Times New Roman" panose="02020603050405020304" pitchFamily="18" charset="0"/>
                </a:defRPr>
              </a:lvl1pPr>
              <a:lvl2pPr marL="742950" indent="-285750">
                <a:defRPr sz="4400" b="1">
                  <a:solidFill>
                    <a:schemeClr val="tx1"/>
                  </a:solidFill>
                  <a:latin typeface="Times New Roman" panose="02020603050405020304" pitchFamily="18" charset="0"/>
                </a:defRPr>
              </a:lvl2pPr>
              <a:lvl3pPr marL="1143000" indent="-228600">
                <a:defRPr sz="4400" b="1">
                  <a:solidFill>
                    <a:schemeClr val="tx1"/>
                  </a:solidFill>
                  <a:latin typeface="Times New Roman" panose="02020603050405020304" pitchFamily="18" charset="0"/>
                </a:defRPr>
              </a:lvl3pPr>
              <a:lvl4pPr marL="1600200" indent="-228600">
                <a:defRPr sz="4400" b="1">
                  <a:solidFill>
                    <a:schemeClr val="tx1"/>
                  </a:solidFill>
                  <a:latin typeface="Times New Roman" panose="02020603050405020304" pitchFamily="18" charset="0"/>
                </a:defRPr>
              </a:lvl4pPr>
              <a:lvl5pPr marL="2057400" indent="-228600">
                <a:defRPr sz="4400" b="1">
                  <a:solidFill>
                    <a:schemeClr val="tx1"/>
                  </a:solidFill>
                  <a:latin typeface="Times New Roman" panose="02020603050405020304" pitchFamily="18" charset="0"/>
                </a:defRPr>
              </a:lvl5pPr>
              <a:lvl6pPr marL="2514600" indent="-228600" eaLnBrk="0" fontAlgn="base" hangingPunct="0">
                <a:spcBef>
                  <a:spcPct val="0"/>
                </a:spcBef>
                <a:spcAft>
                  <a:spcPct val="0"/>
                </a:spcAft>
                <a:defRPr sz="4400" b="1">
                  <a:solidFill>
                    <a:schemeClr val="tx1"/>
                  </a:solidFill>
                  <a:latin typeface="Times New Roman" panose="02020603050405020304" pitchFamily="18" charset="0"/>
                </a:defRPr>
              </a:lvl6pPr>
              <a:lvl7pPr marL="2971800" indent="-228600" eaLnBrk="0" fontAlgn="base" hangingPunct="0">
                <a:spcBef>
                  <a:spcPct val="0"/>
                </a:spcBef>
                <a:spcAft>
                  <a:spcPct val="0"/>
                </a:spcAft>
                <a:defRPr sz="4400" b="1">
                  <a:solidFill>
                    <a:schemeClr val="tx1"/>
                  </a:solidFill>
                  <a:latin typeface="Times New Roman" panose="02020603050405020304" pitchFamily="18" charset="0"/>
                </a:defRPr>
              </a:lvl7pPr>
              <a:lvl8pPr marL="3429000" indent="-228600" eaLnBrk="0" fontAlgn="base" hangingPunct="0">
                <a:spcBef>
                  <a:spcPct val="0"/>
                </a:spcBef>
                <a:spcAft>
                  <a:spcPct val="0"/>
                </a:spcAft>
                <a:defRPr sz="4400" b="1">
                  <a:solidFill>
                    <a:schemeClr val="tx1"/>
                  </a:solidFill>
                  <a:latin typeface="Times New Roman" panose="02020603050405020304" pitchFamily="18" charset="0"/>
                </a:defRPr>
              </a:lvl8pPr>
              <a:lvl9pPr marL="3886200" indent="-228600" eaLnBrk="0" fontAlgn="base" hangingPunct="0">
                <a:spcBef>
                  <a:spcPct val="0"/>
                </a:spcBef>
                <a:spcAft>
                  <a:spcPct val="0"/>
                </a:spcAft>
                <a:defRPr sz="4400" b="1">
                  <a:solidFill>
                    <a:schemeClr val="tx1"/>
                  </a:solidFill>
                  <a:latin typeface="Times New Roman" panose="02020603050405020304" pitchFamily="18" charset="0"/>
                </a:defRPr>
              </a:lvl9pPr>
            </a:lstStyle>
            <a:p>
              <a:endParaRPr lang="en-US" altLang="nb-NO"/>
            </a:p>
          </p:txBody>
        </p:sp>
        <p:sp>
          <p:nvSpPr>
            <p:cNvPr id="7201" name="Oval 10"/>
            <p:cNvSpPr>
              <a:spLocks noChangeArrowheads="1"/>
            </p:cNvSpPr>
            <p:nvPr/>
          </p:nvSpPr>
          <p:spPr bwMode="auto">
            <a:xfrm>
              <a:off x="3258" y="2312"/>
              <a:ext cx="25" cy="25"/>
            </a:xfrm>
            <a:prstGeom prst="ellipse">
              <a:avLst/>
            </a:prstGeom>
            <a:solidFill>
              <a:srgbClr val="FF3300"/>
            </a:solidFill>
            <a:ln w="12700">
              <a:solidFill>
                <a:srgbClr val="FF33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4400" b="1">
                  <a:solidFill>
                    <a:schemeClr val="tx1"/>
                  </a:solidFill>
                  <a:latin typeface="Times New Roman" panose="02020603050405020304" pitchFamily="18" charset="0"/>
                </a:defRPr>
              </a:lvl1pPr>
              <a:lvl2pPr marL="742950" indent="-285750">
                <a:defRPr sz="4400" b="1">
                  <a:solidFill>
                    <a:schemeClr val="tx1"/>
                  </a:solidFill>
                  <a:latin typeface="Times New Roman" panose="02020603050405020304" pitchFamily="18" charset="0"/>
                </a:defRPr>
              </a:lvl2pPr>
              <a:lvl3pPr marL="1143000" indent="-228600">
                <a:defRPr sz="4400" b="1">
                  <a:solidFill>
                    <a:schemeClr val="tx1"/>
                  </a:solidFill>
                  <a:latin typeface="Times New Roman" panose="02020603050405020304" pitchFamily="18" charset="0"/>
                </a:defRPr>
              </a:lvl3pPr>
              <a:lvl4pPr marL="1600200" indent="-228600">
                <a:defRPr sz="4400" b="1">
                  <a:solidFill>
                    <a:schemeClr val="tx1"/>
                  </a:solidFill>
                  <a:latin typeface="Times New Roman" panose="02020603050405020304" pitchFamily="18" charset="0"/>
                </a:defRPr>
              </a:lvl4pPr>
              <a:lvl5pPr marL="2057400" indent="-228600">
                <a:defRPr sz="4400" b="1">
                  <a:solidFill>
                    <a:schemeClr val="tx1"/>
                  </a:solidFill>
                  <a:latin typeface="Times New Roman" panose="02020603050405020304" pitchFamily="18" charset="0"/>
                </a:defRPr>
              </a:lvl5pPr>
              <a:lvl6pPr marL="2514600" indent="-228600" eaLnBrk="0" fontAlgn="base" hangingPunct="0">
                <a:spcBef>
                  <a:spcPct val="0"/>
                </a:spcBef>
                <a:spcAft>
                  <a:spcPct val="0"/>
                </a:spcAft>
                <a:defRPr sz="4400" b="1">
                  <a:solidFill>
                    <a:schemeClr val="tx1"/>
                  </a:solidFill>
                  <a:latin typeface="Times New Roman" panose="02020603050405020304" pitchFamily="18" charset="0"/>
                </a:defRPr>
              </a:lvl6pPr>
              <a:lvl7pPr marL="2971800" indent="-228600" eaLnBrk="0" fontAlgn="base" hangingPunct="0">
                <a:spcBef>
                  <a:spcPct val="0"/>
                </a:spcBef>
                <a:spcAft>
                  <a:spcPct val="0"/>
                </a:spcAft>
                <a:defRPr sz="4400" b="1">
                  <a:solidFill>
                    <a:schemeClr val="tx1"/>
                  </a:solidFill>
                  <a:latin typeface="Times New Roman" panose="02020603050405020304" pitchFamily="18" charset="0"/>
                </a:defRPr>
              </a:lvl7pPr>
              <a:lvl8pPr marL="3429000" indent="-228600" eaLnBrk="0" fontAlgn="base" hangingPunct="0">
                <a:spcBef>
                  <a:spcPct val="0"/>
                </a:spcBef>
                <a:spcAft>
                  <a:spcPct val="0"/>
                </a:spcAft>
                <a:defRPr sz="4400" b="1">
                  <a:solidFill>
                    <a:schemeClr val="tx1"/>
                  </a:solidFill>
                  <a:latin typeface="Times New Roman" panose="02020603050405020304" pitchFamily="18" charset="0"/>
                </a:defRPr>
              </a:lvl8pPr>
              <a:lvl9pPr marL="3886200" indent="-228600" eaLnBrk="0" fontAlgn="base" hangingPunct="0">
                <a:spcBef>
                  <a:spcPct val="0"/>
                </a:spcBef>
                <a:spcAft>
                  <a:spcPct val="0"/>
                </a:spcAft>
                <a:defRPr sz="4400" b="1">
                  <a:solidFill>
                    <a:schemeClr val="tx1"/>
                  </a:solidFill>
                  <a:latin typeface="Times New Roman" panose="02020603050405020304" pitchFamily="18" charset="0"/>
                </a:defRPr>
              </a:lvl9pPr>
            </a:lstStyle>
            <a:p>
              <a:endParaRPr lang="en-US" altLang="nb-NO"/>
            </a:p>
          </p:txBody>
        </p:sp>
        <p:sp>
          <p:nvSpPr>
            <p:cNvPr id="7202" name="Oval 12"/>
            <p:cNvSpPr>
              <a:spLocks noChangeArrowheads="1"/>
            </p:cNvSpPr>
            <p:nvPr/>
          </p:nvSpPr>
          <p:spPr bwMode="auto">
            <a:xfrm>
              <a:off x="3187" y="2600"/>
              <a:ext cx="25" cy="25"/>
            </a:xfrm>
            <a:prstGeom prst="ellipse">
              <a:avLst/>
            </a:prstGeom>
            <a:solidFill>
              <a:srgbClr val="FF3300"/>
            </a:solidFill>
            <a:ln w="12700">
              <a:solidFill>
                <a:srgbClr val="FF33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4400" b="1">
                  <a:solidFill>
                    <a:schemeClr val="tx1"/>
                  </a:solidFill>
                  <a:latin typeface="Times New Roman" panose="02020603050405020304" pitchFamily="18" charset="0"/>
                </a:defRPr>
              </a:lvl1pPr>
              <a:lvl2pPr marL="742950" indent="-285750">
                <a:defRPr sz="4400" b="1">
                  <a:solidFill>
                    <a:schemeClr val="tx1"/>
                  </a:solidFill>
                  <a:latin typeface="Times New Roman" panose="02020603050405020304" pitchFamily="18" charset="0"/>
                </a:defRPr>
              </a:lvl2pPr>
              <a:lvl3pPr marL="1143000" indent="-228600">
                <a:defRPr sz="4400" b="1">
                  <a:solidFill>
                    <a:schemeClr val="tx1"/>
                  </a:solidFill>
                  <a:latin typeface="Times New Roman" panose="02020603050405020304" pitchFamily="18" charset="0"/>
                </a:defRPr>
              </a:lvl3pPr>
              <a:lvl4pPr marL="1600200" indent="-228600">
                <a:defRPr sz="4400" b="1">
                  <a:solidFill>
                    <a:schemeClr val="tx1"/>
                  </a:solidFill>
                  <a:latin typeface="Times New Roman" panose="02020603050405020304" pitchFamily="18" charset="0"/>
                </a:defRPr>
              </a:lvl4pPr>
              <a:lvl5pPr marL="2057400" indent="-228600">
                <a:defRPr sz="4400" b="1">
                  <a:solidFill>
                    <a:schemeClr val="tx1"/>
                  </a:solidFill>
                  <a:latin typeface="Times New Roman" panose="02020603050405020304" pitchFamily="18" charset="0"/>
                </a:defRPr>
              </a:lvl5pPr>
              <a:lvl6pPr marL="2514600" indent="-228600" eaLnBrk="0" fontAlgn="base" hangingPunct="0">
                <a:spcBef>
                  <a:spcPct val="0"/>
                </a:spcBef>
                <a:spcAft>
                  <a:spcPct val="0"/>
                </a:spcAft>
                <a:defRPr sz="4400" b="1">
                  <a:solidFill>
                    <a:schemeClr val="tx1"/>
                  </a:solidFill>
                  <a:latin typeface="Times New Roman" panose="02020603050405020304" pitchFamily="18" charset="0"/>
                </a:defRPr>
              </a:lvl6pPr>
              <a:lvl7pPr marL="2971800" indent="-228600" eaLnBrk="0" fontAlgn="base" hangingPunct="0">
                <a:spcBef>
                  <a:spcPct val="0"/>
                </a:spcBef>
                <a:spcAft>
                  <a:spcPct val="0"/>
                </a:spcAft>
                <a:defRPr sz="4400" b="1">
                  <a:solidFill>
                    <a:schemeClr val="tx1"/>
                  </a:solidFill>
                  <a:latin typeface="Times New Roman" panose="02020603050405020304" pitchFamily="18" charset="0"/>
                </a:defRPr>
              </a:lvl7pPr>
              <a:lvl8pPr marL="3429000" indent="-228600" eaLnBrk="0" fontAlgn="base" hangingPunct="0">
                <a:spcBef>
                  <a:spcPct val="0"/>
                </a:spcBef>
                <a:spcAft>
                  <a:spcPct val="0"/>
                </a:spcAft>
                <a:defRPr sz="4400" b="1">
                  <a:solidFill>
                    <a:schemeClr val="tx1"/>
                  </a:solidFill>
                  <a:latin typeface="Times New Roman" panose="02020603050405020304" pitchFamily="18" charset="0"/>
                </a:defRPr>
              </a:lvl8pPr>
              <a:lvl9pPr marL="3886200" indent="-228600" eaLnBrk="0" fontAlgn="base" hangingPunct="0">
                <a:spcBef>
                  <a:spcPct val="0"/>
                </a:spcBef>
                <a:spcAft>
                  <a:spcPct val="0"/>
                </a:spcAft>
                <a:defRPr sz="4400" b="1">
                  <a:solidFill>
                    <a:schemeClr val="tx1"/>
                  </a:solidFill>
                  <a:latin typeface="Times New Roman" panose="02020603050405020304" pitchFamily="18" charset="0"/>
                </a:defRPr>
              </a:lvl9pPr>
            </a:lstStyle>
            <a:p>
              <a:endParaRPr lang="en-US" altLang="nb-NO"/>
            </a:p>
          </p:txBody>
        </p:sp>
        <p:sp>
          <p:nvSpPr>
            <p:cNvPr id="7203" name="Oval 13"/>
            <p:cNvSpPr>
              <a:spLocks noChangeArrowheads="1"/>
            </p:cNvSpPr>
            <p:nvPr/>
          </p:nvSpPr>
          <p:spPr bwMode="auto">
            <a:xfrm>
              <a:off x="3092" y="2879"/>
              <a:ext cx="25" cy="25"/>
            </a:xfrm>
            <a:prstGeom prst="ellipse">
              <a:avLst/>
            </a:prstGeom>
            <a:solidFill>
              <a:srgbClr val="FF3300"/>
            </a:solidFill>
            <a:ln w="12700">
              <a:solidFill>
                <a:srgbClr val="FF33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4400" b="1">
                  <a:solidFill>
                    <a:schemeClr val="tx1"/>
                  </a:solidFill>
                  <a:latin typeface="Times New Roman" panose="02020603050405020304" pitchFamily="18" charset="0"/>
                </a:defRPr>
              </a:lvl1pPr>
              <a:lvl2pPr marL="742950" indent="-285750">
                <a:defRPr sz="4400" b="1">
                  <a:solidFill>
                    <a:schemeClr val="tx1"/>
                  </a:solidFill>
                  <a:latin typeface="Times New Roman" panose="02020603050405020304" pitchFamily="18" charset="0"/>
                </a:defRPr>
              </a:lvl2pPr>
              <a:lvl3pPr marL="1143000" indent="-228600">
                <a:defRPr sz="4400" b="1">
                  <a:solidFill>
                    <a:schemeClr val="tx1"/>
                  </a:solidFill>
                  <a:latin typeface="Times New Roman" panose="02020603050405020304" pitchFamily="18" charset="0"/>
                </a:defRPr>
              </a:lvl3pPr>
              <a:lvl4pPr marL="1600200" indent="-228600">
                <a:defRPr sz="4400" b="1">
                  <a:solidFill>
                    <a:schemeClr val="tx1"/>
                  </a:solidFill>
                  <a:latin typeface="Times New Roman" panose="02020603050405020304" pitchFamily="18" charset="0"/>
                </a:defRPr>
              </a:lvl4pPr>
              <a:lvl5pPr marL="2057400" indent="-228600">
                <a:defRPr sz="4400" b="1">
                  <a:solidFill>
                    <a:schemeClr val="tx1"/>
                  </a:solidFill>
                  <a:latin typeface="Times New Roman" panose="02020603050405020304" pitchFamily="18" charset="0"/>
                </a:defRPr>
              </a:lvl5pPr>
              <a:lvl6pPr marL="2514600" indent="-228600" eaLnBrk="0" fontAlgn="base" hangingPunct="0">
                <a:spcBef>
                  <a:spcPct val="0"/>
                </a:spcBef>
                <a:spcAft>
                  <a:spcPct val="0"/>
                </a:spcAft>
                <a:defRPr sz="4400" b="1">
                  <a:solidFill>
                    <a:schemeClr val="tx1"/>
                  </a:solidFill>
                  <a:latin typeface="Times New Roman" panose="02020603050405020304" pitchFamily="18" charset="0"/>
                </a:defRPr>
              </a:lvl6pPr>
              <a:lvl7pPr marL="2971800" indent="-228600" eaLnBrk="0" fontAlgn="base" hangingPunct="0">
                <a:spcBef>
                  <a:spcPct val="0"/>
                </a:spcBef>
                <a:spcAft>
                  <a:spcPct val="0"/>
                </a:spcAft>
                <a:defRPr sz="4400" b="1">
                  <a:solidFill>
                    <a:schemeClr val="tx1"/>
                  </a:solidFill>
                  <a:latin typeface="Times New Roman" panose="02020603050405020304" pitchFamily="18" charset="0"/>
                </a:defRPr>
              </a:lvl7pPr>
              <a:lvl8pPr marL="3429000" indent="-228600" eaLnBrk="0" fontAlgn="base" hangingPunct="0">
                <a:spcBef>
                  <a:spcPct val="0"/>
                </a:spcBef>
                <a:spcAft>
                  <a:spcPct val="0"/>
                </a:spcAft>
                <a:defRPr sz="4400" b="1">
                  <a:solidFill>
                    <a:schemeClr val="tx1"/>
                  </a:solidFill>
                  <a:latin typeface="Times New Roman" panose="02020603050405020304" pitchFamily="18" charset="0"/>
                </a:defRPr>
              </a:lvl8pPr>
              <a:lvl9pPr marL="3886200" indent="-228600" eaLnBrk="0" fontAlgn="base" hangingPunct="0">
                <a:spcBef>
                  <a:spcPct val="0"/>
                </a:spcBef>
                <a:spcAft>
                  <a:spcPct val="0"/>
                </a:spcAft>
                <a:defRPr sz="4400" b="1">
                  <a:solidFill>
                    <a:schemeClr val="tx1"/>
                  </a:solidFill>
                  <a:latin typeface="Times New Roman" panose="02020603050405020304" pitchFamily="18" charset="0"/>
                </a:defRPr>
              </a:lvl9pPr>
            </a:lstStyle>
            <a:p>
              <a:endParaRPr lang="en-US" altLang="nb-NO"/>
            </a:p>
          </p:txBody>
        </p:sp>
        <p:sp>
          <p:nvSpPr>
            <p:cNvPr id="7204" name="Oval 14"/>
            <p:cNvSpPr>
              <a:spLocks noChangeArrowheads="1"/>
            </p:cNvSpPr>
            <p:nvPr/>
          </p:nvSpPr>
          <p:spPr bwMode="auto">
            <a:xfrm>
              <a:off x="3620" y="2111"/>
              <a:ext cx="25" cy="25"/>
            </a:xfrm>
            <a:prstGeom prst="ellipse">
              <a:avLst/>
            </a:prstGeom>
            <a:solidFill>
              <a:srgbClr val="FF3300"/>
            </a:solidFill>
            <a:ln w="12700">
              <a:solidFill>
                <a:srgbClr val="FF33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4400" b="1">
                  <a:solidFill>
                    <a:schemeClr val="tx1"/>
                  </a:solidFill>
                  <a:latin typeface="Times New Roman" panose="02020603050405020304" pitchFamily="18" charset="0"/>
                </a:defRPr>
              </a:lvl1pPr>
              <a:lvl2pPr marL="742950" indent="-285750">
                <a:defRPr sz="4400" b="1">
                  <a:solidFill>
                    <a:schemeClr val="tx1"/>
                  </a:solidFill>
                  <a:latin typeface="Times New Roman" panose="02020603050405020304" pitchFamily="18" charset="0"/>
                </a:defRPr>
              </a:lvl2pPr>
              <a:lvl3pPr marL="1143000" indent="-228600">
                <a:defRPr sz="4400" b="1">
                  <a:solidFill>
                    <a:schemeClr val="tx1"/>
                  </a:solidFill>
                  <a:latin typeface="Times New Roman" panose="02020603050405020304" pitchFamily="18" charset="0"/>
                </a:defRPr>
              </a:lvl3pPr>
              <a:lvl4pPr marL="1600200" indent="-228600">
                <a:defRPr sz="4400" b="1">
                  <a:solidFill>
                    <a:schemeClr val="tx1"/>
                  </a:solidFill>
                  <a:latin typeface="Times New Roman" panose="02020603050405020304" pitchFamily="18" charset="0"/>
                </a:defRPr>
              </a:lvl4pPr>
              <a:lvl5pPr marL="2057400" indent="-228600">
                <a:defRPr sz="4400" b="1">
                  <a:solidFill>
                    <a:schemeClr val="tx1"/>
                  </a:solidFill>
                  <a:latin typeface="Times New Roman" panose="02020603050405020304" pitchFamily="18" charset="0"/>
                </a:defRPr>
              </a:lvl5pPr>
              <a:lvl6pPr marL="2514600" indent="-228600" eaLnBrk="0" fontAlgn="base" hangingPunct="0">
                <a:spcBef>
                  <a:spcPct val="0"/>
                </a:spcBef>
                <a:spcAft>
                  <a:spcPct val="0"/>
                </a:spcAft>
                <a:defRPr sz="4400" b="1">
                  <a:solidFill>
                    <a:schemeClr val="tx1"/>
                  </a:solidFill>
                  <a:latin typeface="Times New Roman" panose="02020603050405020304" pitchFamily="18" charset="0"/>
                </a:defRPr>
              </a:lvl6pPr>
              <a:lvl7pPr marL="2971800" indent="-228600" eaLnBrk="0" fontAlgn="base" hangingPunct="0">
                <a:spcBef>
                  <a:spcPct val="0"/>
                </a:spcBef>
                <a:spcAft>
                  <a:spcPct val="0"/>
                </a:spcAft>
                <a:defRPr sz="4400" b="1">
                  <a:solidFill>
                    <a:schemeClr val="tx1"/>
                  </a:solidFill>
                  <a:latin typeface="Times New Roman" panose="02020603050405020304" pitchFamily="18" charset="0"/>
                </a:defRPr>
              </a:lvl7pPr>
              <a:lvl8pPr marL="3429000" indent="-228600" eaLnBrk="0" fontAlgn="base" hangingPunct="0">
                <a:spcBef>
                  <a:spcPct val="0"/>
                </a:spcBef>
                <a:spcAft>
                  <a:spcPct val="0"/>
                </a:spcAft>
                <a:defRPr sz="4400" b="1">
                  <a:solidFill>
                    <a:schemeClr val="tx1"/>
                  </a:solidFill>
                  <a:latin typeface="Times New Roman" panose="02020603050405020304" pitchFamily="18" charset="0"/>
                </a:defRPr>
              </a:lvl8pPr>
              <a:lvl9pPr marL="3886200" indent="-228600" eaLnBrk="0" fontAlgn="base" hangingPunct="0">
                <a:spcBef>
                  <a:spcPct val="0"/>
                </a:spcBef>
                <a:spcAft>
                  <a:spcPct val="0"/>
                </a:spcAft>
                <a:defRPr sz="4400" b="1">
                  <a:solidFill>
                    <a:schemeClr val="tx1"/>
                  </a:solidFill>
                  <a:latin typeface="Times New Roman" panose="02020603050405020304" pitchFamily="18" charset="0"/>
                </a:defRPr>
              </a:lvl9pPr>
            </a:lstStyle>
            <a:p>
              <a:endParaRPr lang="en-US" altLang="nb-NO"/>
            </a:p>
          </p:txBody>
        </p:sp>
        <p:sp>
          <p:nvSpPr>
            <p:cNvPr id="7205" name="Oval 15"/>
            <p:cNvSpPr>
              <a:spLocks noChangeArrowheads="1"/>
            </p:cNvSpPr>
            <p:nvPr/>
          </p:nvSpPr>
          <p:spPr bwMode="auto">
            <a:xfrm>
              <a:off x="3022" y="2760"/>
              <a:ext cx="25" cy="25"/>
            </a:xfrm>
            <a:prstGeom prst="ellipse">
              <a:avLst/>
            </a:prstGeom>
            <a:solidFill>
              <a:srgbClr val="FF3300"/>
            </a:solidFill>
            <a:ln w="12700">
              <a:solidFill>
                <a:srgbClr val="FF33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4400" b="1">
                  <a:solidFill>
                    <a:schemeClr val="tx1"/>
                  </a:solidFill>
                  <a:latin typeface="Times New Roman" panose="02020603050405020304" pitchFamily="18" charset="0"/>
                </a:defRPr>
              </a:lvl1pPr>
              <a:lvl2pPr marL="742950" indent="-285750">
                <a:defRPr sz="4400" b="1">
                  <a:solidFill>
                    <a:schemeClr val="tx1"/>
                  </a:solidFill>
                  <a:latin typeface="Times New Roman" panose="02020603050405020304" pitchFamily="18" charset="0"/>
                </a:defRPr>
              </a:lvl2pPr>
              <a:lvl3pPr marL="1143000" indent="-228600">
                <a:defRPr sz="4400" b="1">
                  <a:solidFill>
                    <a:schemeClr val="tx1"/>
                  </a:solidFill>
                  <a:latin typeface="Times New Roman" panose="02020603050405020304" pitchFamily="18" charset="0"/>
                </a:defRPr>
              </a:lvl3pPr>
              <a:lvl4pPr marL="1600200" indent="-228600">
                <a:defRPr sz="4400" b="1">
                  <a:solidFill>
                    <a:schemeClr val="tx1"/>
                  </a:solidFill>
                  <a:latin typeface="Times New Roman" panose="02020603050405020304" pitchFamily="18" charset="0"/>
                </a:defRPr>
              </a:lvl4pPr>
              <a:lvl5pPr marL="2057400" indent="-228600">
                <a:defRPr sz="4400" b="1">
                  <a:solidFill>
                    <a:schemeClr val="tx1"/>
                  </a:solidFill>
                  <a:latin typeface="Times New Roman" panose="02020603050405020304" pitchFamily="18" charset="0"/>
                </a:defRPr>
              </a:lvl5pPr>
              <a:lvl6pPr marL="2514600" indent="-228600" eaLnBrk="0" fontAlgn="base" hangingPunct="0">
                <a:spcBef>
                  <a:spcPct val="0"/>
                </a:spcBef>
                <a:spcAft>
                  <a:spcPct val="0"/>
                </a:spcAft>
                <a:defRPr sz="4400" b="1">
                  <a:solidFill>
                    <a:schemeClr val="tx1"/>
                  </a:solidFill>
                  <a:latin typeface="Times New Roman" panose="02020603050405020304" pitchFamily="18" charset="0"/>
                </a:defRPr>
              </a:lvl6pPr>
              <a:lvl7pPr marL="2971800" indent="-228600" eaLnBrk="0" fontAlgn="base" hangingPunct="0">
                <a:spcBef>
                  <a:spcPct val="0"/>
                </a:spcBef>
                <a:spcAft>
                  <a:spcPct val="0"/>
                </a:spcAft>
                <a:defRPr sz="4400" b="1">
                  <a:solidFill>
                    <a:schemeClr val="tx1"/>
                  </a:solidFill>
                  <a:latin typeface="Times New Roman" panose="02020603050405020304" pitchFamily="18" charset="0"/>
                </a:defRPr>
              </a:lvl7pPr>
              <a:lvl8pPr marL="3429000" indent="-228600" eaLnBrk="0" fontAlgn="base" hangingPunct="0">
                <a:spcBef>
                  <a:spcPct val="0"/>
                </a:spcBef>
                <a:spcAft>
                  <a:spcPct val="0"/>
                </a:spcAft>
                <a:defRPr sz="4400" b="1">
                  <a:solidFill>
                    <a:schemeClr val="tx1"/>
                  </a:solidFill>
                  <a:latin typeface="Times New Roman" panose="02020603050405020304" pitchFamily="18" charset="0"/>
                </a:defRPr>
              </a:lvl8pPr>
              <a:lvl9pPr marL="3886200" indent="-228600" eaLnBrk="0" fontAlgn="base" hangingPunct="0">
                <a:spcBef>
                  <a:spcPct val="0"/>
                </a:spcBef>
                <a:spcAft>
                  <a:spcPct val="0"/>
                </a:spcAft>
                <a:defRPr sz="4400" b="1">
                  <a:solidFill>
                    <a:schemeClr val="tx1"/>
                  </a:solidFill>
                  <a:latin typeface="Times New Roman" panose="02020603050405020304" pitchFamily="18" charset="0"/>
                </a:defRPr>
              </a:lvl9pPr>
            </a:lstStyle>
            <a:p>
              <a:endParaRPr lang="en-US" altLang="nb-NO"/>
            </a:p>
          </p:txBody>
        </p:sp>
        <p:sp>
          <p:nvSpPr>
            <p:cNvPr id="7206" name="Oval 16"/>
            <p:cNvSpPr>
              <a:spLocks noChangeArrowheads="1"/>
            </p:cNvSpPr>
            <p:nvPr/>
          </p:nvSpPr>
          <p:spPr bwMode="auto">
            <a:xfrm>
              <a:off x="2984" y="2781"/>
              <a:ext cx="25" cy="23"/>
            </a:xfrm>
            <a:prstGeom prst="ellipse">
              <a:avLst/>
            </a:prstGeom>
            <a:solidFill>
              <a:srgbClr val="FF3300"/>
            </a:solidFill>
            <a:ln w="12700">
              <a:solidFill>
                <a:srgbClr val="FF33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4400" b="1">
                  <a:solidFill>
                    <a:schemeClr val="tx1"/>
                  </a:solidFill>
                  <a:latin typeface="Times New Roman" panose="02020603050405020304" pitchFamily="18" charset="0"/>
                </a:defRPr>
              </a:lvl1pPr>
              <a:lvl2pPr marL="742950" indent="-285750">
                <a:defRPr sz="4400" b="1">
                  <a:solidFill>
                    <a:schemeClr val="tx1"/>
                  </a:solidFill>
                  <a:latin typeface="Times New Roman" panose="02020603050405020304" pitchFamily="18" charset="0"/>
                </a:defRPr>
              </a:lvl2pPr>
              <a:lvl3pPr marL="1143000" indent="-228600">
                <a:defRPr sz="4400" b="1">
                  <a:solidFill>
                    <a:schemeClr val="tx1"/>
                  </a:solidFill>
                  <a:latin typeface="Times New Roman" panose="02020603050405020304" pitchFamily="18" charset="0"/>
                </a:defRPr>
              </a:lvl3pPr>
              <a:lvl4pPr marL="1600200" indent="-228600">
                <a:defRPr sz="4400" b="1">
                  <a:solidFill>
                    <a:schemeClr val="tx1"/>
                  </a:solidFill>
                  <a:latin typeface="Times New Roman" panose="02020603050405020304" pitchFamily="18" charset="0"/>
                </a:defRPr>
              </a:lvl4pPr>
              <a:lvl5pPr marL="2057400" indent="-228600">
                <a:defRPr sz="4400" b="1">
                  <a:solidFill>
                    <a:schemeClr val="tx1"/>
                  </a:solidFill>
                  <a:latin typeface="Times New Roman" panose="02020603050405020304" pitchFamily="18" charset="0"/>
                </a:defRPr>
              </a:lvl5pPr>
              <a:lvl6pPr marL="2514600" indent="-228600" eaLnBrk="0" fontAlgn="base" hangingPunct="0">
                <a:spcBef>
                  <a:spcPct val="0"/>
                </a:spcBef>
                <a:spcAft>
                  <a:spcPct val="0"/>
                </a:spcAft>
                <a:defRPr sz="4400" b="1">
                  <a:solidFill>
                    <a:schemeClr val="tx1"/>
                  </a:solidFill>
                  <a:latin typeface="Times New Roman" panose="02020603050405020304" pitchFamily="18" charset="0"/>
                </a:defRPr>
              </a:lvl6pPr>
              <a:lvl7pPr marL="2971800" indent="-228600" eaLnBrk="0" fontAlgn="base" hangingPunct="0">
                <a:spcBef>
                  <a:spcPct val="0"/>
                </a:spcBef>
                <a:spcAft>
                  <a:spcPct val="0"/>
                </a:spcAft>
                <a:defRPr sz="4400" b="1">
                  <a:solidFill>
                    <a:schemeClr val="tx1"/>
                  </a:solidFill>
                  <a:latin typeface="Times New Roman" panose="02020603050405020304" pitchFamily="18" charset="0"/>
                </a:defRPr>
              </a:lvl7pPr>
              <a:lvl8pPr marL="3429000" indent="-228600" eaLnBrk="0" fontAlgn="base" hangingPunct="0">
                <a:spcBef>
                  <a:spcPct val="0"/>
                </a:spcBef>
                <a:spcAft>
                  <a:spcPct val="0"/>
                </a:spcAft>
                <a:defRPr sz="4400" b="1">
                  <a:solidFill>
                    <a:schemeClr val="tx1"/>
                  </a:solidFill>
                  <a:latin typeface="Times New Roman" panose="02020603050405020304" pitchFamily="18" charset="0"/>
                </a:defRPr>
              </a:lvl8pPr>
              <a:lvl9pPr marL="3886200" indent="-228600" eaLnBrk="0" fontAlgn="base" hangingPunct="0">
                <a:spcBef>
                  <a:spcPct val="0"/>
                </a:spcBef>
                <a:spcAft>
                  <a:spcPct val="0"/>
                </a:spcAft>
                <a:defRPr sz="4400" b="1">
                  <a:solidFill>
                    <a:schemeClr val="tx1"/>
                  </a:solidFill>
                  <a:latin typeface="Times New Roman" panose="02020603050405020304" pitchFamily="18" charset="0"/>
                </a:defRPr>
              </a:lvl9pPr>
            </a:lstStyle>
            <a:p>
              <a:endParaRPr lang="en-US" altLang="nb-NO"/>
            </a:p>
          </p:txBody>
        </p:sp>
        <p:sp>
          <p:nvSpPr>
            <p:cNvPr id="7207" name="Oval 17"/>
            <p:cNvSpPr>
              <a:spLocks noChangeArrowheads="1"/>
            </p:cNvSpPr>
            <p:nvPr/>
          </p:nvSpPr>
          <p:spPr bwMode="auto">
            <a:xfrm>
              <a:off x="2964" y="2900"/>
              <a:ext cx="25" cy="25"/>
            </a:xfrm>
            <a:prstGeom prst="ellipse">
              <a:avLst/>
            </a:prstGeom>
            <a:solidFill>
              <a:srgbClr val="FF3300"/>
            </a:solidFill>
            <a:ln w="12700">
              <a:solidFill>
                <a:srgbClr val="FF33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4400" b="1">
                  <a:solidFill>
                    <a:schemeClr val="tx1"/>
                  </a:solidFill>
                  <a:latin typeface="Times New Roman" panose="02020603050405020304" pitchFamily="18" charset="0"/>
                </a:defRPr>
              </a:lvl1pPr>
              <a:lvl2pPr marL="742950" indent="-285750">
                <a:defRPr sz="4400" b="1">
                  <a:solidFill>
                    <a:schemeClr val="tx1"/>
                  </a:solidFill>
                  <a:latin typeface="Times New Roman" panose="02020603050405020304" pitchFamily="18" charset="0"/>
                </a:defRPr>
              </a:lvl2pPr>
              <a:lvl3pPr marL="1143000" indent="-228600">
                <a:defRPr sz="4400" b="1">
                  <a:solidFill>
                    <a:schemeClr val="tx1"/>
                  </a:solidFill>
                  <a:latin typeface="Times New Roman" panose="02020603050405020304" pitchFamily="18" charset="0"/>
                </a:defRPr>
              </a:lvl3pPr>
              <a:lvl4pPr marL="1600200" indent="-228600">
                <a:defRPr sz="4400" b="1">
                  <a:solidFill>
                    <a:schemeClr val="tx1"/>
                  </a:solidFill>
                  <a:latin typeface="Times New Roman" panose="02020603050405020304" pitchFamily="18" charset="0"/>
                </a:defRPr>
              </a:lvl4pPr>
              <a:lvl5pPr marL="2057400" indent="-228600">
                <a:defRPr sz="4400" b="1">
                  <a:solidFill>
                    <a:schemeClr val="tx1"/>
                  </a:solidFill>
                  <a:latin typeface="Times New Roman" panose="02020603050405020304" pitchFamily="18" charset="0"/>
                </a:defRPr>
              </a:lvl5pPr>
              <a:lvl6pPr marL="2514600" indent="-228600" eaLnBrk="0" fontAlgn="base" hangingPunct="0">
                <a:spcBef>
                  <a:spcPct val="0"/>
                </a:spcBef>
                <a:spcAft>
                  <a:spcPct val="0"/>
                </a:spcAft>
                <a:defRPr sz="4400" b="1">
                  <a:solidFill>
                    <a:schemeClr val="tx1"/>
                  </a:solidFill>
                  <a:latin typeface="Times New Roman" panose="02020603050405020304" pitchFamily="18" charset="0"/>
                </a:defRPr>
              </a:lvl6pPr>
              <a:lvl7pPr marL="2971800" indent="-228600" eaLnBrk="0" fontAlgn="base" hangingPunct="0">
                <a:spcBef>
                  <a:spcPct val="0"/>
                </a:spcBef>
                <a:spcAft>
                  <a:spcPct val="0"/>
                </a:spcAft>
                <a:defRPr sz="4400" b="1">
                  <a:solidFill>
                    <a:schemeClr val="tx1"/>
                  </a:solidFill>
                  <a:latin typeface="Times New Roman" panose="02020603050405020304" pitchFamily="18" charset="0"/>
                </a:defRPr>
              </a:lvl7pPr>
              <a:lvl8pPr marL="3429000" indent="-228600" eaLnBrk="0" fontAlgn="base" hangingPunct="0">
                <a:spcBef>
                  <a:spcPct val="0"/>
                </a:spcBef>
                <a:spcAft>
                  <a:spcPct val="0"/>
                </a:spcAft>
                <a:defRPr sz="4400" b="1">
                  <a:solidFill>
                    <a:schemeClr val="tx1"/>
                  </a:solidFill>
                  <a:latin typeface="Times New Roman" panose="02020603050405020304" pitchFamily="18" charset="0"/>
                </a:defRPr>
              </a:lvl8pPr>
              <a:lvl9pPr marL="3886200" indent="-228600" eaLnBrk="0" fontAlgn="base" hangingPunct="0">
                <a:spcBef>
                  <a:spcPct val="0"/>
                </a:spcBef>
                <a:spcAft>
                  <a:spcPct val="0"/>
                </a:spcAft>
                <a:defRPr sz="4400" b="1">
                  <a:solidFill>
                    <a:schemeClr val="tx1"/>
                  </a:solidFill>
                  <a:latin typeface="Times New Roman" panose="02020603050405020304" pitchFamily="18" charset="0"/>
                </a:defRPr>
              </a:lvl9pPr>
            </a:lstStyle>
            <a:p>
              <a:endParaRPr lang="en-US" altLang="nb-NO"/>
            </a:p>
          </p:txBody>
        </p:sp>
        <p:sp>
          <p:nvSpPr>
            <p:cNvPr id="7208" name="Oval 18"/>
            <p:cNvSpPr>
              <a:spLocks noChangeArrowheads="1"/>
            </p:cNvSpPr>
            <p:nvPr/>
          </p:nvSpPr>
          <p:spPr bwMode="auto">
            <a:xfrm>
              <a:off x="2976" y="3136"/>
              <a:ext cx="25" cy="25"/>
            </a:xfrm>
            <a:prstGeom prst="ellipse">
              <a:avLst/>
            </a:prstGeom>
            <a:solidFill>
              <a:srgbClr val="FF3300"/>
            </a:solidFill>
            <a:ln w="12700">
              <a:solidFill>
                <a:srgbClr val="FF33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4400" b="1">
                  <a:solidFill>
                    <a:schemeClr val="tx1"/>
                  </a:solidFill>
                  <a:latin typeface="Times New Roman" panose="02020603050405020304" pitchFamily="18" charset="0"/>
                </a:defRPr>
              </a:lvl1pPr>
              <a:lvl2pPr marL="742950" indent="-285750">
                <a:defRPr sz="4400" b="1">
                  <a:solidFill>
                    <a:schemeClr val="tx1"/>
                  </a:solidFill>
                  <a:latin typeface="Times New Roman" panose="02020603050405020304" pitchFamily="18" charset="0"/>
                </a:defRPr>
              </a:lvl2pPr>
              <a:lvl3pPr marL="1143000" indent="-228600">
                <a:defRPr sz="4400" b="1">
                  <a:solidFill>
                    <a:schemeClr val="tx1"/>
                  </a:solidFill>
                  <a:latin typeface="Times New Roman" panose="02020603050405020304" pitchFamily="18" charset="0"/>
                </a:defRPr>
              </a:lvl3pPr>
              <a:lvl4pPr marL="1600200" indent="-228600">
                <a:defRPr sz="4400" b="1">
                  <a:solidFill>
                    <a:schemeClr val="tx1"/>
                  </a:solidFill>
                  <a:latin typeface="Times New Roman" panose="02020603050405020304" pitchFamily="18" charset="0"/>
                </a:defRPr>
              </a:lvl4pPr>
              <a:lvl5pPr marL="2057400" indent="-228600">
                <a:defRPr sz="4400" b="1">
                  <a:solidFill>
                    <a:schemeClr val="tx1"/>
                  </a:solidFill>
                  <a:latin typeface="Times New Roman" panose="02020603050405020304" pitchFamily="18" charset="0"/>
                </a:defRPr>
              </a:lvl5pPr>
              <a:lvl6pPr marL="2514600" indent="-228600" eaLnBrk="0" fontAlgn="base" hangingPunct="0">
                <a:spcBef>
                  <a:spcPct val="0"/>
                </a:spcBef>
                <a:spcAft>
                  <a:spcPct val="0"/>
                </a:spcAft>
                <a:defRPr sz="4400" b="1">
                  <a:solidFill>
                    <a:schemeClr val="tx1"/>
                  </a:solidFill>
                  <a:latin typeface="Times New Roman" panose="02020603050405020304" pitchFamily="18" charset="0"/>
                </a:defRPr>
              </a:lvl6pPr>
              <a:lvl7pPr marL="2971800" indent="-228600" eaLnBrk="0" fontAlgn="base" hangingPunct="0">
                <a:spcBef>
                  <a:spcPct val="0"/>
                </a:spcBef>
                <a:spcAft>
                  <a:spcPct val="0"/>
                </a:spcAft>
                <a:defRPr sz="4400" b="1">
                  <a:solidFill>
                    <a:schemeClr val="tx1"/>
                  </a:solidFill>
                  <a:latin typeface="Times New Roman" panose="02020603050405020304" pitchFamily="18" charset="0"/>
                </a:defRPr>
              </a:lvl7pPr>
              <a:lvl8pPr marL="3429000" indent="-228600" eaLnBrk="0" fontAlgn="base" hangingPunct="0">
                <a:spcBef>
                  <a:spcPct val="0"/>
                </a:spcBef>
                <a:spcAft>
                  <a:spcPct val="0"/>
                </a:spcAft>
                <a:defRPr sz="4400" b="1">
                  <a:solidFill>
                    <a:schemeClr val="tx1"/>
                  </a:solidFill>
                  <a:latin typeface="Times New Roman" panose="02020603050405020304" pitchFamily="18" charset="0"/>
                </a:defRPr>
              </a:lvl8pPr>
              <a:lvl9pPr marL="3886200" indent="-228600" eaLnBrk="0" fontAlgn="base" hangingPunct="0">
                <a:spcBef>
                  <a:spcPct val="0"/>
                </a:spcBef>
                <a:spcAft>
                  <a:spcPct val="0"/>
                </a:spcAft>
                <a:defRPr sz="4400" b="1">
                  <a:solidFill>
                    <a:schemeClr val="tx1"/>
                  </a:solidFill>
                  <a:latin typeface="Times New Roman" panose="02020603050405020304" pitchFamily="18" charset="0"/>
                </a:defRPr>
              </a:lvl9pPr>
            </a:lstStyle>
            <a:p>
              <a:endParaRPr lang="en-US" altLang="nb-NO"/>
            </a:p>
          </p:txBody>
        </p:sp>
        <p:sp>
          <p:nvSpPr>
            <p:cNvPr id="7209" name="Oval 19"/>
            <p:cNvSpPr>
              <a:spLocks noChangeArrowheads="1"/>
            </p:cNvSpPr>
            <p:nvPr/>
          </p:nvSpPr>
          <p:spPr bwMode="auto">
            <a:xfrm>
              <a:off x="2982" y="3172"/>
              <a:ext cx="25" cy="25"/>
            </a:xfrm>
            <a:prstGeom prst="ellipse">
              <a:avLst/>
            </a:prstGeom>
            <a:solidFill>
              <a:srgbClr val="FF3300"/>
            </a:solidFill>
            <a:ln w="12700">
              <a:solidFill>
                <a:srgbClr val="FF33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4400" b="1">
                  <a:solidFill>
                    <a:schemeClr val="tx1"/>
                  </a:solidFill>
                  <a:latin typeface="Times New Roman" panose="02020603050405020304" pitchFamily="18" charset="0"/>
                </a:defRPr>
              </a:lvl1pPr>
              <a:lvl2pPr marL="742950" indent="-285750">
                <a:defRPr sz="4400" b="1">
                  <a:solidFill>
                    <a:schemeClr val="tx1"/>
                  </a:solidFill>
                  <a:latin typeface="Times New Roman" panose="02020603050405020304" pitchFamily="18" charset="0"/>
                </a:defRPr>
              </a:lvl2pPr>
              <a:lvl3pPr marL="1143000" indent="-228600">
                <a:defRPr sz="4400" b="1">
                  <a:solidFill>
                    <a:schemeClr val="tx1"/>
                  </a:solidFill>
                  <a:latin typeface="Times New Roman" panose="02020603050405020304" pitchFamily="18" charset="0"/>
                </a:defRPr>
              </a:lvl3pPr>
              <a:lvl4pPr marL="1600200" indent="-228600">
                <a:defRPr sz="4400" b="1">
                  <a:solidFill>
                    <a:schemeClr val="tx1"/>
                  </a:solidFill>
                  <a:latin typeface="Times New Roman" panose="02020603050405020304" pitchFamily="18" charset="0"/>
                </a:defRPr>
              </a:lvl4pPr>
              <a:lvl5pPr marL="2057400" indent="-228600">
                <a:defRPr sz="4400" b="1">
                  <a:solidFill>
                    <a:schemeClr val="tx1"/>
                  </a:solidFill>
                  <a:latin typeface="Times New Roman" panose="02020603050405020304" pitchFamily="18" charset="0"/>
                </a:defRPr>
              </a:lvl5pPr>
              <a:lvl6pPr marL="2514600" indent="-228600" eaLnBrk="0" fontAlgn="base" hangingPunct="0">
                <a:spcBef>
                  <a:spcPct val="0"/>
                </a:spcBef>
                <a:spcAft>
                  <a:spcPct val="0"/>
                </a:spcAft>
                <a:defRPr sz="4400" b="1">
                  <a:solidFill>
                    <a:schemeClr val="tx1"/>
                  </a:solidFill>
                  <a:latin typeface="Times New Roman" panose="02020603050405020304" pitchFamily="18" charset="0"/>
                </a:defRPr>
              </a:lvl6pPr>
              <a:lvl7pPr marL="2971800" indent="-228600" eaLnBrk="0" fontAlgn="base" hangingPunct="0">
                <a:spcBef>
                  <a:spcPct val="0"/>
                </a:spcBef>
                <a:spcAft>
                  <a:spcPct val="0"/>
                </a:spcAft>
                <a:defRPr sz="4400" b="1">
                  <a:solidFill>
                    <a:schemeClr val="tx1"/>
                  </a:solidFill>
                  <a:latin typeface="Times New Roman" panose="02020603050405020304" pitchFamily="18" charset="0"/>
                </a:defRPr>
              </a:lvl7pPr>
              <a:lvl8pPr marL="3429000" indent="-228600" eaLnBrk="0" fontAlgn="base" hangingPunct="0">
                <a:spcBef>
                  <a:spcPct val="0"/>
                </a:spcBef>
                <a:spcAft>
                  <a:spcPct val="0"/>
                </a:spcAft>
                <a:defRPr sz="4400" b="1">
                  <a:solidFill>
                    <a:schemeClr val="tx1"/>
                  </a:solidFill>
                  <a:latin typeface="Times New Roman" panose="02020603050405020304" pitchFamily="18" charset="0"/>
                </a:defRPr>
              </a:lvl8pPr>
              <a:lvl9pPr marL="3886200" indent="-228600" eaLnBrk="0" fontAlgn="base" hangingPunct="0">
                <a:spcBef>
                  <a:spcPct val="0"/>
                </a:spcBef>
                <a:spcAft>
                  <a:spcPct val="0"/>
                </a:spcAft>
                <a:defRPr sz="4400" b="1">
                  <a:solidFill>
                    <a:schemeClr val="tx1"/>
                  </a:solidFill>
                  <a:latin typeface="Times New Roman" panose="02020603050405020304" pitchFamily="18" charset="0"/>
                </a:defRPr>
              </a:lvl9pPr>
            </a:lstStyle>
            <a:p>
              <a:endParaRPr lang="en-US" altLang="nb-NO"/>
            </a:p>
          </p:txBody>
        </p:sp>
        <p:sp>
          <p:nvSpPr>
            <p:cNvPr id="7210" name="Oval 20"/>
            <p:cNvSpPr>
              <a:spLocks noChangeArrowheads="1"/>
            </p:cNvSpPr>
            <p:nvPr/>
          </p:nvSpPr>
          <p:spPr bwMode="auto">
            <a:xfrm>
              <a:off x="3272" y="3395"/>
              <a:ext cx="25" cy="25"/>
            </a:xfrm>
            <a:prstGeom prst="ellipse">
              <a:avLst/>
            </a:prstGeom>
            <a:solidFill>
              <a:srgbClr val="FF3300"/>
            </a:solidFill>
            <a:ln w="12700">
              <a:solidFill>
                <a:srgbClr val="FF33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4400" b="1">
                  <a:solidFill>
                    <a:schemeClr val="tx1"/>
                  </a:solidFill>
                  <a:latin typeface="Times New Roman" panose="02020603050405020304" pitchFamily="18" charset="0"/>
                </a:defRPr>
              </a:lvl1pPr>
              <a:lvl2pPr marL="742950" indent="-285750">
                <a:defRPr sz="4400" b="1">
                  <a:solidFill>
                    <a:schemeClr val="tx1"/>
                  </a:solidFill>
                  <a:latin typeface="Times New Roman" panose="02020603050405020304" pitchFamily="18" charset="0"/>
                </a:defRPr>
              </a:lvl2pPr>
              <a:lvl3pPr marL="1143000" indent="-228600">
                <a:defRPr sz="4400" b="1">
                  <a:solidFill>
                    <a:schemeClr val="tx1"/>
                  </a:solidFill>
                  <a:latin typeface="Times New Roman" panose="02020603050405020304" pitchFamily="18" charset="0"/>
                </a:defRPr>
              </a:lvl3pPr>
              <a:lvl4pPr marL="1600200" indent="-228600">
                <a:defRPr sz="4400" b="1">
                  <a:solidFill>
                    <a:schemeClr val="tx1"/>
                  </a:solidFill>
                  <a:latin typeface="Times New Roman" panose="02020603050405020304" pitchFamily="18" charset="0"/>
                </a:defRPr>
              </a:lvl4pPr>
              <a:lvl5pPr marL="2057400" indent="-228600">
                <a:defRPr sz="4400" b="1">
                  <a:solidFill>
                    <a:schemeClr val="tx1"/>
                  </a:solidFill>
                  <a:latin typeface="Times New Roman" panose="02020603050405020304" pitchFamily="18" charset="0"/>
                </a:defRPr>
              </a:lvl5pPr>
              <a:lvl6pPr marL="2514600" indent="-228600" eaLnBrk="0" fontAlgn="base" hangingPunct="0">
                <a:spcBef>
                  <a:spcPct val="0"/>
                </a:spcBef>
                <a:spcAft>
                  <a:spcPct val="0"/>
                </a:spcAft>
                <a:defRPr sz="4400" b="1">
                  <a:solidFill>
                    <a:schemeClr val="tx1"/>
                  </a:solidFill>
                  <a:latin typeface="Times New Roman" panose="02020603050405020304" pitchFamily="18" charset="0"/>
                </a:defRPr>
              </a:lvl6pPr>
              <a:lvl7pPr marL="2971800" indent="-228600" eaLnBrk="0" fontAlgn="base" hangingPunct="0">
                <a:spcBef>
                  <a:spcPct val="0"/>
                </a:spcBef>
                <a:spcAft>
                  <a:spcPct val="0"/>
                </a:spcAft>
                <a:defRPr sz="4400" b="1">
                  <a:solidFill>
                    <a:schemeClr val="tx1"/>
                  </a:solidFill>
                  <a:latin typeface="Times New Roman" panose="02020603050405020304" pitchFamily="18" charset="0"/>
                </a:defRPr>
              </a:lvl7pPr>
              <a:lvl8pPr marL="3429000" indent="-228600" eaLnBrk="0" fontAlgn="base" hangingPunct="0">
                <a:spcBef>
                  <a:spcPct val="0"/>
                </a:spcBef>
                <a:spcAft>
                  <a:spcPct val="0"/>
                </a:spcAft>
                <a:defRPr sz="4400" b="1">
                  <a:solidFill>
                    <a:schemeClr val="tx1"/>
                  </a:solidFill>
                  <a:latin typeface="Times New Roman" panose="02020603050405020304" pitchFamily="18" charset="0"/>
                </a:defRPr>
              </a:lvl8pPr>
              <a:lvl9pPr marL="3886200" indent="-228600" eaLnBrk="0" fontAlgn="base" hangingPunct="0">
                <a:spcBef>
                  <a:spcPct val="0"/>
                </a:spcBef>
                <a:spcAft>
                  <a:spcPct val="0"/>
                </a:spcAft>
                <a:defRPr sz="4400" b="1">
                  <a:solidFill>
                    <a:schemeClr val="tx1"/>
                  </a:solidFill>
                  <a:latin typeface="Times New Roman" panose="02020603050405020304" pitchFamily="18" charset="0"/>
                </a:defRPr>
              </a:lvl9pPr>
            </a:lstStyle>
            <a:p>
              <a:endParaRPr lang="en-US" altLang="nb-NO"/>
            </a:p>
          </p:txBody>
        </p:sp>
        <p:sp>
          <p:nvSpPr>
            <p:cNvPr id="7211" name="Oval 22"/>
            <p:cNvSpPr>
              <a:spLocks noChangeArrowheads="1"/>
            </p:cNvSpPr>
            <p:nvPr/>
          </p:nvSpPr>
          <p:spPr bwMode="auto">
            <a:xfrm>
              <a:off x="3646" y="2982"/>
              <a:ext cx="25" cy="25"/>
            </a:xfrm>
            <a:prstGeom prst="ellipse">
              <a:avLst/>
            </a:prstGeom>
            <a:solidFill>
              <a:srgbClr val="FF3300"/>
            </a:solidFill>
            <a:ln w="12700">
              <a:solidFill>
                <a:srgbClr val="FF33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4400" b="1">
                  <a:solidFill>
                    <a:schemeClr val="tx1"/>
                  </a:solidFill>
                  <a:latin typeface="Times New Roman" panose="02020603050405020304" pitchFamily="18" charset="0"/>
                </a:defRPr>
              </a:lvl1pPr>
              <a:lvl2pPr marL="742950" indent="-285750">
                <a:defRPr sz="4400" b="1">
                  <a:solidFill>
                    <a:schemeClr val="tx1"/>
                  </a:solidFill>
                  <a:latin typeface="Times New Roman" panose="02020603050405020304" pitchFamily="18" charset="0"/>
                </a:defRPr>
              </a:lvl2pPr>
              <a:lvl3pPr marL="1143000" indent="-228600">
                <a:defRPr sz="4400" b="1">
                  <a:solidFill>
                    <a:schemeClr val="tx1"/>
                  </a:solidFill>
                  <a:latin typeface="Times New Roman" panose="02020603050405020304" pitchFamily="18" charset="0"/>
                </a:defRPr>
              </a:lvl3pPr>
              <a:lvl4pPr marL="1600200" indent="-228600">
                <a:defRPr sz="4400" b="1">
                  <a:solidFill>
                    <a:schemeClr val="tx1"/>
                  </a:solidFill>
                  <a:latin typeface="Times New Roman" panose="02020603050405020304" pitchFamily="18" charset="0"/>
                </a:defRPr>
              </a:lvl4pPr>
              <a:lvl5pPr marL="2057400" indent="-228600">
                <a:defRPr sz="4400" b="1">
                  <a:solidFill>
                    <a:schemeClr val="tx1"/>
                  </a:solidFill>
                  <a:latin typeface="Times New Roman" panose="02020603050405020304" pitchFamily="18" charset="0"/>
                </a:defRPr>
              </a:lvl5pPr>
              <a:lvl6pPr marL="2514600" indent="-228600" eaLnBrk="0" fontAlgn="base" hangingPunct="0">
                <a:spcBef>
                  <a:spcPct val="0"/>
                </a:spcBef>
                <a:spcAft>
                  <a:spcPct val="0"/>
                </a:spcAft>
                <a:defRPr sz="4400" b="1">
                  <a:solidFill>
                    <a:schemeClr val="tx1"/>
                  </a:solidFill>
                  <a:latin typeface="Times New Roman" panose="02020603050405020304" pitchFamily="18" charset="0"/>
                </a:defRPr>
              </a:lvl6pPr>
              <a:lvl7pPr marL="2971800" indent="-228600" eaLnBrk="0" fontAlgn="base" hangingPunct="0">
                <a:spcBef>
                  <a:spcPct val="0"/>
                </a:spcBef>
                <a:spcAft>
                  <a:spcPct val="0"/>
                </a:spcAft>
                <a:defRPr sz="4400" b="1">
                  <a:solidFill>
                    <a:schemeClr val="tx1"/>
                  </a:solidFill>
                  <a:latin typeface="Times New Roman" panose="02020603050405020304" pitchFamily="18" charset="0"/>
                </a:defRPr>
              </a:lvl7pPr>
              <a:lvl8pPr marL="3429000" indent="-228600" eaLnBrk="0" fontAlgn="base" hangingPunct="0">
                <a:spcBef>
                  <a:spcPct val="0"/>
                </a:spcBef>
                <a:spcAft>
                  <a:spcPct val="0"/>
                </a:spcAft>
                <a:defRPr sz="4400" b="1">
                  <a:solidFill>
                    <a:schemeClr val="tx1"/>
                  </a:solidFill>
                  <a:latin typeface="Times New Roman" panose="02020603050405020304" pitchFamily="18" charset="0"/>
                </a:defRPr>
              </a:lvl8pPr>
              <a:lvl9pPr marL="3886200" indent="-228600" eaLnBrk="0" fontAlgn="base" hangingPunct="0">
                <a:spcBef>
                  <a:spcPct val="0"/>
                </a:spcBef>
                <a:spcAft>
                  <a:spcPct val="0"/>
                </a:spcAft>
                <a:defRPr sz="4400" b="1">
                  <a:solidFill>
                    <a:schemeClr val="tx1"/>
                  </a:solidFill>
                  <a:latin typeface="Times New Roman" panose="02020603050405020304" pitchFamily="18" charset="0"/>
                </a:defRPr>
              </a:lvl9pPr>
            </a:lstStyle>
            <a:p>
              <a:endParaRPr lang="en-US" altLang="nb-NO"/>
            </a:p>
          </p:txBody>
        </p:sp>
        <p:sp>
          <p:nvSpPr>
            <p:cNvPr id="7212" name="Oval 23"/>
            <p:cNvSpPr>
              <a:spLocks noChangeArrowheads="1"/>
            </p:cNvSpPr>
            <p:nvPr/>
          </p:nvSpPr>
          <p:spPr bwMode="auto">
            <a:xfrm>
              <a:off x="3632" y="3028"/>
              <a:ext cx="25" cy="25"/>
            </a:xfrm>
            <a:prstGeom prst="ellipse">
              <a:avLst/>
            </a:prstGeom>
            <a:solidFill>
              <a:srgbClr val="FF3300"/>
            </a:solidFill>
            <a:ln w="12700">
              <a:solidFill>
                <a:srgbClr val="FF33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4400" b="1">
                  <a:solidFill>
                    <a:schemeClr val="tx1"/>
                  </a:solidFill>
                  <a:latin typeface="Times New Roman" panose="02020603050405020304" pitchFamily="18" charset="0"/>
                </a:defRPr>
              </a:lvl1pPr>
              <a:lvl2pPr marL="742950" indent="-285750">
                <a:defRPr sz="4400" b="1">
                  <a:solidFill>
                    <a:schemeClr val="tx1"/>
                  </a:solidFill>
                  <a:latin typeface="Times New Roman" panose="02020603050405020304" pitchFamily="18" charset="0"/>
                </a:defRPr>
              </a:lvl2pPr>
              <a:lvl3pPr marL="1143000" indent="-228600">
                <a:defRPr sz="4400" b="1">
                  <a:solidFill>
                    <a:schemeClr val="tx1"/>
                  </a:solidFill>
                  <a:latin typeface="Times New Roman" panose="02020603050405020304" pitchFamily="18" charset="0"/>
                </a:defRPr>
              </a:lvl3pPr>
              <a:lvl4pPr marL="1600200" indent="-228600">
                <a:defRPr sz="4400" b="1">
                  <a:solidFill>
                    <a:schemeClr val="tx1"/>
                  </a:solidFill>
                  <a:latin typeface="Times New Roman" panose="02020603050405020304" pitchFamily="18" charset="0"/>
                </a:defRPr>
              </a:lvl4pPr>
              <a:lvl5pPr marL="2057400" indent="-228600">
                <a:defRPr sz="4400" b="1">
                  <a:solidFill>
                    <a:schemeClr val="tx1"/>
                  </a:solidFill>
                  <a:latin typeface="Times New Roman" panose="02020603050405020304" pitchFamily="18" charset="0"/>
                </a:defRPr>
              </a:lvl5pPr>
              <a:lvl6pPr marL="2514600" indent="-228600" eaLnBrk="0" fontAlgn="base" hangingPunct="0">
                <a:spcBef>
                  <a:spcPct val="0"/>
                </a:spcBef>
                <a:spcAft>
                  <a:spcPct val="0"/>
                </a:spcAft>
                <a:defRPr sz="4400" b="1">
                  <a:solidFill>
                    <a:schemeClr val="tx1"/>
                  </a:solidFill>
                  <a:latin typeface="Times New Roman" panose="02020603050405020304" pitchFamily="18" charset="0"/>
                </a:defRPr>
              </a:lvl6pPr>
              <a:lvl7pPr marL="2971800" indent="-228600" eaLnBrk="0" fontAlgn="base" hangingPunct="0">
                <a:spcBef>
                  <a:spcPct val="0"/>
                </a:spcBef>
                <a:spcAft>
                  <a:spcPct val="0"/>
                </a:spcAft>
                <a:defRPr sz="4400" b="1">
                  <a:solidFill>
                    <a:schemeClr val="tx1"/>
                  </a:solidFill>
                  <a:latin typeface="Times New Roman" panose="02020603050405020304" pitchFamily="18" charset="0"/>
                </a:defRPr>
              </a:lvl7pPr>
              <a:lvl8pPr marL="3429000" indent="-228600" eaLnBrk="0" fontAlgn="base" hangingPunct="0">
                <a:spcBef>
                  <a:spcPct val="0"/>
                </a:spcBef>
                <a:spcAft>
                  <a:spcPct val="0"/>
                </a:spcAft>
                <a:defRPr sz="4400" b="1">
                  <a:solidFill>
                    <a:schemeClr val="tx1"/>
                  </a:solidFill>
                  <a:latin typeface="Times New Roman" panose="02020603050405020304" pitchFamily="18" charset="0"/>
                </a:defRPr>
              </a:lvl8pPr>
              <a:lvl9pPr marL="3886200" indent="-228600" eaLnBrk="0" fontAlgn="base" hangingPunct="0">
                <a:spcBef>
                  <a:spcPct val="0"/>
                </a:spcBef>
                <a:spcAft>
                  <a:spcPct val="0"/>
                </a:spcAft>
                <a:defRPr sz="4400" b="1">
                  <a:solidFill>
                    <a:schemeClr val="tx1"/>
                  </a:solidFill>
                  <a:latin typeface="Times New Roman" panose="02020603050405020304" pitchFamily="18" charset="0"/>
                </a:defRPr>
              </a:lvl9pPr>
            </a:lstStyle>
            <a:p>
              <a:endParaRPr lang="en-US" altLang="nb-NO"/>
            </a:p>
          </p:txBody>
        </p:sp>
        <p:sp>
          <p:nvSpPr>
            <p:cNvPr id="7213" name="Oval 24"/>
            <p:cNvSpPr>
              <a:spLocks noChangeArrowheads="1"/>
            </p:cNvSpPr>
            <p:nvPr/>
          </p:nvSpPr>
          <p:spPr bwMode="auto">
            <a:xfrm>
              <a:off x="3702" y="3077"/>
              <a:ext cx="25" cy="25"/>
            </a:xfrm>
            <a:prstGeom prst="ellipse">
              <a:avLst/>
            </a:prstGeom>
            <a:solidFill>
              <a:srgbClr val="FF3300"/>
            </a:solidFill>
            <a:ln w="12700">
              <a:solidFill>
                <a:srgbClr val="FF33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4400" b="1">
                  <a:solidFill>
                    <a:schemeClr val="tx1"/>
                  </a:solidFill>
                  <a:latin typeface="Times New Roman" panose="02020603050405020304" pitchFamily="18" charset="0"/>
                </a:defRPr>
              </a:lvl1pPr>
              <a:lvl2pPr marL="742950" indent="-285750">
                <a:defRPr sz="4400" b="1">
                  <a:solidFill>
                    <a:schemeClr val="tx1"/>
                  </a:solidFill>
                  <a:latin typeface="Times New Roman" panose="02020603050405020304" pitchFamily="18" charset="0"/>
                </a:defRPr>
              </a:lvl2pPr>
              <a:lvl3pPr marL="1143000" indent="-228600">
                <a:defRPr sz="4400" b="1">
                  <a:solidFill>
                    <a:schemeClr val="tx1"/>
                  </a:solidFill>
                  <a:latin typeface="Times New Roman" panose="02020603050405020304" pitchFamily="18" charset="0"/>
                </a:defRPr>
              </a:lvl3pPr>
              <a:lvl4pPr marL="1600200" indent="-228600">
                <a:defRPr sz="4400" b="1">
                  <a:solidFill>
                    <a:schemeClr val="tx1"/>
                  </a:solidFill>
                  <a:latin typeface="Times New Roman" panose="02020603050405020304" pitchFamily="18" charset="0"/>
                </a:defRPr>
              </a:lvl4pPr>
              <a:lvl5pPr marL="2057400" indent="-228600">
                <a:defRPr sz="4400" b="1">
                  <a:solidFill>
                    <a:schemeClr val="tx1"/>
                  </a:solidFill>
                  <a:latin typeface="Times New Roman" panose="02020603050405020304" pitchFamily="18" charset="0"/>
                </a:defRPr>
              </a:lvl5pPr>
              <a:lvl6pPr marL="2514600" indent="-228600" eaLnBrk="0" fontAlgn="base" hangingPunct="0">
                <a:spcBef>
                  <a:spcPct val="0"/>
                </a:spcBef>
                <a:spcAft>
                  <a:spcPct val="0"/>
                </a:spcAft>
                <a:defRPr sz="4400" b="1">
                  <a:solidFill>
                    <a:schemeClr val="tx1"/>
                  </a:solidFill>
                  <a:latin typeface="Times New Roman" panose="02020603050405020304" pitchFamily="18" charset="0"/>
                </a:defRPr>
              </a:lvl6pPr>
              <a:lvl7pPr marL="2971800" indent="-228600" eaLnBrk="0" fontAlgn="base" hangingPunct="0">
                <a:spcBef>
                  <a:spcPct val="0"/>
                </a:spcBef>
                <a:spcAft>
                  <a:spcPct val="0"/>
                </a:spcAft>
                <a:defRPr sz="4400" b="1">
                  <a:solidFill>
                    <a:schemeClr val="tx1"/>
                  </a:solidFill>
                  <a:latin typeface="Times New Roman" panose="02020603050405020304" pitchFamily="18" charset="0"/>
                </a:defRPr>
              </a:lvl7pPr>
              <a:lvl8pPr marL="3429000" indent="-228600" eaLnBrk="0" fontAlgn="base" hangingPunct="0">
                <a:spcBef>
                  <a:spcPct val="0"/>
                </a:spcBef>
                <a:spcAft>
                  <a:spcPct val="0"/>
                </a:spcAft>
                <a:defRPr sz="4400" b="1">
                  <a:solidFill>
                    <a:schemeClr val="tx1"/>
                  </a:solidFill>
                  <a:latin typeface="Times New Roman" panose="02020603050405020304" pitchFamily="18" charset="0"/>
                </a:defRPr>
              </a:lvl8pPr>
              <a:lvl9pPr marL="3886200" indent="-228600" eaLnBrk="0" fontAlgn="base" hangingPunct="0">
                <a:spcBef>
                  <a:spcPct val="0"/>
                </a:spcBef>
                <a:spcAft>
                  <a:spcPct val="0"/>
                </a:spcAft>
                <a:defRPr sz="4400" b="1">
                  <a:solidFill>
                    <a:schemeClr val="tx1"/>
                  </a:solidFill>
                  <a:latin typeface="Times New Roman" panose="02020603050405020304" pitchFamily="18" charset="0"/>
                </a:defRPr>
              </a:lvl9pPr>
            </a:lstStyle>
            <a:p>
              <a:endParaRPr lang="en-US" altLang="nb-NO"/>
            </a:p>
          </p:txBody>
        </p:sp>
        <p:sp>
          <p:nvSpPr>
            <p:cNvPr id="7214" name="Oval 25"/>
            <p:cNvSpPr>
              <a:spLocks noChangeArrowheads="1"/>
            </p:cNvSpPr>
            <p:nvPr/>
          </p:nvSpPr>
          <p:spPr bwMode="auto">
            <a:xfrm>
              <a:off x="3668" y="2915"/>
              <a:ext cx="25" cy="25"/>
            </a:xfrm>
            <a:prstGeom prst="ellipse">
              <a:avLst/>
            </a:prstGeom>
            <a:solidFill>
              <a:srgbClr val="FF3300"/>
            </a:solidFill>
            <a:ln w="12700">
              <a:solidFill>
                <a:srgbClr val="FF33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4400" b="1">
                  <a:solidFill>
                    <a:schemeClr val="tx1"/>
                  </a:solidFill>
                  <a:latin typeface="Times New Roman" panose="02020603050405020304" pitchFamily="18" charset="0"/>
                </a:defRPr>
              </a:lvl1pPr>
              <a:lvl2pPr marL="742950" indent="-285750">
                <a:defRPr sz="4400" b="1">
                  <a:solidFill>
                    <a:schemeClr val="tx1"/>
                  </a:solidFill>
                  <a:latin typeface="Times New Roman" panose="02020603050405020304" pitchFamily="18" charset="0"/>
                </a:defRPr>
              </a:lvl2pPr>
              <a:lvl3pPr marL="1143000" indent="-228600">
                <a:defRPr sz="4400" b="1">
                  <a:solidFill>
                    <a:schemeClr val="tx1"/>
                  </a:solidFill>
                  <a:latin typeface="Times New Roman" panose="02020603050405020304" pitchFamily="18" charset="0"/>
                </a:defRPr>
              </a:lvl3pPr>
              <a:lvl4pPr marL="1600200" indent="-228600">
                <a:defRPr sz="4400" b="1">
                  <a:solidFill>
                    <a:schemeClr val="tx1"/>
                  </a:solidFill>
                  <a:latin typeface="Times New Roman" panose="02020603050405020304" pitchFamily="18" charset="0"/>
                </a:defRPr>
              </a:lvl4pPr>
              <a:lvl5pPr marL="2057400" indent="-228600">
                <a:defRPr sz="4400" b="1">
                  <a:solidFill>
                    <a:schemeClr val="tx1"/>
                  </a:solidFill>
                  <a:latin typeface="Times New Roman" panose="02020603050405020304" pitchFamily="18" charset="0"/>
                </a:defRPr>
              </a:lvl5pPr>
              <a:lvl6pPr marL="2514600" indent="-228600" eaLnBrk="0" fontAlgn="base" hangingPunct="0">
                <a:spcBef>
                  <a:spcPct val="0"/>
                </a:spcBef>
                <a:spcAft>
                  <a:spcPct val="0"/>
                </a:spcAft>
                <a:defRPr sz="4400" b="1">
                  <a:solidFill>
                    <a:schemeClr val="tx1"/>
                  </a:solidFill>
                  <a:latin typeface="Times New Roman" panose="02020603050405020304" pitchFamily="18" charset="0"/>
                </a:defRPr>
              </a:lvl6pPr>
              <a:lvl7pPr marL="2971800" indent="-228600" eaLnBrk="0" fontAlgn="base" hangingPunct="0">
                <a:spcBef>
                  <a:spcPct val="0"/>
                </a:spcBef>
                <a:spcAft>
                  <a:spcPct val="0"/>
                </a:spcAft>
                <a:defRPr sz="4400" b="1">
                  <a:solidFill>
                    <a:schemeClr val="tx1"/>
                  </a:solidFill>
                  <a:latin typeface="Times New Roman" panose="02020603050405020304" pitchFamily="18" charset="0"/>
                </a:defRPr>
              </a:lvl7pPr>
              <a:lvl8pPr marL="3429000" indent="-228600" eaLnBrk="0" fontAlgn="base" hangingPunct="0">
                <a:spcBef>
                  <a:spcPct val="0"/>
                </a:spcBef>
                <a:spcAft>
                  <a:spcPct val="0"/>
                </a:spcAft>
                <a:defRPr sz="4400" b="1">
                  <a:solidFill>
                    <a:schemeClr val="tx1"/>
                  </a:solidFill>
                  <a:latin typeface="Times New Roman" panose="02020603050405020304" pitchFamily="18" charset="0"/>
                </a:defRPr>
              </a:lvl8pPr>
              <a:lvl9pPr marL="3886200" indent="-228600" eaLnBrk="0" fontAlgn="base" hangingPunct="0">
                <a:spcBef>
                  <a:spcPct val="0"/>
                </a:spcBef>
                <a:spcAft>
                  <a:spcPct val="0"/>
                </a:spcAft>
                <a:defRPr sz="4400" b="1">
                  <a:solidFill>
                    <a:schemeClr val="tx1"/>
                  </a:solidFill>
                  <a:latin typeface="Times New Roman" panose="02020603050405020304" pitchFamily="18" charset="0"/>
                </a:defRPr>
              </a:lvl9pPr>
            </a:lstStyle>
            <a:p>
              <a:endParaRPr lang="en-US" altLang="nb-NO"/>
            </a:p>
          </p:txBody>
        </p:sp>
        <p:sp>
          <p:nvSpPr>
            <p:cNvPr id="7215" name="Oval 26"/>
            <p:cNvSpPr>
              <a:spLocks noChangeArrowheads="1"/>
            </p:cNvSpPr>
            <p:nvPr/>
          </p:nvSpPr>
          <p:spPr bwMode="auto">
            <a:xfrm>
              <a:off x="3648" y="3106"/>
              <a:ext cx="25" cy="25"/>
            </a:xfrm>
            <a:prstGeom prst="ellipse">
              <a:avLst/>
            </a:prstGeom>
            <a:solidFill>
              <a:srgbClr val="FF3300"/>
            </a:solidFill>
            <a:ln w="12700">
              <a:solidFill>
                <a:srgbClr val="FF33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4400" b="1">
                  <a:solidFill>
                    <a:schemeClr val="tx1"/>
                  </a:solidFill>
                  <a:latin typeface="Times New Roman" panose="02020603050405020304" pitchFamily="18" charset="0"/>
                </a:defRPr>
              </a:lvl1pPr>
              <a:lvl2pPr marL="742950" indent="-285750">
                <a:defRPr sz="4400" b="1">
                  <a:solidFill>
                    <a:schemeClr val="tx1"/>
                  </a:solidFill>
                  <a:latin typeface="Times New Roman" panose="02020603050405020304" pitchFamily="18" charset="0"/>
                </a:defRPr>
              </a:lvl2pPr>
              <a:lvl3pPr marL="1143000" indent="-228600">
                <a:defRPr sz="4400" b="1">
                  <a:solidFill>
                    <a:schemeClr val="tx1"/>
                  </a:solidFill>
                  <a:latin typeface="Times New Roman" panose="02020603050405020304" pitchFamily="18" charset="0"/>
                </a:defRPr>
              </a:lvl3pPr>
              <a:lvl4pPr marL="1600200" indent="-228600">
                <a:defRPr sz="4400" b="1">
                  <a:solidFill>
                    <a:schemeClr val="tx1"/>
                  </a:solidFill>
                  <a:latin typeface="Times New Roman" panose="02020603050405020304" pitchFamily="18" charset="0"/>
                </a:defRPr>
              </a:lvl4pPr>
              <a:lvl5pPr marL="2057400" indent="-228600">
                <a:defRPr sz="4400" b="1">
                  <a:solidFill>
                    <a:schemeClr val="tx1"/>
                  </a:solidFill>
                  <a:latin typeface="Times New Roman" panose="02020603050405020304" pitchFamily="18" charset="0"/>
                </a:defRPr>
              </a:lvl5pPr>
              <a:lvl6pPr marL="2514600" indent="-228600" eaLnBrk="0" fontAlgn="base" hangingPunct="0">
                <a:spcBef>
                  <a:spcPct val="0"/>
                </a:spcBef>
                <a:spcAft>
                  <a:spcPct val="0"/>
                </a:spcAft>
                <a:defRPr sz="4400" b="1">
                  <a:solidFill>
                    <a:schemeClr val="tx1"/>
                  </a:solidFill>
                  <a:latin typeface="Times New Roman" panose="02020603050405020304" pitchFamily="18" charset="0"/>
                </a:defRPr>
              </a:lvl6pPr>
              <a:lvl7pPr marL="2971800" indent="-228600" eaLnBrk="0" fontAlgn="base" hangingPunct="0">
                <a:spcBef>
                  <a:spcPct val="0"/>
                </a:spcBef>
                <a:spcAft>
                  <a:spcPct val="0"/>
                </a:spcAft>
                <a:defRPr sz="4400" b="1">
                  <a:solidFill>
                    <a:schemeClr val="tx1"/>
                  </a:solidFill>
                  <a:latin typeface="Times New Roman" panose="02020603050405020304" pitchFamily="18" charset="0"/>
                </a:defRPr>
              </a:lvl7pPr>
              <a:lvl8pPr marL="3429000" indent="-228600" eaLnBrk="0" fontAlgn="base" hangingPunct="0">
                <a:spcBef>
                  <a:spcPct val="0"/>
                </a:spcBef>
                <a:spcAft>
                  <a:spcPct val="0"/>
                </a:spcAft>
                <a:defRPr sz="4400" b="1">
                  <a:solidFill>
                    <a:schemeClr val="tx1"/>
                  </a:solidFill>
                  <a:latin typeface="Times New Roman" panose="02020603050405020304" pitchFamily="18" charset="0"/>
                </a:defRPr>
              </a:lvl8pPr>
              <a:lvl9pPr marL="3886200" indent="-228600" eaLnBrk="0" fontAlgn="base" hangingPunct="0">
                <a:spcBef>
                  <a:spcPct val="0"/>
                </a:spcBef>
                <a:spcAft>
                  <a:spcPct val="0"/>
                </a:spcAft>
                <a:defRPr sz="4400" b="1">
                  <a:solidFill>
                    <a:schemeClr val="tx1"/>
                  </a:solidFill>
                  <a:latin typeface="Times New Roman" panose="02020603050405020304" pitchFamily="18" charset="0"/>
                </a:defRPr>
              </a:lvl9pPr>
            </a:lstStyle>
            <a:p>
              <a:endParaRPr lang="en-US" altLang="nb-NO"/>
            </a:p>
          </p:txBody>
        </p:sp>
        <p:sp>
          <p:nvSpPr>
            <p:cNvPr id="7216" name="AutoShape 27"/>
            <p:cNvSpPr>
              <a:spLocks/>
            </p:cNvSpPr>
            <p:nvPr/>
          </p:nvSpPr>
          <p:spPr bwMode="auto">
            <a:xfrm>
              <a:off x="2047" y="2423"/>
              <a:ext cx="337" cy="134"/>
            </a:xfrm>
            <a:prstGeom prst="borderCallout1">
              <a:avLst>
                <a:gd name="adj1" fmla="val 53731"/>
                <a:gd name="adj2" fmla="val 114245"/>
                <a:gd name="adj3" fmla="val 259704"/>
                <a:gd name="adj4" fmla="val 275074"/>
              </a:avLst>
            </a:prstGeom>
            <a:solidFill>
              <a:srgbClr val="FFFF00"/>
            </a:solidFill>
            <a:ln w="38100">
              <a:solidFill>
                <a:srgbClr val="FF33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54000" tIns="10800" rIns="54000" bIns="10800">
              <a:spAutoFit/>
            </a:bodyPr>
            <a:lstStyle>
              <a:lvl1pPr defTabSz="762000">
                <a:defRPr sz="4400" b="1">
                  <a:solidFill>
                    <a:schemeClr val="tx1"/>
                  </a:solidFill>
                  <a:latin typeface="Times New Roman" panose="02020603050405020304" pitchFamily="18" charset="0"/>
                </a:defRPr>
              </a:lvl1pPr>
              <a:lvl2pPr marL="742950" indent="-285750" defTabSz="762000">
                <a:defRPr sz="4400" b="1">
                  <a:solidFill>
                    <a:schemeClr val="tx1"/>
                  </a:solidFill>
                  <a:latin typeface="Times New Roman" panose="02020603050405020304" pitchFamily="18" charset="0"/>
                </a:defRPr>
              </a:lvl2pPr>
              <a:lvl3pPr marL="1143000" indent="-228600" defTabSz="762000">
                <a:defRPr sz="4400" b="1">
                  <a:solidFill>
                    <a:schemeClr val="tx1"/>
                  </a:solidFill>
                  <a:latin typeface="Times New Roman" panose="02020603050405020304" pitchFamily="18" charset="0"/>
                </a:defRPr>
              </a:lvl3pPr>
              <a:lvl4pPr marL="1600200" indent="-228600" defTabSz="762000">
                <a:defRPr sz="4400" b="1">
                  <a:solidFill>
                    <a:schemeClr val="tx1"/>
                  </a:solidFill>
                  <a:latin typeface="Times New Roman" panose="02020603050405020304" pitchFamily="18" charset="0"/>
                </a:defRPr>
              </a:lvl4pPr>
              <a:lvl5pPr marL="2057400" indent="-228600" defTabSz="762000">
                <a:defRPr sz="4400" b="1">
                  <a:solidFill>
                    <a:schemeClr val="tx1"/>
                  </a:solidFill>
                  <a:latin typeface="Times New Roman" panose="02020603050405020304" pitchFamily="18" charset="0"/>
                </a:defRPr>
              </a:lvl5pPr>
              <a:lvl6pPr marL="2514600" indent="-228600" defTabSz="762000" eaLnBrk="0" fontAlgn="base" hangingPunct="0">
                <a:spcBef>
                  <a:spcPct val="0"/>
                </a:spcBef>
                <a:spcAft>
                  <a:spcPct val="0"/>
                </a:spcAft>
                <a:defRPr sz="4400" b="1">
                  <a:solidFill>
                    <a:schemeClr val="tx1"/>
                  </a:solidFill>
                  <a:latin typeface="Times New Roman" panose="02020603050405020304" pitchFamily="18" charset="0"/>
                </a:defRPr>
              </a:lvl6pPr>
              <a:lvl7pPr marL="2971800" indent="-228600" defTabSz="762000" eaLnBrk="0" fontAlgn="base" hangingPunct="0">
                <a:spcBef>
                  <a:spcPct val="0"/>
                </a:spcBef>
                <a:spcAft>
                  <a:spcPct val="0"/>
                </a:spcAft>
                <a:defRPr sz="4400" b="1">
                  <a:solidFill>
                    <a:schemeClr val="tx1"/>
                  </a:solidFill>
                  <a:latin typeface="Times New Roman" panose="02020603050405020304" pitchFamily="18" charset="0"/>
                </a:defRPr>
              </a:lvl7pPr>
              <a:lvl8pPr marL="3429000" indent="-228600" defTabSz="762000" eaLnBrk="0" fontAlgn="base" hangingPunct="0">
                <a:spcBef>
                  <a:spcPct val="0"/>
                </a:spcBef>
                <a:spcAft>
                  <a:spcPct val="0"/>
                </a:spcAft>
                <a:defRPr sz="4400" b="1">
                  <a:solidFill>
                    <a:schemeClr val="tx1"/>
                  </a:solidFill>
                  <a:latin typeface="Times New Roman" panose="02020603050405020304" pitchFamily="18" charset="0"/>
                </a:defRPr>
              </a:lvl8pPr>
              <a:lvl9pPr marL="3886200" indent="-228600" defTabSz="762000" eaLnBrk="0" fontAlgn="base" hangingPunct="0">
                <a:spcBef>
                  <a:spcPct val="0"/>
                </a:spcBef>
                <a:spcAft>
                  <a:spcPct val="0"/>
                </a:spcAft>
                <a:defRPr sz="4400" b="1">
                  <a:solidFill>
                    <a:schemeClr val="tx1"/>
                  </a:solidFill>
                  <a:latin typeface="Times New Roman" panose="02020603050405020304" pitchFamily="18" charset="0"/>
                </a:defRPr>
              </a:lvl9pPr>
            </a:lstStyle>
            <a:p>
              <a:pPr algn="ctr"/>
              <a:r>
                <a:rPr lang="nb-NO" altLang="nb-NO" sz="1000"/>
                <a:t>Bergen</a:t>
              </a:r>
            </a:p>
          </p:txBody>
        </p:sp>
        <p:sp>
          <p:nvSpPr>
            <p:cNvPr id="7217" name="AutoShape 28"/>
            <p:cNvSpPr>
              <a:spLocks/>
            </p:cNvSpPr>
            <p:nvPr/>
          </p:nvSpPr>
          <p:spPr bwMode="auto">
            <a:xfrm>
              <a:off x="4916" y="3067"/>
              <a:ext cx="726" cy="134"/>
            </a:xfrm>
            <a:prstGeom prst="borderCallout1">
              <a:avLst>
                <a:gd name="adj1" fmla="val 53731"/>
                <a:gd name="adj2" fmla="val -6611"/>
                <a:gd name="adj3" fmla="val -44028"/>
                <a:gd name="adj4" fmla="val -166389"/>
              </a:avLst>
            </a:prstGeom>
            <a:solidFill>
              <a:srgbClr val="FFFF00"/>
            </a:solidFill>
            <a:ln w="38100">
              <a:solidFill>
                <a:srgbClr val="FF33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54000" tIns="10800" rIns="54000" bIns="10800">
              <a:spAutoFit/>
            </a:bodyPr>
            <a:lstStyle>
              <a:lvl1pPr defTabSz="762000">
                <a:defRPr sz="4400" b="1">
                  <a:solidFill>
                    <a:schemeClr val="tx1"/>
                  </a:solidFill>
                  <a:latin typeface="Times New Roman" panose="02020603050405020304" pitchFamily="18" charset="0"/>
                </a:defRPr>
              </a:lvl1pPr>
              <a:lvl2pPr marL="742950" indent="-285750" defTabSz="762000">
                <a:defRPr sz="4400" b="1">
                  <a:solidFill>
                    <a:schemeClr val="tx1"/>
                  </a:solidFill>
                  <a:latin typeface="Times New Roman" panose="02020603050405020304" pitchFamily="18" charset="0"/>
                </a:defRPr>
              </a:lvl2pPr>
              <a:lvl3pPr marL="1143000" indent="-228600" defTabSz="762000">
                <a:defRPr sz="4400" b="1">
                  <a:solidFill>
                    <a:schemeClr val="tx1"/>
                  </a:solidFill>
                  <a:latin typeface="Times New Roman" panose="02020603050405020304" pitchFamily="18" charset="0"/>
                </a:defRPr>
              </a:lvl3pPr>
              <a:lvl4pPr marL="1600200" indent="-228600" defTabSz="762000">
                <a:defRPr sz="4400" b="1">
                  <a:solidFill>
                    <a:schemeClr val="tx1"/>
                  </a:solidFill>
                  <a:latin typeface="Times New Roman" panose="02020603050405020304" pitchFamily="18" charset="0"/>
                </a:defRPr>
              </a:lvl4pPr>
              <a:lvl5pPr marL="2057400" indent="-228600" defTabSz="762000">
                <a:defRPr sz="4400" b="1">
                  <a:solidFill>
                    <a:schemeClr val="tx1"/>
                  </a:solidFill>
                  <a:latin typeface="Times New Roman" panose="02020603050405020304" pitchFamily="18" charset="0"/>
                </a:defRPr>
              </a:lvl5pPr>
              <a:lvl6pPr marL="2514600" indent="-228600" defTabSz="762000" eaLnBrk="0" fontAlgn="base" hangingPunct="0">
                <a:spcBef>
                  <a:spcPct val="0"/>
                </a:spcBef>
                <a:spcAft>
                  <a:spcPct val="0"/>
                </a:spcAft>
                <a:defRPr sz="4400" b="1">
                  <a:solidFill>
                    <a:schemeClr val="tx1"/>
                  </a:solidFill>
                  <a:latin typeface="Times New Roman" panose="02020603050405020304" pitchFamily="18" charset="0"/>
                </a:defRPr>
              </a:lvl6pPr>
              <a:lvl7pPr marL="2971800" indent="-228600" defTabSz="762000" eaLnBrk="0" fontAlgn="base" hangingPunct="0">
                <a:spcBef>
                  <a:spcPct val="0"/>
                </a:spcBef>
                <a:spcAft>
                  <a:spcPct val="0"/>
                </a:spcAft>
                <a:defRPr sz="4400" b="1">
                  <a:solidFill>
                    <a:schemeClr val="tx1"/>
                  </a:solidFill>
                  <a:latin typeface="Times New Roman" panose="02020603050405020304" pitchFamily="18" charset="0"/>
                </a:defRPr>
              </a:lvl7pPr>
              <a:lvl8pPr marL="3429000" indent="-228600" defTabSz="762000" eaLnBrk="0" fontAlgn="base" hangingPunct="0">
                <a:spcBef>
                  <a:spcPct val="0"/>
                </a:spcBef>
                <a:spcAft>
                  <a:spcPct val="0"/>
                </a:spcAft>
                <a:defRPr sz="4400" b="1">
                  <a:solidFill>
                    <a:schemeClr val="tx1"/>
                  </a:solidFill>
                  <a:latin typeface="Times New Roman" panose="02020603050405020304" pitchFamily="18" charset="0"/>
                </a:defRPr>
              </a:lvl8pPr>
              <a:lvl9pPr marL="3886200" indent="-228600" defTabSz="762000" eaLnBrk="0" fontAlgn="base" hangingPunct="0">
                <a:spcBef>
                  <a:spcPct val="0"/>
                </a:spcBef>
                <a:spcAft>
                  <a:spcPct val="0"/>
                </a:spcAft>
                <a:defRPr sz="4400" b="1">
                  <a:solidFill>
                    <a:schemeClr val="tx1"/>
                  </a:solidFill>
                  <a:latin typeface="Times New Roman" panose="02020603050405020304" pitchFamily="18" charset="0"/>
                </a:defRPr>
              </a:lvl9pPr>
            </a:lstStyle>
            <a:p>
              <a:pPr algn="ctr"/>
              <a:r>
                <a:rPr lang="nb-NO" altLang="nb-NO" sz="1000"/>
                <a:t>Oslo and Bærum</a:t>
              </a:r>
            </a:p>
          </p:txBody>
        </p:sp>
        <p:sp>
          <p:nvSpPr>
            <p:cNvPr id="7218" name="AutoShape 29"/>
            <p:cNvSpPr>
              <a:spLocks/>
            </p:cNvSpPr>
            <p:nvPr/>
          </p:nvSpPr>
          <p:spPr bwMode="auto">
            <a:xfrm>
              <a:off x="3379" y="4156"/>
              <a:ext cx="544" cy="122"/>
            </a:xfrm>
            <a:prstGeom prst="borderCallout1">
              <a:avLst>
                <a:gd name="adj1" fmla="val 59019"/>
                <a:gd name="adj2" fmla="val -8824"/>
                <a:gd name="adj3" fmla="val -586884"/>
                <a:gd name="adj4" fmla="val -15991"/>
              </a:avLst>
            </a:prstGeom>
            <a:solidFill>
              <a:srgbClr val="FFFF00"/>
            </a:solidFill>
            <a:ln w="38100">
              <a:solidFill>
                <a:srgbClr val="FF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54000" tIns="10800" rIns="54000" bIns="10800">
              <a:spAutoFit/>
            </a:bodyPr>
            <a:lstStyle>
              <a:lvl1pPr defTabSz="762000">
                <a:defRPr sz="4400" b="1">
                  <a:solidFill>
                    <a:schemeClr val="tx1"/>
                  </a:solidFill>
                  <a:latin typeface="Times New Roman" panose="02020603050405020304" pitchFamily="18" charset="0"/>
                </a:defRPr>
              </a:lvl1pPr>
              <a:lvl2pPr marL="742950" indent="-285750" defTabSz="762000">
                <a:defRPr sz="4400" b="1">
                  <a:solidFill>
                    <a:schemeClr val="tx1"/>
                  </a:solidFill>
                  <a:latin typeface="Times New Roman" panose="02020603050405020304" pitchFamily="18" charset="0"/>
                </a:defRPr>
              </a:lvl2pPr>
              <a:lvl3pPr marL="1143000" indent="-228600" defTabSz="762000">
                <a:defRPr sz="4400" b="1">
                  <a:solidFill>
                    <a:schemeClr val="tx1"/>
                  </a:solidFill>
                  <a:latin typeface="Times New Roman" panose="02020603050405020304" pitchFamily="18" charset="0"/>
                </a:defRPr>
              </a:lvl3pPr>
              <a:lvl4pPr marL="1600200" indent="-228600" defTabSz="762000">
                <a:defRPr sz="4400" b="1">
                  <a:solidFill>
                    <a:schemeClr val="tx1"/>
                  </a:solidFill>
                  <a:latin typeface="Times New Roman" panose="02020603050405020304" pitchFamily="18" charset="0"/>
                </a:defRPr>
              </a:lvl4pPr>
              <a:lvl5pPr marL="2057400" indent="-228600" defTabSz="762000">
                <a:defRPr sz="4400" b="1">
                  <a:solidFill>
                    <a:schemeClr val="tx1"/>
                  </a:solidFill>
                  <a:latin typeface="Times New Roman" panose="02020603050405020304" pitchFamily="18" charset="0"/>
                </a:defRPr>
              </a:lvl5pPr>
              <a:lvl6pPr marL="2514600" indent="-228600" defTabSz="762000" eaLnBrk="0" fontAlgn="base" hangingPunct="0">
                <a:spcBef>
                  <a:spcPct val="0"/>
                </a:spcBef>
                <a:spcAft>
                  <a:spcPct val="0"/>
                </a:spcAft>
                <a:defRPr sz="4400" b="1">
                  <a:solidFill>
                    <a:schemeClr val="tx1"/>
                  </a:solidFill>
                  <a:latin typeface="Times New Roman" panose="02020603050405020304" pitchFamily="18" charset="0"/>
                </a:defRPr>
              </a:lvl6pPr>
              <a:lvl7pPr marL="2971800" indent="-228600" defTabSz="762000" eaLnBrk="0" fontAlgn="base" hangingPunct="0">
                <a:spcBef>
                  <a:spcPct val="0"/>
                </a:spcBef>
                <a:spcAft>
                  <a:spcPct val="0"/>
                </a:spcAft>
                <a:defRPr sz="4400" b="1">
                  <a:solidFill>
                    <a:schemeClr val="tx1"/>
                  </a:solidFill>
                  <a:latin typeface="Times New Roman" panose="02020603050405020304" pitchFamily="18" charset="0"/>
                </a:defRPr>
              </a:lvl7pPr>
              <a:lvl8pPr marL="3429000" indent="-228600" defTabSz="762000" eaLnBrk="0" fontAlgn="base" hangingPunct="0">
                <a:spcBef>
                  <a:spcPct val="0"/>
                </a:spcBef>
                <a:spcAft>
                  <a:spcPct val="0"/>
                </a:spcAft>
                <a:defRPr sz="4400" b="1">
                  <a:solidFill>
                    <a:schemeClr val="tx1"/>
                  </a:solidFill>
                  <a:latin typeface="Times New Roman" panose="02020603050405020304" pitchFamily="18" charset="0"/>
                </a:defRPr>
              </a:lvl8pPr>
              <a:lvl9pPr marL="3886200" indent="-228600" defTabSz="762000" eaLnBrk="0" fontAlgn="base" hangingPunct="0">
                <a:spcBef>
                  <a:spcPct val="0"/>
                </a:spcBef>
                <a:spcAft>
                  <a:spcPct val="0"/>
                </a:spcAft>
                <a:defRPr sz="4400" b="1">
                  <a:solidFill>
                    <a:schemeClr val="tx1"/>
                  </a:solidFill>
                  <a:latin typeface="Times New Roman" panose="02020603050405020304" pitchFamily="18" charset="0"/>
                </a:defRPr>
              </a:lvl9pPr>
            </a:lstStyle>
            <a:p>
              <a:pPr>
                <a:spcBef>
                  <a:spcPct val="50000"/>
                </a:spcBef>
              </a:pPr>
              <a:r>
                <a:rPr lang="nb-NO" altLang="nb-NO" sz="1000"/>
                <a:t>Kristiansand</a:t>
              </a:r>
              <a:endParaRPr lang="nb-NO" altLang="nb-NO" sz="1000" b="0"/>
            </a:p>
          </p:txBody>
        </p:sp>
        <p:sp>
          <p:nvSpPr>
            <p:cNvPr id="7219" name="AutoShape 30"/>
            <p:cNvSpPr>
              <a:spLocks/>
            </p:cNvSpPr>
            <p:nvPr/>
          </p:nvSpPr>
          <p:spPr bwMode="auto">
            <a:xfrm>
              <a:off x="1802" y="3947"/>
              <a:ext cx="404" cy="134"/>
            </a:xfrm>
            <a:prstGeom prst="borderCallout1">
              <a:avLst>
                <a:gd name="adj1" fmla="val 53731"/>
                <a:gd name="adj2" fmla="val 111880"/>
                <a:gd name="adj3" fmla="val -552241"/>
                <a:gd name="adj4" fmla="val 287870"/>
              </a:avLst>
            </a:prstGeom>
            <a:solidFill>
              <a:srgbClr val="FFFF00"/>
            </a:solidFill>
            <a:ln w="38100">
              <a:solidFill>
                <a:srgbClr val="FF33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54000" tIns="10800" rIns="54000" bIns="10800">
              <a:spAutoFit/>
            </a:bodyPr>
            <a:lstStyle>
              <a:lvl1pPr defTabSz="762000">
                <a:defRPr sz="4400" b="1">
                  <a:solidFill>
                    <a:schemeClr val="tx1"/>
                  </a:solidFill>
                  <a:latin typeface="Times New Roman" panose="02020603050405020304" pitchFamily="18" charset="0"/>
                </a:defRPr>
              </a:lvl1pPr>
              <a:lvl2pPr marL="742950" indent="-285750" defTabSz="762000">
                <a:defRPr sz="4400" b="1">
                  <a:solidFill>
                    <a:schemeClr val="tx1"/>
                  </a:solidFill>
                  <a:latin typeface="Times New Roman" panose="02020603050405020304" pitchFamily="18" charset="0"/>
                </a:defRPr>
              </a:lvl2pPr>
              <a:lvl3pPr marL="1143000" indent="-228600" defTabSz="762000">
                <a:defRPr sz="4400" b="1">
                  <a:solidFill>
                    <a:schemeClr val="tx1"/>
                  </a:solidFill>
                  <a:latin typeface="Times New Roman" panose="02020603050405020304" pitchFamily="18" charset="0"/>
                </a:defRPr>
              </a:lvl3pPr>
              <a:lvl4pPr marL="1600200" indent="-228600" defTabSz="762000">
                <a:defRPr sz="4400" b="1">
                  <a:solidFill>
                    <a:schemeClr val="tx1"/>
                  </a:solidFill>
                  <a:latin typeface="Times New Roman" panose="02020603050405020304" pitchFamily="18" charset="0"/>
                </a:defRPr>
              </a:lvl4pPr>
              <a:lvl5pPr marL="2057400" indent="-228600" defTabSz="762000">
                <a:defRPr sz="4400" b="1">
                  <a:solidFill>
                    <a:schemeClr val="tx1"/>
                  </a:solidFill>
                  <a:latin typeface="Times New Roman" panose="02020603050405020304" pitchFamily="18" charset="0"/>
                </a:defRPr>
              </a:lvl5pPr>
              <a:lvl6pPr marL="2514600" indent="-228600" defTabSz="762000" eaLnBrk="0" fontAlgn="base" hangingPunct="0">
                <a:spcBef>
                  <a:spcPct val="0"/>
                </a:spcBef>
                <a:spcAft>
                  <a:spcPct val="0"/>
                </a:spcAft>
                <a:defRPr sz="4400" b="1">
                  <a:solidFill>
                    <a:schemeClr val="tx1"/>
                  </a:solidFill>
                  <a:latin typeface="Times New Roman" panose="02020603050405020304" pitchFamily="18" charset="0"/>
                </a:defRPr>
              </a:lvl6pPr>
              <a:lvl7pPr marL="2971800" indent="-228600" defTabSz="762000" eaLnBrk="0" fontAlgn="base" hangingPunct="0">
                <a:spcBef>
                  <a:spcPct val="0"/>
                </a:spcBef>
                <a:spcAft>
                  <a:spcPct val="0"/>
                </a:spcAft>
                <a:defRPr sz="4400" b="1">
                  <a:solidFill>
                    <a:schemeClr val="tx1"/>
                  </a:solidFill>
                  <a:latin typeface="Times New Roman" panose="02020603050405020304" pitchFamily="18" charset="0"/>
                </a:defRPr>
              </a:lvl7pPr>
              <a:lvl8pPr marL="3429000" indent="-228600" defTabSz="762000" eaLnBrk="0" fontAlgn="base" hangingPunct="0">
                <a:spcBef>
                  <a:spcPct val="0"/>
                </a:spcBef>
                <a:spcAft>
                  <a:spcPct val="0"/>
                </a:spcAft>
                <a:defRPr sz="4400" b="1">
                  <a:solidFill>
                    <a:schemeClr val="tx1"/>
                  </a:solidFill>
                  <a:latin typeface="Times New Roman" panose="02020603050405020304" pitchFamily="18" charset="0"/>
                </a:defRPr>
              </a:lvl8pPr>
              <a:lvl9pPr marL="3886200" indent="-228600" defTabSz="762000" eaLnBrk="0" fontAlgn="base" hangingPunct="0">
                <a:spcBef>
                  <a:spcPct val="0"/>
                </a:spcBef>
                <a:spcAft>
                  <a:spcPct val="0"/>
                </a:spcAft>
                <a:defRPr sz="4400" b="1">
                  <a:solidFill>
                    <a:schemeClr val="tx1"/>
                  </a:solidFill>
                  <a:latin typeface="Times New Roman" panose="02020603050405020304" pitchFamily="18" charset="0"/>
                </a:defRPr>
              </a:lvl9pPr>
            </a:lstStyle>
            <a:p>
              <a:pPr algn="ctr"/>
              <a:r>
                <a:rPr lang="nb-NO" altLang="nb-NO" sz="1000"/>
                <a:t>N. Jæren</a:t>
              </a:r>
            </a:p>
          </p:txBody>
        </p:sp>
        <p:sp>
          <p:nvSpPr>
            <p:cNvPr id="7220" name="AutoShape 32"/>
            <p:cNvSpPr>
              <a:spLocks/>
            </p:cNvSpPr>
            <p:nvPr/>
          </p:nvSpPr>
          <p:spPr bwMode="auto">
            <a:xfrm>
              <a:off x="2602" y="645"/>
              <a:ext cx="635" cy="103"/>
            </a:xfrm>
            <a:prstGeom prst="borderCallout1">
              <a:avLst>
                <a:gd name="adj1" fmla="val 69903"/>
                <a:gd name="adj2" fmla="val 107560"/>
                <a:gd name="adj3" fmla="val 1468931"/>
                <a:gd name="adj4" fmla="val 120630"/>
              </a:avLst>
            </a:prstGeom>
            <a:solidFill>
              <a:schemeClr val="bg1"/>
            </a:solidFill>
            <a:ln w="1905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54000" tIns="10800" rIns="54000" bIns="10800">
              <a:spAutoFit/>
            </a:bodyPr>
            <a:lstStyle>
              <a:lvl1pPr defTabSz="762000">
                <a:defRPr sz="4400" b="1">
                  <a:solidFill>
                    <a:schemeClr val="tx1"/>
                  </a:solidFill>
                  <a:latin typeface="Times New Roman" panose="02020603050405020304" pitchFamily="18" charset="0"/>
                </a:defRPr>
              </a:lvl1pPr>
              <a:lvl2pPr marL="742950" indent="-285750" defTabSz="762000">
                <a:defRPr sz="4400" b="1">
                  <a:solidFill>
                    <a:schemeClr val="tx1"/>
                  </a:solidFill>
                  <a:latin typeface="Times New Roman" panose="02020603050405020304" pitchFamily="18" charset="0"/>
                </a:defRPr>
              </a:lvl2pPr>
              <a:lvl3pPr marL="1143000" indent="-228600" defTabSz="762000">
                <a:defRPr sz="4400" b="1">
                  <a:solidFill>
                    <a:schemeClr val="tx1"/>
                  </a:solidFill>
                  <a:latin typeface="Times New Roman" panose="02020603050405020304" pitchFamily="18" charset="0"/>
                </a:defRPr>
              </a:lvl3pPr>
              <a:lvl4pPr marL="1600200" indent="-228600" defTabSz="762000">
                <a:defRPr sz="4400" b="1">
                  <a:solidFill>
                    <a:schemeClr val="tx1"/>
                  </a:solidFill>
                  <a:latin typeface="Times New Roman" panose="02020603050405020304" pitchFamily="18" charset="0"/>
                </a:defRPr>
              </a:lvl4pPr>
              <a:lvl5pPr marL="2057400" indent="-228600" defTabSz="762000">
                <a:defRPr sz="4400" b="1">
                  <a:solidFill>
                    <a:schemeClr val="tx1"/>
                  </a:solidFill>
                  <a:latin typeface="Times New Roman" panose="02020603050405020304" pitchFamily="18" charset="0"/>
                </a:defRPr>
              </a:lvl5pPr>
              <a:lvl6pPr marL="2514600" indent="-228600" defTabSz="762000" eaLnBrk="0" fontAlgn="base" hangingPunct="0">
                <a:spcBef>
                  <a:spcPct val="0"/>
                </a:spcBef>
                <a:spcAft>
                  <a:spcPct val="0"/>
                </a:spcAft>
                <a:defRPr sz="4400" b="1">
                  <a:solidFill>
                    <a:schemeClr val="tx1"/>
                  </a:solidFill>
                  <a:latin typeface="Times New Roman" panose="02020603050405020304" pitchFamily="18" charset="0"/>
                </a:defRPr>
              </a:lvl6pPr>
              <a:lvl7pPr marL="2971800" indent="-228600" defTabSz="762000" eaLnBrk="0" fontAlgn="base" hangingPunct="0">
                <a:spcBef>
                  <a:spcPct val="0"/>
                </a:spcBef>
                <a:spcAft>
                  <a:spcPct val="0"/>
                </a:spcAft>
                <a:defRPr sz="4400" b="1">
                  <a:solidFill>
                    <a:schemeClr val="tx1"/>
                  </a:solidFill>
                  <a:latin typeface="Times New Roman" panose="02020603050405020304" pitchFamily="18" charset="0"/>
                </a:defRPr>
              </a:lvl7pPr>
              <a:lvl8pPr marL="3429000" indent="-228600" defTabSz="762000" eaLnBrk="0" fontAlgn="base" hangingPunct="0">
                <a:spcBef>
                  <a:spcPct val="0"/>
                </a:spcBef>
                <a:spcAft>
                  <a:spcPct val="0"/>
                </a:spcAft>
                <a:defRPr sz="4400" b="1">
                  <a:solidFill>
                    <a:schemeClr val="tx1"/>
                  </a:solidFill>
                  <a:latin typeface="Times New Roman" panose="02020603050405020304" pitchFamily="18" charset="0"/>
                </a:defRPr>
              </a:lvl8pPr>
              <a:lvl9pPr marL="3886200" indent="-228600" defTabSz="762000" eaLnBrk="0" fontAlgn="base" hangingPunct="0">
                <a:spcBef>
                  <a:spcPct val="0"/>
                </a:spcBef>
                <a:spcAft>
                  <a:spcPct val="0"/>
                </a:spcAft>
                <a:defRPr sz="4400" b="1">
                  <a:solidFill>
                    <a:schemeClr val="tx1"/>
                  </a:solidFill>
                  <a:latin typeface="Times New Roman" panose="02020603050405020304" pitchFamily="18" charset="0"/>
                </a:defRPr>
              </a:lvl9pPr>
            </a:lstStyle>
            <a:p>
              <a:pPr algn="ctr"/>
              <a:r>
                <a:rPr lang="nb-NO" altLang="nb-NO" sz="800" b="0"/>
                <a:t>E39 Krifast</a:t>
              </a:r>
            </a:p>
          </p:txBody>
        </p:sp>
        <p:sp>
          <p:nvSpPr>
            <p:cNvPr id="7221" name="AutoShape 34"/>
            <p:cNvSpPr>
              <a:spLocks/>
            </p:cNvSpPr>
            <p:nvPr/>
          </p:nvSpPr>
          <p:spPr bwMode="auto">
            <a:xfrm>
              <a:off x="4734" y="1552"/>
              <a:ext cx="710" cy="103"/>
            </a:xfrm>
            <a:prstGeom prst="borderCallout1">
              <a:avLst>
                <a:gd name="adj1" fmla="val 69903"/>
                <a:gd name="adj2" fmla="val -6759"/>
                <a:gd name="adj3" fmla="val 531069"/>
                <a:gd name="adj4" fmla="val -141690"/>
              </a:avLst>
            </a:prstGeom>
            <a:solidFill>
              <a:schemeClr val="bg1"/>
            </a:solidFill>
            <a:ln w="38100">
              <a:solidFill>
                <a:srgbClr val="FF33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54000" tIns="10800" rIns="54000" bIns="10800">
              <a:spAutoFit/>
            </a:bodyPr>
            <a:lstStyle>
              <a:lvl1pPr defTabSz="762000">
                <a:defRPr sz="4400" b="1">
                  <a:solidFill>
                    <a:schemeClr val="tx1"/>
                  </a:solidFill>
                  <a:latin typeface="Times New Roman" panose="02020603050405020304" pitchFamily="18" charset="0"/>
                </a:defRPr>
              </a:lvl1pPr>
              <a:lvl2pPr marL="742950" indent="-285750" defTabSz="762000">
                <a:defRPr sz="4400" b="1">
                  <a:solidFill>
                    <a:schemeClr val="tx1"/>
                  </a:solidFill>
                  <a:latin typeface="Times New Roman" panose="02020603050405020304" pitchFamily="18" charset="0"/>
                </a:defRPr>
              </a:lvl2pPr>
              <a:lvl3pPr marL="1143000" indent="-228600" defTabSz="762000">
                <a:defRPr sz="4400" b="1">
                  <a:solidFill>
                    <a:schemeClr val="tx1"/>
                  </a:solidFill>
                  <a:latin typeface="Times New Roman" panose="02020603050405020304" pitchFamily="18" charset="0"/>
                </a:defRPr>
              </a:lvl3pPr>
              <a:lvl4pPr marL="1600200" indent="-228600" defTabSz="762000">
                <a:defRPr sz="4400" b="1">
                  <a:solidFill>
                    <a:schemeClr val="tx1"/>
                  </a:solidFill>
                  <a:latin typeface="Times New Roman" panose="02020603050405020304" pitchFamily="18" charset="0"/>
                </a:defRPr>
              </a:lvl4pPr>
              <a:lvl5pPr marL="2057400" indent="-228600" defTabSz="762000">
                <a:defRPr sz="4400" b="1">
                  <a:solidFill>
                    <a:schemeClr val="tx1"/>
                  </a:solidFill>
                  <a:latin typeface="Times New Roman" panose="02020603050405020304" pitchFamily="18" charset="0"/>
                </a:defRPr>
              </a:lvl5pPr>
              <a:lvl6pPr marL="2514600" indent="-228600" defTabSz="762000" eaLnBrk="0" fontAlgn="base" hangingPunct="0">
                <a:spcBef>
                  <a:spcPct val="0"/>
                </a:spcBef>
                <a:spcAft>
                  <a:spcPct val="0"/>
                </a:spcAft>
                <a:defRPr sz="4400" b="1">
                  <a:solidFill>
                    <a:schemeClr val="tx1"/>
                  </a:solidFill>
                  <a:latin typeface="Times New Roman" panose="02020603050405020304" pitchFamily="18" charset="0"/>
                </a:defRPr>
              </a:lvl6pPr>
              <a:lvl7pPr marL="2971800" indent="-228600" defTabSz="762000" eaLnBrk="0" fontAlgn="base" hangingPunct="0">
                <a:spcBef>
                  <a:spcPct val="0"/>
                </a:spcBef>
                <a:spcAft>
                  <a:spcPct val="0"/>
                </a:spcAft>
                <a:defRPr sz="4400" b="1">
                  <a:solidFill>
                    <a:schemeClr val="tx1"/>
                  </a:solidFill>
                  <a:latin typeface="Times New Roman" panose="02020603050405020304" pitchFamily="18" charset="0"/>
                </a:defRPr>
              </a:lvl7pPr>
              <a:lvl8pPr marL="3429000" indent="-228600" defTabSz="762000" eaLnBrk="0" fontAlgn="base" hangingPunct="0">
                <a:spcBef>
                  <a:spcPct val="0"/>
                </a:spcBef>
                <a:spcAft>
                  <a:spcPct val="0"/>
                </a:spcAft>
                <a:defRPr sz="4400" b="1">
                  <a:solidFill>
                    <a:schemeClr val="tx1"/>
                  </a:solidFill>
                  <a:latin typeface="Times New Roman" panose="02020603050405020304" pitchFamily="18" charset="0"/>
                </a:defRPr>
              </a:lvl8pPr>
              <a:lvl9pPr marL="3886200" indent="-228600" defTabSz="762000" eaLnBrk="0" fontAlgn="base" hangingPunct="0">
                <a:spcBef>
                  <a:spcPct val="0"/>
                </a:spcBef>
                <a:spcAft>
                  <a:spcPct val="0"/>
                </a:spcAft>
                <a:defRPr sz="4400" b="1">
                  <a:solidFill>
                    <a:schemeClr val="tx1"/>
                  </a:solidFill>
                  <a:latin typeface="Times New Roman" panose="02020603050405020304" pitchFamily="18" charset="0"/>
                </a:defRPr>
              </a:lvl9pPr>
            </a:lstStyle>
            <a:p>
              <a:pPr algn="ctr"/>
              <a:r>
                <a:rPr lang="nb-NO" altLang="nb-NO" sz="800" b="0"/>
                <a:t>E6 Trondheim - Stjørdal</a:t>
              </a:r>
            </a:p>
          </p:txBody>
        </p:sp>
        <p:sp>
          <p:nvSpPr>
            <p:cNvPr id="7222" name="AutoShape 35"/>
            <p:cNvSpPr>
              <a:spLocks/>
            </p:cNvSpPr>
            <p:nvPr/>
          </p:nvSpPr>
          <p:spPr bwMode="auto">
            <a:xfrm>
              <a:off x="4916" y="3230"/>
              <a:ext cx="633" cy="103"/>
            </a:xfrm>
            <a:prstGeom prst="borderCallout1">
              <a:avLst>
                <a:gd name="adj1" fmla="val 69903"/>
                <a:gd name="adj2" fmla="val -7583"/>
                <a:gd name="adj3" fmla="val -177671"/>
                <a:gd name="adj4" fmla="val -195259"/>
              </a:avLst>
            </a:prstGeom>
            <a:solidFill>
              <a:schemeClr val="bg1"/>
            </a:solidFill>
            <a:ln w="19050">
              <a:solidFill>
                <a:srgbClr val="FF33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54000" tIns="10800" rIns="54000" bIns="10800">
              <a:spAutoFit/>
            </a:bodyPr>
            <a:lstStyle>
              <a:lvl1pPr defTabSz="762000">
                <a:defRPr sz="4400" b="1">
                  <a:solidFill>
                    <a:schemeClr val="tx1"/>
                  </a:solidFill>
                  <a:latin typeface="Times New Roman" panose="02020603050405020304" pitchFamily="18" charset="0"/>
                </a:defRPr>
              </a:lvl1pPr>
              <a:lvl2pPr marL="742950" indent="-285750" defTabSz="762000">
                <a:defRPr sz="4400" b="1">
                  <a:solidFill>
                    <a:schemeClr val="tx1"/>
                  </a:solidFill>
                  <a:latin typeface="Times New Roman" panose="02020603050405020304" pitchFamily="18" charset="0"/>
                </a:defRPr>
              </a:lvl2pPr>
              <a:lvl3pPr marL="1143000" indent="-228600" defTabSz="762000">
                <a:defRPr sz="4400" b="1">
                  <a:solidFill>
                    <a:schemeClr val="tx1"/>
                  </a:solidFill>
                  <a:latin typeface="Times New Roman" panose="02020603050405020304" pitchFamily="18" charset="0"/>
                </a:defRPr>
              </a:lvl3pPr>
              <a:lvl4pPr marL="1600200" indent="-228600" defTabSz="762000">
                <a:defRPr sz="4400" b="1">
                  <a:solidFill>
                    <a:schemeClr val="tx1"/>
                  </a:solidFill>
                  <a:latin typeface="Times New Roman" panose="02020603050405020304" pitchFamily="18" charset="0"/>
                </a:defRPr>
              </a:lvl4pPr>
              <a:lvl5pPr marL="2057400" indent="-228600" defTabSz="762000">
                <a:defRPr sz="4400" b="1">
                  <a:solidFill>
                    <a:schemeClr val="tx1"/>
                  </a:solidFill>
                  <a:latin typeface="Times New Roman" panose="02020603050405020304" pitchFamily="18" charset="0"/>
                </a:defRPr>
              </a:lvl5pPr>
              <a:lvl6pPr marL="2514600" indent="-228600" defTabSz="762000" eaLnBrk="0" fontAlgn="base" hangingPunct="0">
                <a:spcBef>
                  <a:spcPct val="0"/>
                </a:spcBef>
                <a:spcAft>
                  <a:spcPct val="0"/>
                </a:spcAft>
                <a:defRPr sz="4400" b="1">
                  <a:solidFill>
                    <a:schemeClr val="tx1"/>
                  </a:solidFill>
                  <a:latin typeface="Times New Roman" panose="02020603050405020304" pitchFamily="18" charset="0"/>
                </a:defRPr>
              </a:lvl6pPr>
              <a:lvl7pPr marL="2971800" indent="-228600" defTabSz="762000" eaLnBrk="0" fontAlgn="base" hangingPunct="0">
                <a:spcBef>
                  <a:spcPct val="0"/>
                </a:spcBef>
                <a:spcAft>
                  <a:spcPct val="0"/>
                </a:spcAft>
                <a:defRPr sz="4400" b="1">
                  <a:solidFill>
                    <a:schemeClr val="tx1"/>
                  </a:solidFill>
                  <a:latin typeface="Times New Roman" panose="02020603050405020304" pitchFamily="18" charset="0"/>
                </a:defRPr>
              </a:lvl7pPr>
              <a:lvl8pPr marL="3429000" indent="-228600" defTabSz="762000" eaLnBrk="0" fontAlgn="base" hangingPunct="0">
                <a:spcBef>
                  <a:spcPct val="0"/>
                </a:spcBef>
                <a:spcAft>
                  <a:spcPct val="0"/>
                </a:spcAft>
                <a:defRPr sz="4400" b="1">
                  <a:solidFill>
                    <a:schemeClr val="tx1"/>
                  </a:solidFill>
                  <a:latin typeface="Times New Roman" panose="02020603050405020304" pitchFamily="18" charset="0"/>
                </a:defRPr>
              </a:lvl8pPr>
              <a:lvl9pPr marL="3886200" indent="-228600" defTabSz="762000" eaLnBrk="0" fontAlgn="base" hangingPunct="0">
                <a:spcBef>
                  <a:spcPct val="0"/>
                </a:spcBef>
                <a:spcAft>
                  <a:spcPct val="0"/>
                </a:spcAft>
                <a:defRPr sz="4400" b="1">
                  <a:solidFill>
                    <a:schemeClr val="tx1"/>
                  </a:solidFill>
                  <a:latin typeface="Times New Roman" panose="02020603050405020304" pitchFamily="18" charset="0"/>
                </a:defRPr>
              </a:lvl9pPr>
            </a:lstStyle>
            <a:p>
              <a:pPr algn="ctr"/>
              <a:r>
                <a:rPr lang="nb-NO" altLang="nb-NO" sz="800" b="0"/>
                <a:t>Rv 23 Oslofjord Link</a:t>
              </a:r>
            </a:p>
          </p:txBody>
        </p:sp>
        <p:sp>
          <p:nvSpPr>
            <p:cNvPr id="7223" name="AutoShape 36"/>
            <p:cNvSpPr>
              <a:spLocks/>
            </p:cNvSpPr>
            <p:nvPr/>
          </p:nvSpPr>
          <p:spPr bwMode="auto">
            <a:xfrm>
              <a:off x="1710" y="2880"/>
              <a:ext cx="638" cy="103"/>
            </a:xfrm>
            <a:prstGeom prst="borderCallout1">
              <a:avLst>
                <a:gd name="adj1" fmla="val 69903"/>
                <a:gd name="adj2" fmla="val 107523"/>
                <a:gd name="adj3" fmla="val 29125"/>
                <a:gd name="adj4" fmla="val 191065"/>
              </a:avLst>
            </a:prstGeom>
            <a:solidFill>
              <a:schemeClr val="bg1"/>
            </a:solidFill>
            <a:ln w="19050">
              <a:solidFill>
                <a:srgbClr val="FF33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54000" tIns="10800" rIns="54000" bIns="10800">
              <a:spAutoFit/>
            </a:bodyPr>
            <a:lstStyle>
              <a:lvl1pPr defTabSz="762000">
                <a:defRPr sz="4400" b="1">
                  <a:solidFill>
                    <a:schemeClr val="tx1"/>
                  </a:solidFill>
                  <a:latin typeface="Times New Roman" panose="02020603050405020304" pitchFamily="18" charset="0"/>
                </a:defRPr>
              </a:lvl1pPr>
              <a:lvl2pPr marL="742950" indent="-285750" defTabSz="762000">
                <a:defRPr sz="4400" b="1">
                  <a:solidFill>
                    <a:schemeClr val="tx1"/>
                  </a:solidFill>
                  <a:latin typeface="Times New Roman" panose="02020603050405020304" pitchFamily="18" charset="0"/>
                </a:defRPr>
              </a:lvl2pPr>
              <a:lvl3pPr marL="1143000" indent="-228600" defTabSz="762000">
                <a:defRPr sz="4400" b="1">
                  <a:solidFill>
                    <a:schemeClr val="tx1"/>
                  </a:solidFill>
                  <a:latin typeface="Times New Roman" panose="02020603050405020304" pitchFamily="18" charset="0"/>
                </a:defRPr>
              </a:lvl3pPr>
              <a:lvl4pPr marL="1600200" indent="-228600" defTabSz="762000">
                <a:defRPr sz="4400" b="1">
                  <a:solidFill>
                    <a:schemeClr val="tx1"/>
                  </a:solidFill>
                  <a:latin typeface="Times New Roman" panose="02020603050405020304" pitchFamily="18" charset="0"/>
                </a:defRPr>
              </a:lvl4pPr>
              <a:lvl5pPr marL="2057400" indent="-228600" defTabSz="762000">
                <a:defRPr sz="4400" b="1">
                  <a:solidFill>
                    <a:schemeClr val="tx1"/>
                  </a:solidFill>
                  <a:latin typeface="Times New Roman" panose="02020603050405020304" pitchFamily="18" charset="0"/>
                </a:defRPr>
              </a:lvl5pPr>
              <a:lvl6pPr marL="2514600" indent="-228600" defTabSz="762000" eaLnBrk="0" fontAlgn="base" hangingPunct="0">
                <a:spcBef>
                  <a:spcPct val="0"/>
                </a:spcBef>
                <a:spcAft>
                  <a:spcPct val="0"/>
                </a:spcAft>
                <a:defRPr sz="4400" b="1">
                  <a:solidFill>
                    <a:schemeClr val="tx1"/>
                  </a:solidFill>
                  <a:latin typeface="Times New Roman" panose="02020603050405020304" pitchFamily="18" charset="0"/>
                </a:defRPr>
              </a:lvl6pPr>
              <a:lvl7pPr marL="2971800" indent="-228600" defTabSz="762000" eaLnBrk="0" fontAlgn="base" hangingPunct="0">
                <a:spcBef>
                  <a:spcPct val="0"/>
                </a:spcBef>
                <a:spcAft>
                  <a:spcPct val="0"/>
                </a:spcAft>
                <a:defRPr sz="4400" b="1">
                  <a:solidFill>
                    <a:schemeClr val="tx1"/>
                  </a:solidFill>
                  <a:latin typeface="Times New Roman" panose="02020603050405020304" pitchFamily="18" charset="0"/>
                </a:defRPr>
              </a:lvl7pPr>
              <a:lvl8pPr marL="3429000" indent="-228600" defTabSz="762000" eaLnBrk="0" fontAlgn="base" hangingPunct="0">
                <a:spcBef>
                  <a:spcPct val="0"/>
                </a:spcBef>
                <a:spcAft>
                  <a:spcPct val="0"/>
                </a:spcAft>
                <a:defRPr sz="4400" b="1">
                  <a:solidFill>
                    <a:schemeClr val="tx1"/>
                  </a:solidFill>
                  <a:latin typeface="Times New Roman" panose="02020603050405020304" pitchFamily="18" charset="0"/>
                </a:defRPr>
              </a:lvl8pPr>
              <a:lvl9pPr marL="3886200" indent="-228600" defTabSz="762000" eaLnBrk="0" fontAlgn="base" hangingPunct="0">
                <a:spcBef>
                  <a:spcPct val="0"/>
                </a:spcBef>
                <a:spcAft>
                  <a:spcPct val="0"/>
                </a:spcAft>
                <a:defRPr sz="4400" b="1">
                  <a:solidFill>
                    <a:schemeClr val="tx1"/>
                  </a:solidFill>
                  <a:latin typeface="Times New Roman" panose="02020603050405020304" pitchFamily="18" charset="0"/>
                </a:defRPr>
              </a:lvl9pPr>
            </a:lstStyle>
            <a:p>
              <a:pPr>
                <a:spcBef>
                  <a:spcPct val="50000"/>
                </a:spcBef>
              </a:pPr>
              <a:r>
                <a:rPr lang="nb-NO" altLang="nb-NO" sz="800" b="0"/>
                <a:t>E39 Triangular Link</a:t>
              </a:r>
            </a:p>
          </p:txBody>
        </p:sp>
        <p:sp>
          <p:nvSpPr>
            <p:cNvPr id="7224" name="AutoShape 37"/>
            <p:cNvSpPr>
              <a:spLocks/>
            </p:cNvSpPr>
            <p:nvPr/>
          </p:nvSpPr>
          <p:spPr bwMode="auto">
            <a:xfrm>
              <a:off x="1746" y="2750"/>
              <a:ext cx="743" cy="103"/>
            </a:xfrm>
            <a:prstGeom prst="borderCallout1">
              <a:avLst>
                <a:gd name="adj1" fmla="val 69903"/>
                <a:gd name="adj2" fmla="val 106458"/>
                <a:gd name="adj3" fmla="val 137866"/>
                <a:gd name="adj4" fmla="val 178194"/>
              </a:avLst>
            </a:prstGeom>
            <a:solidFill>
              <a:schemeClr val="bg1"/>
            </a:solidFill>
            <a:ln w="1905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54000" tIns="10800" rIns="54000" bIns="10800">
              <a:spAutoFit/>
            </a:bodyPr>
            <a:lstStyle>
              <a:lvl1pPr defTabSz="762000">
                <a:defRPr sz="4400" b="1">
                  <a:solidFill>
                    <a:schemeClr val="tx1"/>
                  </a:solidFill>
                  <a:latin typeface="Times New Roman" panose="02020603050405020304" pitchFamily="18" charset="0"/>
                </a:defRPr>
              </a:lvl1pPr>
              <a:lvl2pPr marL="742950" indent="-285750" defTabSz="762000">
                <a:defRPr sz="4400" b="1">
                  <a:solidFill>
                    <a:schemeClr val="tx1"/>
                  </a:solidFill>
                  <a:latin typeface="Times New Roman" panose="02020603050405020304" pitchFamily="18" charset="0"/>
                </a:defRPr>
              </a:lvl2pPr>
              <a:lvl3pPr marL="1143000" indent="-228600" defTabSz="762000">
                <a:defRPr sz="4400" b="1">
                  <a:solidFill>
                    <a:schemeClr val="tx1"/>
                  </a:solidFill>
                  <a:latin typeface="Times New Roman" panose="02020603050405020304" pitchFamily="18" charset="0"/>
                </a:defRPr>
              </a:lvl3pPr>
              <a:lvl4pPr marL="1600200" indent="-228600" defTabSz="762000">
                <a:defRPr sz="4400" b="1">
                  <a:solidFill>
                    <a:schemeClr val="tx1"/>
                  </a:solidFill>
                  <a:latin typeface="Times New Roman" panose="02020603050405020304" pitchFamily="18" charset="0"/>
                </a:defRPr>
              </a:lvl4pPr>
              <a:lvl5pPr marL="2057400" indent="-228600" defTabSz="762000">
                <a:defRPr sz="4400" b="1">
                  <a:solidFill>
                    <a:schemeClr val="tx1"/>
                  </a:solidFill>
                  <a:latin typeface="Times New Roman" panose="02020603050405020304" pitchFamily="18" charset="0"/>
                </a:defRPr>
              </a:lvl5pPr>
              <a:lvl6pPr marL="2514600" indent="-228600" defTabSz="762000" eaLnBrk="0" fontAlgn="base" hangingPunct="0">
                <a:spcBef>
                  <a:spcPct val="0"/>
                </a:spcBef>
                <a:spcAft>
                  <a:spcPct val="0"/>
                </a:spcAft>
                <a:defRPr sz="4400" b="1">
                  <a:solidFill>
                    <a:schemeClr val="tx1"/>
                  </a:solidFill>
                  <a:latin typeface="Times New Roman" panose="02020603050405020304" pitchFamily="18" charset="0"/>
                </a:defRPr>
              </a:lvl6pPr>
              <a:lvl7pPr marL="2971800" indent="-228600" defTabSz="762000" eaLnBrk="0" fontAlgn="base" hangingPunct="0">
                <a:spcBef>
                  <a:spcPct val="0"/>
                </a:spcBef>
                <a:spcAft>
                  <a:spcPct val="0"/>
                </a:spcAft>
                <a:defRPr sz="4400" b="1">
                  <a:solidFill>
                    <a:schemeClr val="tx1"/>
                  </a:solidFill>
                  <a:latin typeface="Times New Roman" panose="02020603050405020304" pitchFamily="18" charset="0"/>
                </a:defRPr>
              </a:lvl7pPr>
              <a:lvl8pPr marL="3429000" indent="-228600" defTabSz="762000" eaLnBrk="0" fontAlgn="base" hangingPunct="0">
                <a:spcBef>
                  <a:spcPct val="0"/>
                </a:spcBef>
                <a:spcAft>
                  <a:spcPct val="0"/>
                </a:spcAft>
                <a:defRPr sz="4400" b="1">
                  <a:solidFill>
                    <a:schemeClr val="tx1"/>
                  </a:solidFill>
                  <a:latin typeface="Times New Roman" panose="02020603050405020304" pitchFamily="18" charset="0"/>
                </a:defRPr>
              </a:lvl8pPr>
              <a:lvl9pPr marL="3886200" indent="-228600" defTabSz="762000" eaLnBrk="0" fontAlgn="base" hangingPunct="0">
                <a:spcBef>
                  <a:spcPct val="0"/>
                </a:spcBef>
                <a:spcAft>
                  <a:spcPct val="0"/>
                </a:spcAft>
                <a:defRPr sz="4400" b="1">
                  <a:solidFill>
                    <a:schemeClr val="tx1"/>
                  </a:solidFill>
                  <a:latin typeface="Times New Roman" panose="02020603050405020304" pitchFamily="18" charset="0"/>
                </a:defRPr>
              </a:lvl9pPr>
            </a:lstStyle>
            <a:p>
              <a:pPr algn="ctr"/>
              <a:r>
                <a:rPr lang="nb-NO" altLang="nb-NO" sz="800" b="0"/>
                <a:t>Rv 551 Folgefonn Tunnel</a:t>
              </a:r>
            </a:p>
          </p:txBody>
        </p:sp>
        <p:sp>
          <p:nvSpPr>
            <p:cNvPr id="7225" name="AutoShape 38"/>
            <p:cNvSpPr>
              <a:spLocks/>
            </p:cNvSpPr>
            <p:nvPr/>
          </p:nvSpPr>
          <p:spPr bwMode="auto">
            <a:xfrm>
              <a:off x="1895" y="2268"/>
              <a:ext cx="673" cy="115"/>
            </a:xfrm>
            <a:prstGeom prst="borderCallout1">
              <a:avLst>
                <a:gd name="adj1" fmla="val 62606"/>
                <a:gd name="adj2" fmla="val 107134"/>
                <a:gd name="adj3" fmla="val 406088"/>
                <a:gd name="adj4" fmla="val 163148"/>
              </a:avLst>
            </a:prstGeom>
            <a:noFill/>
            <a:ln w="38100">
              <a:solidFill>
                <a:srgbClr val="FF3300"/>
              </a:solidFill>
              <a:miter lim="800000"/>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54000" tIns="10800" rIns="54000" bIns="10800">
              <a:spAutoFit/>
            </a:bodyPr>
            <a:lstStyle>
              <a:lvl1pPr defTabSz="762000">
                <a:defRPr sz="4400" b="1">
                  <a:solidFill>
                    <a:schemeClr val="tx1"/>
                  </a:solidFill>
                  <a:latin typeface="Times New Roman" panose="02020603050405020304" pitchFamily="18" charset="0"/>
                </a:defRPr>
              </a:lvl1pPr>
              <a:lvl2pPr marL="742950" indent="-285750" defTabSz="762000">
                <a:defRPr sz="4400" b="1">
                  <a:solidFill>
                    <a:schemeClr val="tx1"/>
                  </a:solidFill>
                  <a:latin typeface="Times New Roman" panose="02020603050405020304" pitchFamily="18" charset="0"/>
                </a:defRPr>
              </a:lvl2pPr>
              <a:lvl3pPr marL="1143000" indent="-228600" defTabSz="762000">
                <a:defRPr sz="4400" b="1">
                  <a:solidFill>
                    <a:schemeClr val="tx1"/>
                  </a:solidFill>
                  <a:latin typeface="Times New Roman" panose="02020603050405020304" pitchFamily="18" charset="0"/>
                </a:defRPr>
              </a:lvl3pPr>
              <a:lvl4pPr marL="1600200" indent="-228600" defTabSz="762000">
                <a:defRPr sz="4400" b="1">
                  <a:solidFill>
                    <a:schemeClr val="tx1"/>
                  </a:solidFill>
                  <a:latin typeface="Times New Roman" panose="02020603050405020304" pitchFamily="18" charset="0"/>
                </a:defRPr>
              </a:lvl4pPr>
              <a:lvl5pPr marL="2057400" indent="-228600" defTabSz="762000">
                <a:defRPr sz="4400" b="1">
                  <a:solidFill>
                    <a:schemeClr val="tx1"/>
                  </a:solidFill>
                  <a:latin typeface="Times New Roman" panose="02020603050405020304" pitchFamily="18" charset="0"/>
                </a:defRPr>
              </a:lvl5pPr>
              <a:lvl6pPr marL="2514600" indent="-228600" defTabSz="762000" eaLnBrk="0" fontAlgn="base" hangingPunct="0">
                <a:spcBef>
                  <a:spcPct val="0"/>
                </a:spcBef>
                <a:spcAft>
                  <a:spcPct val="0"/>
                </a:spcAft>
                <a:defRPr sz="4400" b="1">
                  <a:solidFill>
                    <a:schemeClr val="tx1"/>
                  </a:solidFill>
                  <a:latin typeface="Times New Roman" panose="02020603050405020304" pitchFamily="18" charset="0"/>
                </a:defRPr>
              </a:lvl6pPr>
              <a:lvl7pPr marL="2971800" indent="-228600" defTabSz="762000" eaLnBrk="0" fontAlgn="base" hangingPunct="0">
                <a:spcBef>
                  <a:spcPct val="0"/>
                </a:spcBef>
                <a:spcAft>
                  <a:spcPct val="0"/>
                </a:spcAft>
                <a:defRPr sz="4400" b="1">
                  <a:solidFill>
                    <a:schemeClr val="tx1"/>
                  </a:solidFill>
                  <a:latin typeface="Times New Roman" panose="02020603050405020304" pitchFamily="18" charset="0"/>
                </a:defRPr>
              </a:lvl7pPr>
              <a:lvl8pPr marL="3429000" indent="-228600" defTabSz="762000" eaLnBrk="0" fontAlgn="base" hangingPunct="0">
                <a:spcBef>
                  <a:spcPct val="0"/>
                </a:spcBef>
                <a:spcAft>
                  <a:spcPct val="0"/>
                </a:spcAft>
                <a:defRPr sz="4400" b="1">
                  <a:solidFill>
                    <a:schemeClr val="tx1"/>
                  </a:solidFill>
                  <a:latin typeface="Times New Roman" panose="02020603050405020304" pitchFamily="18" charset="0"/>
                </a:defRPr>
              </a:lvl8pPr>
              <a:lvl9pPr marL="3886200" indent="-228600" defTabSz="762000" eaLnBrk="0" fontAlgn="base" hangingPunct="0">
                <a:spcBef>
                  <a:spcPct val="0"/>
                </a:spcBef>
                <a:spcAft>
                  <a:spcPct val="0"/>
                </a:spcAft>
                <a:defRPr sz="4400" b="1">
                  <a:solidFill>
                    <a:schemeClr val="tx1"/>
                  </a:solidFill>
                  <a:latin typeface="Times New Roman" panose="02020603050405020304" pitchFamily="18" charset="0"/>
                </a:defRPr>
              </a:lvl9pPr>
            </a:lstStyle>
            <a:p>
              <a:pPr algn="ctr"/>
              <a:r>
                <a:rPr lang="nb-NO" altLang="nb-NO" sz="800" b="0"/>
                <a:t>Rv 566 Osterøy Br.</a:t>
              </a:r>
            </a:p>
          </p:txBody>
        </p:sp>
        <p:sp>
          <p:nvSpPr>
            <p:cNvPr id="7226" name="AutoShape 39"/>
            <p:cNvSpPr>
              <a:spLocks/>
            </p:cNvSpPr>
            <p:nvPr/>
          </p:nvSpPr>
          <p:spPr bwMode="auto">
            <a:xfrm>
              <a:off x="1754" y="2594"/>
              <a:ext cx="652" cy="103"/>
            </a:xfrm>
            <a:prstGeom prst="borderCallout1">
              <a:avLst>
                <a:gd name="adj1" fmla="val 69903"/>
                <a:gd name="adj2" fmla="val 107361"/>
                <a:gd name="adj3" fmla="val 233009"/>
                <a:gd name="adj4" fmla="val 185583"/>
              </a:avLst>
            </a:prstGeom>
            <a:solidFill>
              <a:srgbClr val="DFFDFC"/>
            </a:solidFill>
            <a:ln w="1905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54000" tIns="10800" rIns="54000" bIns="10800">
              <a:spAutoFit/>
            </a:bodyPr>
            <a:lstStyle>
              <a:lvl1pPr defTabSz="762000">
                <a:defRPr sz="4400" b="1">
                  <a:solidFill>
                    <a:schemeClr val="tx1"/>
                  </a:solidFill>
                  <a:latin typeface="Times New Roman" panose="02020603050405020304" pitchFamily="18" charset="0"/>
                </a:defRPr>
              </a:lvl1pPr>
              <a:lvl2pPr marL="742950" indent="-285750" defTabSz="762000">
                <a:defRPr sz="4400" b="1">
                  <a:solidFill>
                    <a:schemeClr val="tx1"/>
                  </a:solidFill>
                  <a:latin typeface="Times New Roman" panose="02020603050405020304" pitchFamily="18" charset="0"/>
                </a:defRPr>
              </a:lvl2pPr>
              <a:lvl3pPr marL="1143000" indent="-228600" defTabSz="762000">
                <a:defRPr sz="4400" b="1">
                  <a:solidFill>
                    <a:schemeClr val="tx1"/>
                  </a:solidFill>
                  <a:latin typeface="Times New Roman" panose="02020603050405020304" pitchFamily="18" charset="0"/>
                </a:defRPr>
              </a:lvl3pPr>
              <a:lvl4pPr marL="1600200" indent="-228600" defTabSz="762000">
                <a:defRPr sz="4400" b="1">
                  <a:solidFill>
                    <a:schemeClr val="tx1"/>
                  </a:solidFill>
                  <a:latin typeface="Times New Roman" panose="02020603050405020304" pitchFamily="18" charset="0"/>
                </a:defRPr>
              </a:lvl4pPr>
              <a:lvl5pPr marL="2057400" indent="-228600" defTabSz="762000">
                <a:defRPr sz="4400" b="1">
                  <a:solidFill>
                    <a:schemeClr val="tx1"/>
                  </a:solidFill>
                  <a:latin typeface="Times New Roman" panose="02020603050405020304" pitchFamily="18" charset="0"/>
                </a:defRPr>
              </a:lvl5pPr>
              <a:lvl6pPr marL="2514600" indent="-228600" defTabSz="762000" eaLnBrk="0" fontAlgn="base" hangingPunct="0">
                <a:spcBef>
                  <a:spcPct val="0"/>
                </a:spcBef>
                <a:spcAft>
                  <a:spcPct val="0"/>
                </a:spcAft>
                <a:defRPr sz="4400" b="1">
                  <a:solidFill>
                    <a:schemeClr val="tx1"/>
                  </a:solidFill>
                  <a:latin typeface="Times New Roman" panose="02020603050405020304" pitchFamily="18" charset="0"/>
                </a:defRPr>
              </a:lvl6pPr>
              <a:lvl7pPr marL="2971800" indent="-228600" defTabSz="762000" eaLnBrk="0" fontAlgn="base" hangingPunct="0">
                <a:spcBef>
                  <a:spcPct val="0"/>
                </a:spcBef>
                <a:spcAft>
                  <a:spcPct val="0"/>
                </a:spcAft>
                <a:defRPr sz="4400" b="1">
                  <a:solidFill>
                    <a:schemeClr val="tx1"/>
                  </a:solidFill>
                  <a:latin typeface="Times New Roman" panose="02020603050405020304" pitchFamily="18" charset="0"/>
                </a:defRPr>
              </a:lvl7pPr>
              <a:lvl8pPr marL="3429000" indent="-228600" defTabSz="762000" eaLnBrk="0" fontAlgn="base" hangingPunct="0">
                <a:spcBef>
                  <a:spcPct val="0"/>
                </a:spcBef>
                <a:spcAft>
                  <a:spcPct val="0"/>
                </a:spcAft>
                <a:defRPr sz="4400" b="1">
                  <a:solidFill>
                    <a:schemeClr val="tx1"/>
                  </a:solidFill>
                  <a:latin typeface="Times New Roman" panose="02020603050405020304" pitchFamily="18" charset="0"/>
                </a:defRPr>
              </a:lvl8pPr>
              <a:lvl9pPr marL="3886200" indent="-228600" defTabSz="762000" eaLnBrk="0" fontAlgn="base" hangingPunct="0">
                <a:spcBef>
                  <a:spcPct val="0"/>
                </a:spcBef>
                <a:spcAft>
                  <a:spcPct val="0"/>
                </a:spcAft>
                <a:defRPr sz="4400" b="1">
                  <a:solidFill>
                    <a:schemeClr val="tx1"/>
                  </a:solidFill>
                  <a:latin typeface="Times New Roman" panose="02020603050405020304" pitchFamily="18" charset="0"/>
                </a:defRPr>
              </a:lvl9pPr>
            </a:lstStyle>
            <a:p>
              <a:pPr algn="ctr"/>
              <a:r>
                <a:rPr lang="nb-NO" altLang="nb-NO" sz="800" b="0"/>
                <a:t>Rv 546 Austevoll Br.</a:t>
              </a:r>
            </a:p>
          </p:txBody>
        </p:sp>
        <p:sp>
          <p:nvSpPr>
            <p:cNvPr id="7227" name="AutoShape 41"/>
            <p:cNvSpPr>
              <a:spLocks/>
            </p:cNvSpPr>
            <p:nvPr/>
          </p:nvSpPr>
          <p:spPr bwMode="auto">
            <a:xfrm>
              <a:off x="2557" y="917"/>
              <a:ext cx="544" cy="103"/>
            </a:xfrm>
            <a:prstGeom prst="borderCallout1">
              <a:avLst>
                <a:gd name="adj1" fmla="val 69903"/>
                <a:gd name="adj2" fmla="val 108824"/>
                <a:gd name="adj3" fmla="val 1317477"/>
                <a:gd name="adj4" fmla="val 129046"/>
              </a:avLst>
            </a:prstGeom>
            <a:solidFill>
              <a:schemeClr val="bg1"/>
            </a:solidFill>
            <a:ln w="19050">
              <a:solidFill>
                <a:srgbClr val="FF33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54000" tIns="10800" rIns="54000" bIns="10800">
              <a:spAutoFit/>
            </a:bodyPr>
            <a:lstStyle>
              <a:lvl1pPr defTabSz="762000">
                <a:defRPr sz="4400" b="1">
                  <a:solidFill>
                    <a:schemeClr val="tx1"/>
                  </a:solidFill>
                  <a:latin typeface="Times New Roman" panose="02020603050405020304" pitchFamily="18" charset="0"/>
                </a:defRPr>
              </a:lvl1pPr>
              <a:lvl2pPr marL="742950" indent="-285750" defTabSz="762000">
                <a:defRPr sz="4400" b="1">
                  <a:solidFill>
                    <a:schemeClr val="tx1"/>
                  </a:solidFill>
                  <a:latin typeface="Times New Roman" panose="02020603050405020304" pitchFamily="18" charset="0"/>
                </a:defRPr>
              </a:lvl2pPr>
              <a:lvl3pPr marL="1143000" indent="-228600" defTabSz="762000">
                <a:defRPr sz="4400" b="1">
                  <a:solidFill>
                    <a:schemeClr val="tx1"/>
                  </a:solidFill>
                  <a:latin typeface="Times New Roman" panose="02020603050405020304" pitchFamily="18" charset="0"/>
                </a:defRPr>
              </a:lvl3pPr>
              <a:lvl4pPr marL="1600200" indent="-228600" defTabSz="762000">
                <a:defRPr sz="4400" b="1">
                  <a:solidFill>
                    <a:schemeClr val="tx1"/>
                  </a:solidFill>
                  <a:latin typeface="Times New Roman" panose="02020603050405020304" pitchFamily="18" charset="0"/>
                </a:defRPr>
              </a:lvl4pPr>
              <a:lvl5pPr marL="2057400" indent="-228600" defTabSz="762000">
                <a:defRPr sz="4400" b="1">
                  <a:solidFill>
                    <a:schemeClr val="tx1"/>
                  </a:solidFill>
                  <a:latin typeface="Times New Roman" panose="02020603050405020304" pitchFamily="18" charset="0"/>
                </a:defRPr>
              </a:lvl5pPr>
              <a:lvl6pPr marL="2514600" indent="-228600" defTabSz="762000" eaLnBrk="0" fontAlgn="base" hangingPunct="0">
                <a:spcBef>
                  <a:spcPct val="0"/>
                </a:spcBef>
                <a:spcAft>
                  <a:spcPct val="0"/>
                </a:spcAft>
                <a:defRPr sz="4400" b="1">
                  <a:solidFill>
                    <a:schemeClr val="tx1"/>
                  </a:solidFill>
                  <a:latin typeface="Times New Roman" panose="02020603050405020304" pitchFamily="18" charset="0"/>
                </a:defRPr>
              </a:lvl6pPr>
              <a:lvl7pPr marL="2971800" indent="-228600" defTabSz="762000" eaLnBrk="0" fontAlgn="base" hangingPunct="0">
                <a:spcBef>
                  <a:spcPct val="0"/>
                </a:spcBef>
                <a:spcAft>
                  <a:spcPct val="0"/>
                </a:spcAft>
                <a:defRPr sz="4400" b="1">
                  <a:solidFill>
                    <a:schemeClr val="tx1"/>
                  </a:solidFill>
                  <a:latin typeface="Times New Roman" panose="02020603050405020304" pitchFamily="18" charset="0"/>
                </a:defRPr>
              </a:lvl7pPr>
              <a:lvl8pPr marL="3429000" indent="-228600" defTabSz="762000" eaLnBrk="0" fontAlgn="base" hangingPunct="0">
                <a:spcBef>
                  <a:spcPct val="0"/>
                </a:spcBef>
                <a:spcAft>
                  <a:spcPct val="0"/>
                </a:spcAft>
                <a:defRPr sz="4400" b="1">
                  <a:solidFill>
                    <a:schemeClr val="tx1"/>
                  </a:solidFill>
                  <a:latin typeface="Times New Roman" panose="02020603050405020304" pitchFamily="18" charset="0"/>
                </a:defRPr>
              </a:lvl8pPr>
              <a:lvl9pPr marL="3886200" indent="-228600" defTabSz="762000" eaLnBrk="0" fontAlgn="base" hangingPunct="0">
                <a:spcBef>
                  <a:spcPct val="0"/>
                </a:spcBef>
                <a:spcAft>
                  <a:spcPct val="0"/>
                </a:spcAft>
                <a:defRPr sz="4400" b="1">
                  <a:solidFill>
                    <a:schemeClr val="tx1"/>
                  </a:solidFill>
                  <a:latin typeface="Times New Roman" panose="02020603050405020304" pitchFamily="18" charset="0"/>
                </a:defRPr>
              </a:lvl9pPr>
            </a:lstStyle>
            <a:p>
              <a:pPr>
                <a:spcBef>
                  <a:spcPct val="50000"/>
                </a:spcBef>
              </a:pPr>
              <a:r>
                <a:rPr lang="nb-NO" altLang="nb-NO" sz="800" b="0"/>
                <a:t>Sykkylven Bridge</a:t>
              </a:r>
            </a:p>
          </p:txBody>
        </p:sp>
        <p:sp>
          <p:nvSpPr>
            <p:cNvPr id="7228" name="AutoShape 43"/>
            <p:cNvSpPr>
              <a:spLocks/>
            </p:cNvSpPr>
            <p:nvPr/>
          </p:nvSpPr>
          <p:spPr bwMode="auto">
            <a:xfrm>
              <a:off x="4110" y="55"/>
              <a:ext cx="534" cy="103"/>
            </a:xfrm>
            <a:prstGeom prst="borderCallout1">
              <a:avLst>
                <a:gd name="adj1" fmla="val 69903"/>
                <a:gd name="adj2" fmla="val 108991"/>
                <a:gd name="adj3" fmla="val 101940"/>
                <a:gd name="adj4" fmla="val 174343"/>
              </a:avLst>
            </a:prstGeom>
            <a:solidFill>
              <a:schemeClr val="bg1"/>
            </a:solidFill>
            <a:ln w="1905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tIns="10800" bIns="10800">
              <a:spAutoFit/>
            </a:bodyPr>
            <a:lstStyle>
              <a:lvl1pPr defTabSz="762000">
                <a:defRPr sz="4400" b="1">
                  <a:solidFill>
                    <a:schemeClr val="tx1"/>
                  </a:solidFill>
                  <a:latin typeface="Times New Roman" panose="02020603050405020304" pitchFamily="18" charset="0"/>
                </a:defRPr>
              </a:lvl1pPr>
              <a:lvl2pPr marL="742950" indent="-285750" defTabSz="762000">
                <a:defRPr sz="4400" b="1">
                  <a:solidFill>
                    <a:schemeClr val="tx1"/>
                  </a:solidFill>
                  <a:latin typeface="Times New Roman" panose="02020603050405020304" pitchFamily="18" charset="0"/>
                </a:defRPr>
              </a:lvl2pPr>
              <a:lvl3pPr marL="1143000" indent="-228600" defTabSz="762000">
                <a:defRPr sz="4400" b="1">
                  <a:solidFill>
                    <a:schemeClr val="tx1"/>
                  </a:solidFill>
                  <a:latin typeface="Times New Roman" panose="02020603050405020304" pitchFamily="18" charset="0"/>
                </a:defRPr>
              </a:lvl3pPr>
              <a:lvl4pPr marL="1600200" indent="-228600" defTabSz="762000">
                <a:defRPr sz="4400" b="1">
                  <a:solidFill>
                    <a:schemeClr val="tx1"/>
                  </a:solidFill>
                  <a:latin typeface="Times New Roman" panose="02020603050405020304" pitchFamily="18" charset="0"/>
                </a:defRPr>
              </a:lvl4pPr>
              <a:lvl5pPr marL="2057400" indent="-228600" defTabSz="762000">
                <a:defRPr sz="4400" b="1">
                  <a:solidFill>
                    <a:schemeClr val="tx1"/>
                  </a:solidFill>
                  <a:latin typeface="Times New Roman" panose="02020603050405020304" pitchFamily="18" charset="0"/>
                </a:defRPr>
              </a:lvl5pPr>
              <a:lvl6pPr marL="2514600" indent="-228600" defTabSz="762000" eaLnBrk="0" fontAlgn="base" hangingPunct="0">
                <a:spcBef>
                  <a:spcPct val="0"/>
                </a:spcBef>
                <a:spcAft>
                  <a:spcPct val="0"/>
                </a:spcAft>
                <a:defRPr sz="4400" b="1">
                  <a:solidFill>
                    <a:schemeClr val="tx1"/>
                  </a:solidFill>
                  <a:latin typeface="Times New Roman" panose="02020603050405020304" pitchFamily="18" charset="0"/>
                </a:defRPr>
              </a:lvl6pPr>
              <a:lvl7pPr marL="2971800" indent="-228600" defTabSz="762000" eaLnBrk="0" fontAlgn="base" hangingPunct="0">
                <a:spcBef>
                  <a:spcPct val="0"/>
                </a:spcBef>
                <a:spcAft>
                  <a:spcPct val="0"/>
                </a:spcAft>
                <a:defRPr sz="4400" b="1">
                  <a:solidFill>
                    <a:schemeClr val="tx1"/>
                  </a:solidFill>
                  <a:latin typeface="Times New Roman" panose="02020603050405020304" pitchFamily="18" charset="0"/>
                </a:defRPr>
              </a:lvl7pPr>
              <a:lvl8pPr marL="3429000" indent="-228600" defTabSz="762000" eaLnBrk="0" fontAlgn="base" hangingPunct="0">
                <a:spcBef>
                  <a:spcPct val="0"/>
                </a:spcBef>
                <a:spcAft>
                  <a:spcPct val="0"/>
                </a:spcAft>
                <a:defRPr sz="4400" b="1">
                  <a:solidFill>
                    <a:schemeClr val="tx1"/>
                  </a:solidFill>
                  <a:latin typeface="Times New Roman" panose="02020603050405020304" pitchFamily="18" charset="0"/>
                </a:defRPr>
              </a:lvl8pPr>
              <a:lvl9pPr marL="3886200" indent="-228600" defTabSz="762000" eaLnBrk="0" fontAlgn="base" hangingPunct="0">
                <a:spcBef>
                  <a:spcPct val="0"/>
                </a:spcBef>
                <a:spcAft>
                  <a:spcPct val="0"/>
                </a:spcAft>
                <a:defRPr sz="4400" b="1">
                  <a:solidFill>
                    <a:schemeClr val="tx1"/>
                  </a:solidFill>
                  <a:latin typeface="Times New Roman" panose="02020603050405020304" pitchFamily="18" charset="0"/>
                </a:defRPr>
              </a:lvl9pPr>
            </a:lstStyle>
            <a:p>
              <a:pPr algn="ctr"/>
              <a:r>
                <a:rPr lang="nb-NO" altLang="nb-NO" sz="800" b="0"/>
                <a:t>E69 Magerøya</a:t>
              </a:r>
            </a:p>
          </p:txBody>
        </p:sp>
        <p:sp>
          <p:nvSpPr>
            <p:cNvPr id="7229" name="AutoShape 45"/>
            <p:cNvSpPr>
              <a:spLocks/>
            </p:cNvSpPr>
            <p:nvPr/>
          </p:nvSpPr>
          <p:spPr bwMode="auto">
            <a:xfrm>
              <a:off x="4916" y="3502"/>
              <a:ext cx="815" cy="103"/>
            </a:xfrm>
            <a:prstGeom prst="borderCallout1">
              <a:avLst>
                <a:gd name="adj1" fmla="val 69903"/>
                <a:gd name="adj2" fmla="val -5889"/>
                <a:gd name="adj3" fmla="val -358255"/>
                <a:gd name="adj4" fmla="val -150921"/>
              </a:avLst>
            </a:prstGeom>
            <a:solidFill>
              <a:schemeClr val="bg1"/>
            </a:solidFill>
            <a:ln w="38100">
              <a:solidFill>
                <a:srgbClr val="FF33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54000" tIns="10800" rIns="54000" bIns="10800">
              <a:spAutoFit/>
            </a:bodyPr>
            <a:lstStyle>
              <a:lvl1pPr defTabSz="762000">
                <a:defRPr sz="4400" b="1">
                  <a:solidFill>
                    <a:schemeClr val="tx1"/>
                  </a:solidFill>
                  <a:latin typeface="Times New Roman" panose="02020603050405020304" pitchFamily="18" charset="0"/>
                </a:defRPr>
              </a:lvl1pPr>
              <a:lvl2pPr marL="742950" indent="-285750" defTabSz="762000">
                <a:defRPr sz="4400" b="1">
                  <a:solidFill>
                    <a:schemeClr val="tx1"/>
                  </a:solidFill>
                  <a:latin typeface="Times New Roman" panose="02020603050405020304" pitchFamily="18" charset="0"/>
                </a:defRPr>
              </a:lvl2pPr>
              <a:lvl3pPr marL="1143000" indent="-228600" defTabSz="762000">
                <a:defRPr sz="4400" b="1">
                  <a:solidFill>
                    <a:schemeClr val="tx1"/>
                  </a:solidFill>
                  <a:latin typeface="Times New Roman" panose="02020603050405020304" pitchFamily="18" charset="0"/>
                </a:defRPr>
              </a:lvl3pPr>
              <a:lvl4pPr marL="1600200" indent="-228600" defTabSz="762000">
                <a:defRPr sz="4400" b="1">
                  <a:solidFill>
                    <a:schemeClr val="tx1"/>
                  </a:solidFill>
                  <a:latin typeface="Times New Roman" panose="02020603050405020304" pitchFamily="18" charset="0"/>
                </a:defRPr>
              </a:lvl4pPr>
              <a:lvl5pPr marL="2057400" indent="-228600" defTabSz="762000">
                <a:defRPr sz="4400" b="1">
                  <a:solidFill>
                    <a:schemeClr val="tx1"/>
                  </a:solidFill>
                  <a:latin typeface="Times New Roman" panose="02020603050405020304" pitchFamily="18" charset="0"/>
                </a:defRPr>
              </a:lvl5pPr>
              <a:lvl6pPr marL="2514600" indent="-228600" defTabSz="762000" eaLnBrk="0" fontAlgn="base" hangingPunct="0">
                <a:spcBef>
                  <a:spcPct val="0"/>
                </a:spcBef>
                <a:spcAft>
                  <a:spcPct val="0"/>
                </a:spcAft>
                <a:defRPr sz="4400" b="1">
                  <a:solidFill>
                    <a:schemeClr val="tx1"/>
                  </a:solidFill>
                  <a:latin typeface="Times New Roman" panose="02020603050405020304" pitchFamily="18" charset="0"/>
                </a:defRPr>
              </a:lvl6pPr>
              <a:lvl7pPr marL="2971800" indent="-228600" defTabSz="762000" eaLnBrk="0" fontAlgn="base" hangingPunct="0">
                <a:spcBef>
                  <a:spcPct val="0"/>
                </a:spcBef>
                <a:spcAft>
                  <a:spcPct val="0"/>
                </a:spcAft>
                <a:defRPr sz="4400" b="1">
                  <a:solidFill>
                    <a:schemeClr val="tx1"/>
                  </a:solidFill>
                  <a:latin typeface="Times New Roman" panose="02020603050405020304" pitchFamily="18" charset="0"/>
                </a:defRPr>
              </a:lvl7pPr>
              <a:lvl8pPr marL="3429000" indent="-228600" defTabSz="762000" eaLnBrk="0" fontAlgn="base" hangingPunct="0">
                <a:spcBef>
                  <a:spcPct val="0"/>
                </a:spcBef>
                <a:spcAft>
                  <a:spcPct val="0"/>
                </a:spcAft>
                <a:defRPr sz="4400" b="1">
                  <a:solidFill>
                    <a:schemeClr val="tx1"/>
                  </a:solidFill>
                  <a:latin typeface="Times New Roman" panose="02020603050405020304" pitchFamily="18" charset="0"/>
                </a:defRPr>
              </a:lvl8pPr>
              <a:lvl9pPr marL="3886200" indent="-228600" defTabSz="762000" eaLnBrk="0" fontAlgn="base" hangingPunct="0">
                <a:spcBef>
                  <a:spcPct val="0"/>
                </a:spcBef>
                <a:spcAft>
                  <a:spcPct val="0"/>
                </a:spcAft>
                <a:defRPr sz="4400" b="1">
                  <a:solidFill>
                    <a:schemeClr val="tx1"/>
                  </a:solidFill>
                  <a:latin typeface="Times New Roman" panose="02020603050405020304" pitchFamily="18" charset="0"/>
                </a:defRPr>
              </a:lvl9pPr>
            </a:lstStyle>
            <a:p>
              <a:pPr algn="ctr"/>
              <a:r>
                <a:rPr lang="nb-NO" altLang="nb-NO" sz="800" b="0"/>
                <a:t>E6 at Moss (Østfold Pack)</a:t>
              </a:r>
            </a:p>
          </p:txBody>
        </p:sp>
        <p:sp>
          <p:nvSpPr>
            <p:cNvPr id="7230" name="AutoShape 46"/>
            <p:cNvSpPr>
              <a:spLocks/>
            </p:cNvSpPr>
            <p:nvPr/>
          </p:nvSpPr>
          <p:spPr bwMode="auto">
            <a:xfrm>
              <a:off x="4916" y="3366"/>
              <a:ext cx="822" cy="103"/>
            </a:xfrm>
            <a:prstGeom prst="borderCallout1">
              <a:avLst>
                <a:gd name="adj1" fmla="val 69903"/>
                <a:gd name="adj2" fmla="val -5838"/>
                <a:gd name="adj3" fmla="val -257282"/>
                <a:gd name="adj4" fmla="val -142093"/>
              </a:avLst>
            </a:prstGeom>
            <a:solidFill>
              <a:schemeClr val="bg1"/>
            </a:solidFill>
            <a:ln w="38100">
              <a:solidFill>
                <a:srgbClr val="FF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54000" tIns="10800" rIns="54000" bIns="10800">
              <a:spAutoFit/>
            </a:bodyPr>
            <a:lstStyle>
              <a:lvl1pPr defTabSz="762000">
                <a:defRPr sz="4400" b="1">
                  <a:solidFill>
                    <a:schemeClr val="tx1"/>
                  </a:solidFill>
                  <a:latin typeface="Times New Roman" panose="02020603050405020304" pitchFamily="18" charset="0"/>
                </a:defRPr>
              </a:lvl1pPr>
              <a:lvl2pPr marL="742950" indent="-285750" defTabSz="762000">
                <a:defRPr sz="4400" b="1">
                  <a:solidFill>
                    <a:schemeClr val="tx1"/>
                  </a:solidFill>
                  <a:latin typeface="Times New Roman" panose="02020603050405020304" pitchFamily="18" charset="0"/>
                </a:defRPr>
              </a:lvl2pPr>
              <a:lvl3pPr marL="1143000" indent="-228600" defTabSz="762000">
                <a:defRPr sz="4400" b="1">
                  <a:solidFill>
                    <a:schemeClr val="tx1"/>
                  </a:solidFill>
                  <a:latin typeface="Times New Roman" panose="02020603050405020304" pitchFamily="18" charset="0"/>
                </a:defRPr>
              </a:lvl3pPr>
              <a:lvl4pPr marL="1600200" indent="-228600" defTabSz="762000">
                <a:defRPr sz="4400" b="1">
                  <a:solidFill>
                    <a:schemeClr val="tx1"/>
                  </a:solidFill>
                  <a:latin typeface="Times New Roman" panose="02020603050405020304" pitchFamily="18" charset="0"/>
                </a:defRPr>
              </a:lvl4pPr>
              <a:lvl5pPr marL="2057400" indent="-228600" defTabSz="762000">
                <a:defRPr sz="4400" b="1">
                  <a:solidFill>
                    <a:schemeClr val="tx1"/>
                  </a:solidFill>
                  <a:latin typeface="Times New Roman" panose="02020603050405020304" pitchFamily="18" charset="0"/>
                </a:defRPr>
              </a:lvl5pPr>
              <a:lvl6pPr marL="2514600" indent="-228600" defTabSz="762000" eaLnBrk="0" fontAlgn="base" hangingPunct="0">
                <a:spcBef>
                  <a:spcPct val="0"/>
                </a:spcBef>
                <a:spcAft>
                  <a:spcPct val="0"/>
                </a:spcAft>
                <a:defRPr sz="4400" b="1">
                  <a:solidFill>
                    <a:schemeClr val="tx1"/>
                  </a:solidFill>
                  <a:latin typeface="Times New Roman" panose="02020603050405020304" pitchFamily="18" charset="0"/>
                </a:defRPr>
              </a:lvl6pPr>
              <a:lvl7pPr marL="2971800" indent="-228600" defTabSz="762000" eaLnBrk="0" fontAlgn="base" hangingPunct="0">
                <a:spcBef>
                  <a:spcPct val="0"/>
                </a:spcBef>
                <a:spcAft>
                  <a:spcPct val="0"/>
                </a:spcAft>
                <a:defRPr sz="4400" b="1">
                  <a:solidFill>
                    <a:schemeClr val="tx1"/>
                  </a:solidFill>
                  <a:latin typeface="Times New Roman" panose="02020603050405020304" pitchFamily="18" charset="0"/>
                </a:defRPr>
              </a:lvl7pPr>
              <a:lvl8pPr marL="3429000" indent="-228600" defTabSz="762000" eaLnBrk="0" fontAlgn="base" hangingPunct="0">
                <a:spcBef>
                  <a:spcPct val="0"/>
                </a:spcBef>
                <a:spcAft>
                  <a:spcPct val="0"/>
                </a:spcAft>
                <a:defRPr sz="4400" b="1">
                  <a:solidFill>
                    <a:schemeClr val="tx1"/>
                  </a:solidFill>
                  <a:latin typeface="Times New Roman" panose="02020603050405020304" pitchFamily="18" charset="0"/>
                </a:defRPr>
              </a:lvl8pPr>
              <a:lvl9pPr marL="3886200" indent="-228600" defTabSz="762000" eaLnBrk="0" fontAlgn="base" hangingPunct="0">
                <a:spcBef>
                  <a:spcPct val="0"/>
                </a:spcBef>
                <a:spcAft>
                  <a:spcPct val="0"/>
                </a:spcAft>
                <a:defRPr sz="4400" b="1">
                  <a:solidFill>
                    <a:schemeClr val="tx1"/>
                  </a:solidFill>
                  <a:latin typeface="Times New Roman" panose="02020603050405020304" pitchFamily="18" charset="0"/>
                </a:defRPr>
              </a:lvl9pPr>
            </a:lstStyle>
            <a:p>
              <a:pPr algn="ctr"/>
              <a:r>
                <a:rPr lang="nb-NO" altLang="nb-NO" sz="800" b="0"/>
                <a:t>E18 at Askim (Østfold Pack)</a:t>
              </a:r>
            </a:p>
          </p:txBody>
        </p:sp>
        <p:sp>
          <p:nvSpPr>
            <p:cNvPr id="7231" name="Oval 47"/>
            <p:cNvSpPr>
              <a:spLocks noChangeArrowheads="1"/>
            </p:cNvSpPr>
            <p:nvPr/>
          </p:nvSpPr>
          <p:spPr bwMode="auto">
            <a:xfrm>
              <a:off x="3000" y="2766"/>
              <a:ext cx="25" cy="25"/>
            </a:xfrm>
            <a:prstGeom prst="ellipse">
              <a:avLst/>
            </a:prstGeom>
            <a:solidFill>
              <a:srgbClr val="FF3300"/>
            </a:solidFill>
            <a:ln w="12700">
              <a:solidFill>
                <a:srgbClr val="FF33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4400" b="1">
                  <a:solidFill>
                    <a:schemeClr val="tx1"/>
                  </a:solidFill>
                  <a:latin typeface="Times New Roman" panose="02020603050405020304" pitchFamily="18" charset="0"/>
                </a:defRPr>
              </a:lvl1pPr>
              <a:lvl2pPr marL="742950" indent="-285750">
                <a:defRPr sz="4400" b="1">
                  <a:solidFill>
                    <a:schemeClr val="tx1"/>
                  </a:solidFill>
                  <a:latin typeface="Times New Roman" panose="02020603050405020304" pitchFamily="18" charset="0"/>
                </a:defRPr>
              </a:lvl2pPr>
              <a:lvl3pPr marL="1143000" indent="-228600">
                <a:defRPr sz="4400" b="1">
                  <a:solidFill>
                    <a:schemeClr val="tx1"/>
                  </a:solidFill>
                  <a:latin typeface="Times New Roman" panose="02020603050405020304" pitchFamily="18" charset="0"/>
                </a:defRPr>
              </a:lvl3pPr>
              <a:lvl4pPr marL="1600200" indent="-228600">
                <a:defRPr sz="4400" b="1">
                  <a:solidFill>
                    <a:schemeClr val="tx1"/>
                  </a:solidFill>
                  <a:latin typeface="Times New Roman" panose="02020603050405020304" pitchFamily="18" charset="0"/>
                </a:defRPr>
              </a:lvl4pPr>
              <a:lvl5pPr marL="2057400" indent="-228600">
                <a:defRPr sz="4400" b="1">
                  <a:solidFill>
                    <a:schemeClr val="tx1"/>
                  </a:solidFill>
                  <a:latin typeface="Times New Roman" panose="02020603050405020304" pitchFamily="18" charset="0"/>
                </a:defRPr>
              </a:lvl5pPr>
              <a:lvl6pPr marL="2514600" indent="-228600" eaLnBrk="0" fontAlgn="base" hangingPunct="0">
                <a:spcBef>
                  <a:spcPct val="0"/>
                </a:spcBef>
                <a:spcAft>
                  <a:spcPct val="0"/>
                </a:spcAft>
                <a:defRPr sz="4400" b="1">
                  <a:solidFill>
                    <a:schemeClr val="tx1"/>
                  </a:solidFill>
                  <a:latin typeface="Times New Roman" panose="02020603050405020304" pitchFamily="18" charset="0"/>
                </a:defRPr>
              </a:lvl6pPr>
              <a:lvl7pPr marL="2971800" indent="-228600" eaLnBrk="0" fontAlgn="base" hangingPunct="0">
                <a:spcBef>
                  <a:spcPct val="0"/>
                </a:spcBef>
                <a:spcAft>
                  <a:spcPct val="0"/>
                </a:spcAft>
                <a:defRPr sz="4400" b="1">
                  <a:solidFill>
                    <a:schemeClr val="tx1"/>
                  </a:solidFill>
                  <a:latin typeface="Times New Roman" panose="02020603050405020304" pitchFamily="18" charset="0"/>
                </a:defRPr>
              </a:lvl7pPr>
              <a:lvl8pPr marL="3429000" indent="-228600" eaLnBrk="0" fontAlgn="base" hangingPunct="0">
                <a:spcBef>
                  <a:spcPct val="0"/>
                </a:spcBef>
                <a:spcAft>
                  <a:spcPct val="0"/>
                </a:spcAft>
                <a:defRPr sz="4400" b="1">
                  <a:solidFill>
                    <a:schemeClr val="tx1"/>
                  </a:solidFill>
                  <a:latin typeface="Times New Roman" panose="02020603050405020304" pitchFamily="18" charset="0"/>
                </a:defRPr>
              </a:lvl8pPr>
              <a:lvl9pPr marL="3886200" indent="-228600" eaLnBrk="0" fontAlgn="base" hangingPunct="0">
                <a:spcBef>
                  <a:spcPct val="0"/>
                </a:spcBef>
                <a:spcAft>
                  <a:spcPct val="0"/>
                </a:spcAft>
                <a:defRPr sz="4400" b="1">
                  <a:solidFill>
                    <a:schemeClr val="tx1"/>
                  </a:solidFill>
                  <a:latin typeface="Times New Roman" panose="02020603050405020304" pitchFamily="18" charset="0"/>
                </a:defRPr>
              </a:lvl9pPr>
            </a:lstStyle>
            <a:p>
              <a:endParaRPr lang="en-US" altLang="nb-NO"/>
            </a:p>
          </p:txBody>
        </p:sp>
        <p:sp>
          <p:nvSpPr>
            <p:cNvPr id="7232" name="AutoShape 48"/>
            <p:cNvSpPr>
              <a:spLocks/>
            </p:cNvSpPr>
            <p:nvPr/>
          </p:nvSpPr>
          <p:spPr bwMode="auto">
            <a:xfrm>
              <a:off x="3442" y="4001"/>
              <a:ext cx="523" cy="115"/>
            </a:xfrm>
            <a:prstGeom prst="borderCallout1">
              <a:avLst>
                <a:gd name="adj1" fmla="val 62606"/>
                <a:gd name="adj2" fmla="val -9176"/>
                <a:gd name="adj3" fmla="val -542606"/>
                <a:gd name="adj4" fmla="val -11472"/>
              </a:avLst>
            </a:prstGeom>
            <a:noFill/>
            <a:ln w="38100">
              <a:solidFill>
                <a:srgbClr val="FF3300"/>
              </a:solidFill>
              <a:miter lim="800000"/>
              <a:headEnd/>
              <a:tailEnd/>
            </a:ln>
            <a:effectLst/>
            <a:extLst>
              <a:ext uri="{909E8E84-426E-40DD-AFC4-6F175D3DCCD1}">
                <a14:hiddenFill xmlns:a14="http://schemas.microsoft.com/office/drawing/2010/main">
                  <a:solidFill>
                    <a:srgbClr val="FFFF0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54000" tIns="10800" rIns="54000" bIns="10800">
              <a:spAutoFit/>
            </a:bodyPr>
            <a:lstStyle>
              <a:lvl1pPr defTabSz="762000">
                <a:defRPr sz="4400" b="1">
                  <a:solidFill>
                    <a:schemeClr val="tx1"/>
                  </a:solidFill>
                  <a:latin typeface="Times New Roman" panose="02020603050405020304" pitchFamily="18" charset="0"/>
                </a:defRPr>
              </a:lvl1pPr>
              <a:lvl2pPr marL="742950" indent="-285750" defTabSz="762000">
                <a:defRPr sz="4400" b="1">
                  <a:solidFill>
                    <a:schemeClr val="tx1"/>
                  </a:solidFill>
                  <a:latin typeface="Times New Roman" panose="02020603050405020304" pitchFamily="18" charset="0"/>
                </a:defRPr>
              </a:lvl2pPr>
              <a:lvl3pPr marL="1143000" indent="-228600" defTabSz="762000">
                <a:defRPr sz="4400" b="1">
                  <a:solidFill>
                    <a:schemeClr val="tx1"/>
                  </a:solidFill>
                  <a:latin typeface="Times New Roman" panose="02020603050405020304" pitchFamily="18" charset="0"/>
                </a:defRPr>
              </a:lvl3pPr>
              <a:lvl4pPr marL="1600200" indent="-228600" defTabSz="762000">
                <a:defRPr sz="4400" b="1">
                  <a:solidFill>
                    <a:schemeClr val="tx1"/>
                  </a:solidFill>
                  <a:latin typeface="Times New Roman" panose="02020603050405020304" pitchFamily="18" charset="0"/>
                </a:defRPr>
              </a:lvl4pPr>
              <a:lvl5pPr marL="2057400" indent="-228600" defTabSz="762000">
                <a:defRPr sz="4400" b="1">
                  <a:solidFill>
                    <a:schemeClr val="tx1"/>
                  </a:solidFill>
                  <a:latin typeface="Times New Roman" panose="02020603050405020304" pitchFamily="18" charset="0"/>
                </a:defRPr>
              </a:lvl5pPr>
              <a:lvl6pPr marL="2514600" indent="-228600" defTabSz="762000" eaLnBrk="0" fontAlgn="base" hangingPunct="0">
                <a:spcBef>
                  <a:spcPct val="0"/>
                </a:spcBef>
                <a:spcAft>
                  <a:spcPct val="0"/>
                </a:spcAft>
                <a:defRPr sz="4400" b="1">
                  <a:solidFill>
                    <a:schemeClr val="tx1"/>
                  </a:solidFill>
                  <a:latin typeface="Times New Roman" panose="02020603050405020304" pitchFamily="18" charset="0"/>
                </a:defRPr>
              </a:lvl6pPr>
              <a:lvl7pPr marL="2971800" indent="-228600" defTabSz="762000" eaLnBrk="0" fontAlgn="base" hangingPunct="0">
                <a:spcBef>
                  <a:spcPct val="0"/>
                </a:spcBef>
                <a:spcAft>
                  <a:spcPct val="0"/>
                </a:spcAft>
                <a:defRPr sz="4400" b="1">
                  <a:solidFill>
                    <a:schemeClr val="tx1"/>
                  </a:solidFill>
                  <a:latin typeface="Times New Roman" panose="02020603050405020304" pitchFamily="18" charset="0"/>
                </a:defRPr>
              </a:lvl7pPr>
              <a:lvl8pPr marL="3429000" indent="-228600" defTabSz="762000" eaLnBrk="0" fontAlgn="base" hangingPunct="0">
                <a:spcBef>
                  <a:spcPct val="0"/>
                </a:spcBef>
                <a:spcAft>
                  <a:spcPct val="0"/>
                </a:spcAft>
                <a:defRPr sz="4400" b="1">
                  <a:solidFill>
                    <a:schemeClr val="tx1"/>
                  </a:solidFill>
                  <a:latin typeface="Times New Roman" panose="02020603050405020304" pitchFamily="18" charset="0"/>
                </a:defRPr>
              </a:lvl8pPr>
              <a:lvl9pPr marL="3886200" indent="-228600" defTabSz="762000" eaLnBrk="0" fontAlgn="base" hangingPunct="0">
                <a:spcBef>
                  <a:spcPct val="0"/>
                </a:spcBef>
                <a:spcAft>
                  <a:spcPct val="0"/>
                </a:spcAft>
                <a:defRPr sz="4400" b="1">
                  <a:solidFill>
                    <a:schemeClr val="tx1"/>
                  </a:solidFill>
                  <a:latin typeface="Times New Roman" panose="02020603050405020304" pitchFamily="18" charset="0"/>
                </a:defRPr>
              </a:lvl9pPr>
            </a:lstStyle>
            <a:p>
              <a:pPr>
                <a:spcBef>
                  <a:spcPct val="50000"/>
                </a:spcBef>
              </a:pPr>
              <a:r>
                <a:rPr lang="nb-NO" altLang="nb-NO" sz="800" b="0"/>
                <a:t>E18 Aust-Agder</a:t>
              </a:r>
            </a:p>
          </p:txBody>
        </p:sp>
        <p:sp>
          <p:nvSpPr>
            <p:cNvPr id="7233" name="AutoShape 49"/>
            <p:cNvSpPr>
              <a:spLocks/>
            </p:cNvSpPr>
            <p:nvPr/>
          </p:nvSpPr>
          <p:spPr bwMode="auto">
            <a:xfrm>
              <a:off x="3906" y="3521"/>
              <a:ext cx="355" cy="103"/>
            </a:xfrm>
            <a:prstGeom prst="borderCallout1">
              <a:avLst>
                <a:gd name="adj1" fmla="val 69903"/>
                <a:gd name="adj2" fmla="val -13523"/>
                <a:gd name="adj3" fmla="val -392231"/>
                <a:gd name="adj4" fmla="val -78875"/>
              </a:avLst>
            </a:prstGeom>
            <a:solidFill>
              <a:schemeClr val="bg1"/>
            </a:solidFill>
            <a:ln w="19050">
              <a:solidFill>
                <a:srgbClr val="FF33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54000" tIns="10800" rIns="54000" bIns="10800">
              <a:spAutoFit/>
            </a:bodyPr>
            <a:lstStyle>
              <a:lvl1pPr defTabSz="762000">
                <a:defRPr sz="4400" b="1">
                  <a:solidFill>
                    <a:schemeClr val="tx1"/>
                  </a:solidFill>
                  <a:latin typeface="Times New Roman" panose="02020603050405020304" pitchFamily="18" charset="0"/>
                </a:defRPr>
              </a:lvl1pPr>
              <a:lvl2pPr marL="742950" indent="-285750" defTabSz="762000">
                <a:defRPr sz="4400" b="1">
                  <a:solidFill>
                    <a:schemeClr val="tx1"/>
                  </a:solidFill>
                  <a:latin typeface="Times New Roman" panose="02020603050405020304" pitchFamily="18" charset="0"/>
                </a:defRPr>
              </a:lvl2pPr>
              <a:lvl3pPr marL="1143000" indent="-228600" defTabSz="762000">
                <a:defRPr sz="4400" b="1">
                  <a:solidFill>
                    <a:schemeClr val="tx1"/>
                  </a:solidFill>
                  <a:latin typeface="Times New Roman" panose="02020603050405020304" pitchFamily="18" charset="0"/>
                </a:defRPr>
              </a:lvl3pPr>
              <a:lvl4pPr marL="1600200" indent="-228600" defTabSz="762000">
                <a:defRPr sz="4400" b="1">
                  <a:solidFill>
                    <a:schemeClr val="tx1"/>
                  </a:solidFill>
                  <a:latin typeface="Times New Roman" panose="02020603050405020304" pitchFamily="18" charset="0"/>
                </a:defRPr>
              </a:lvl4pPr>
              <a:lvl5pPr marL="2057400" indent="-228600" defTabSz="762000">
                <a:defRPr sz="4400" b="1">
                  <a:solidFill>
                    <a:schemeClr val="tx1"/>
                  </a:solidFill>
                  <a:latin typeface="Times New Roman" panose="02020603050405020304" pitchFamily="18" charset="0"/>
                </a:defRPr>
              </a:lvl5pPr>
              <a:lvl6pPr marL="2514600" indent="-228600" defTabSz="762000" eaLnBrk="0" fontAlgn="base" hangingPunct="0">
                <a:spcBef>
                  <a:spcPct val="0"/>
                </a:spcBef>
                <a:spcAft>
                  <a:spcPct val="0"/>
                </a:spcAft>
                <a:defRPr sz="4400" b="1">
                  <a:solidFill>
                    <a:schemeClr val="tx1"/>
                  </a:solidFill>
                  <a:latin typeface="Times New Roman" panose="02020603050405020304" pitchFamily="18" charset="0"/>
                </a:defRPr>
              </a:lvl6pPr>
              <a:lvl7pPr marL="2971800" indent="-228600" defTabSz="762000" eaLnBrk="0" fontAlgn="base" hangingPunct="0">
                <a:spcBef>
                  <a:spcPct val="0"/>
                </a:spcBef>
                <a:spcAft>
                  <a:spcPct val="0"/>
                </a:spcAft>
                <a:defRPr sz="4400" b="1">
                  <a:solidFill>
                    <a:schemeClr val="tx1"/>
                  </a:solidFill>
                  <a:latin typeface="Times New Roman" panose="02020603050405020304" pitchFamily="18" charset="0"/>
                </a:defRPr>
              </a:lvl7pPr>
              <a:lvl8pPr marL="3429000" indent="-228600" defTabSz="762000" eaLnBrk="0" fontAlgn="base" hangingPunct="0">
                <a:spcBef>
                  <a:spcPct val="0"/>
                </a:spcBef>
                <a:spcAft>
                  <a:spcPct val="0"/>
                </a:spcAft>
                <a:defRPr sz="4400" b="1">
                  <a:solidFill>
                    <a:schemeClr val="tx1"/>
                  </a:solidFill>
                  <a:latin typeface="Times New Roman" panose="02020603050405020304" pitchFamily="18" charset="0"/>
                </a:defRPr>
              </a:lvl8pPr>
              <a:lvl9pPr marL="3886200" indent="-228600" defTabSz="762000" eaLnBrk="0" fontAlgn="base" hangingPunct="0">
                <a:spcBef>
                  <a:spcPct val="0"/>
                </a:spcBef>
                <a:spcAft>
                  <a:spcPct val="0"/>
                </a:spcAft>
                <a:defRPr sz="4400" b="1">
                  <a:solidFill>
                    <a:schemeClr val="tx1"/>
                  </a:solidFill>
                  <a:latin typeface="Times New Roman" panose="02020603050405020304" pitchFamily="18" charset="0"/>
                </a:defRPr>
              </a:lvl9pPr>
            </a:lstStyle>
            <a:p>
              <a:pPr algn="ctr"/>
              <a:r>
                <a:rPr lang="nb-NO" altLang="nb-NO" sz="800" b="0"/>
                <a:t>E18 Sande</a:t>
              </a:r>
            </a:p>
          </p:txBody>
        </p:sp>
        <p:sp>
          <p:nvSpPr>
            <p:cNvPr id="7234" name="Oval 50"/>
            <p:cNvSpPr>
              <a:spLocks noChangeArrowheads="1"/>
            </p:cNvSpPr>
            <p:nvPr/>
          </p:nvSpPr>
          <p:spPr bwMode="auto">
            <a:xfrm>
              <a:off x="3354" y="3330"/>
              <a:ext cx="25" cy="25"/>
            </a:xfrm>
            <a:prstGeom prst="ellipse">
              <a:avLst/>
            </a:prstGeom>
            <a:solidFill>
              <a:srgbClr val="FF3300"/>
            </a:solidFill>
            <a:ln w="12700">
              <a:solidFill>
                <a:srgbClr val="FF33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4400" b="1">
                  <a:solidFill>
                    <a:schemeClr val="tx1"/>
                  </a:solidFill>
                  <a:latin typeface="Times New Roman" panose="02020603050405020304" pitchFamily="18" charset="0"/>
                </a:defRPr>
              </a:lvl1pPr>
              <a:lvl2pPr marL="742950" indent="-285750">
                <a:defRPr sz="4400" b="1">
                  <a:solidFill>
                    <a:schemeClr val="tx1"/>
                  </a:solidFill>
                  <a:latin typeface="Times New Roman" panose="02020603050405020304" pitchFamily="18" charset="0"/>
                </a:defRPr>
              </a:lvl2pPr>
              <a:lvl3pPr marL="1143000" indent="-228600">
                <a:defRPr sz="4400" b="1">
                  <a:solidFill>
                    <a:schemeClr val="tx1"/>
                  </a:solidFill>
                  <a:latin typeface="Times New Roman" panose="02020603050405020304" pitchFamily="18" charset="0"/>
                </a:defRPr>
              </a:lvl3pPr>
              <a:lvl4pPr marL="1600200" indent="-228600">
                <a:defRPr sz="4400" b="1">
                  <a:solidFill>
                    <a:schemeClr val="tx1"/>
                  </a:solidFill>
                  <a:latin typeface="Times New Roman" panose="02020603050405020304" pitchFamily="18" charset="0"/>
                </a:defRPr>
              </a:lvl4pPr>
              <a:lvl5pPr marL="2057400" indent="-228600">
                <a:defRPr sz="4400" b="1">
                  <a:solidFill>
                    <a:schemeClr val="tx1"/>
                  </a:solidFill>
                  <a:latin typeface="Times New Roman" panose="02020603050405020304" pitchFamily="18" charset="0"/>
                </a:defRPr>
              </a:lvl5pPr>
              <a:lvl6pPr marL="2514600" indent="-228600" eaLnBrk="0" fontAlgn="base" hangingPunct="0">
                <a:spcBef>
                  <a:spcPct val="0"/>
                </a:spcBef>
                <a:spcAft>
                  <a:spcPct val="0"/>
                </a:spcAft>
                <a:defRPr sz="4400" b="1">
                  <a:solidFill>
                    <a:schemeClr val="tx1"/>
                  </a:solidFill>
                  <a:latin typeface="Times New Roman" panose="02020603050405020304" pitchFamily="18" charset="0"/>
                </a:defRPr>
              </a:lvl6pPr>
              <a:lvl7pPr marL="2971800" indent="-228600" eaLnBrk="0" fontAlgn="base" hangingPunct="0">
                <a:spcBef>
                  <a:spcPct val="0"/>
                </a:spcBef>
                <a:spcAft>
                  <a:spcPct val="0"/>
                </a:spcAft>
                <a:defRPr sz="4400" b="1">
                  <a:solidFill>
                    <a:schemeClr val="tx1"/>
                  </a:solidFill>
                  <a:latin typeface="Times New Roman" panose="02020603050405020304" pitchFamily="18" charset="0"/>
                </a:defRPr>
              </a:lvl7pPr>
              <a:lvl8pPr marL="3429000" indent="-228600" eaLnBrk="0" fontAlgn="base" hangingPunct="0">
                <a:spcBef>
                  <a:spcPct val="0"/>
                </a:spcBef>
                <a:spcAft>
                  <a:spcPct val="0"/>
                </a:spcAft>
                <a:defRPr sz="4400" b="1">
                  <a:solidFill>
                    <a:schemeClr val="tx1"/>
                  </a:solidFill>
                  <a:latin typeface="Times New Roman" panose="02020603050405020304" pitchFamily="18" charset="0"/>
                </a:defRPr>
              </a:lvl8pPr>
              <a:lvl9pPr marL="3886200" indent="-228600" eaLnBrk="0" fontAlgn="base" hangingPunct="0">
                <a:spcBef>
                  <a:spcPct val="0"/>
                </a:spcBef>
                <a:spcAft>
                  <a:spcPct val="0"/>
                </a:spcAft>
                <a:defRPr sz="4400" b="1">
                  <a:solidFill>
                    <a:schemeClr val="tx1"/>
                  </a:solidFill>
                  <a:latin typeface="Times New Roman" panose="02020603050405020304" pitchFamily="18" charset="0"/>
                </a:defRPr>
              </a:lvl9pPr>
            </a:lstStyle>
            <a:p>
              <a:endParaRPr lang="en-US" altLang="nb-NO"/>
            </a:p>
          </p:txBody>
        </p:sp>
        <p:sp>
          <p:nvSpPr>
            <p:cNvPr id="7235" name="Oval 51"/>
            <p:cNvSpPr>
              <a:spLocks noChangeArrowheads="1"/>
            </p:cNvSpPr>
            <p:nvPr/>
          </p:nvSpPr>
          <p:spPr bwMode="auto">
            <a:xfrm>
              <a:off x="3586" y="3069"/>
              <a:ext cx="25" cy="25"/>
            </a:xfrm>
            <a:prstGeom prst="ellipse">
              <a:avLst/>
            </a:prstGeom>
            <a:solidFill>
              <a:srgbClr val="FF3300"/>
            </a:solidFill>
            <a:ln w="12700">
              <a:solidFill>
                <a:srgbClr val="FF33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4400" b="1">
                  <a:solidFill>
                    <a:schemeClr val="tx1"/>
                  </a:solidFill>
                  <a:latin typeface="Times New Roman" panose="02020603050405020304" pitchFamily="18" charset="0"/>
                </a:defRPr>
              </a:lvl1pPr>
              <a:lvl2pPr marL="742950" indent="-285750">
                <a:defRPr sz="4400" b="1">
                  <a:solidFill>
                    <a:schemeClr val="tx1"/>
                  </a:solidFill>
                  <a:latin typeface="Times New Roman" panose="02020603050405020304" pitchFamily="18" charset="0"/>
                </a:defRPr>
              </a:lvl2pPr>
              <a:lvl3pPr marL="1143000" indent="-228600">
                <a:defRPr sz="4400" b="1">
                  <a:solidFill>
                    <a:schemeClr val="tx1"/>
                  </a:solidFill>
                  <a:latin typeface="Times New Roman" panose="02020603050405020304" pitchFamily="18" charset="0"/>
                </a:defRPr>
              </a:lvl3pPr>
              <a:lvl4pPr marL="1600200" indent="-228600">
                <a:defRPr sz="4400" b="1">
                  <a:solidFill>
                    <a:schemeClr val="tx1"/>
                  </a:solidFill>
                  <a:latin typeface="Times New Roman" panose="02020603050405020304" pitchFamily="18" charset="0"/>
                </a:defRPr>
              </a:lvl4pPr>
              <a:lvl5pPr marL="2057400" indent="-228600">
                <a:defRPr sz="4400" b="1">
                  <a:solidFill>
                    <a:schemeClr val="tx1"/>
                  </a:solidFill>
                  <a:latin typeface="Times New Roman" panose="02020603050405020304" pitchFamily="18" charset="0"/>
                </a:defRPr>
              </a:lvl5pPr>
              <a:lvl6pPr marL="2514600" indent="-228600" eaLnBrk="0" fontAlgn="base" hangingPunct="0">
                <a:spcBef>
                  <a:spcPct val="0"/>
                </a:spcBef>
                <a:spcAft>
                  <a:spcPct val="0"/>
                </a:spcAft>
                <a:defRPr sz="4400" b="1">
                  <a:solidFill>
                    <a:schemeClr val="tx1"/>
                  </a:solidFill>
                  <a:latin typeface="Times New Roman" panose="02020603050405020304" pitchFamily="18" charset="0"/>
                </a:defRPr>
              </a:lvl6pPr>
              <a:lvl7pPr marL="2971800" indent="-228600" eaLnBrk="0" fontAlgn="base" hangingPunct="0">
                <a:spcBef>
                  <a:spcPct val="0"/>
                </a:spcBef>
                <a:spcAft>
                  <a:spcPct val="0"/>
                </a:spcAft>
                <a:defRPr sz="4400" b="1">
                  <a:solidFill>
                    <a:schemeClr val="tx1"/>
                  </a:solidFill>
                  <a:latin typeface="Times New Roman" panose="02020603050405020304" pitchFamily="18" charset="0"/>
                </a:defRPr>
              </a:lvl7pPr>
              <a:lvl8pPr marL="3429000" indent="-228600" eaLnBrk="0" fontAlgn="base" hangingPunct="0">
                <a:spcBef>
                  <a:spcPct val="0"/>
                </a:spcBef>
                <a:spcAft>
                  <a:spcPct val="0"/>
                </a:spcAft>
                <a:defRPr sz="4400" b="1">
                  <a:solidFill>
                    <a:schemeClr val="tx1"/>
                  </a:solidFill>
                  <a:latin typeface="Times New Roman" panose="02020603050405020304" pitchFamily="18" charset="0"/>
                </a:defRPr>
              </a:lvl8pPr>
              <a:lvl9pPr marL="3886200" indent="-228600" eaLnBrk="0" fontAlgn="base" hangingPunct="0">
                <a:spcBef>
                  <a:spcPct val="0"/>
                </a:spcBef>
                <a:spcAft>
                  <a:spcPct val="0"/>
                </a:spcAft>
                <a:defRPr sz="4400" b="1">
                  <a:solidFill>
                    <a:schemeClr val="tx1"/>
                  </a:solidFill>
                  <a:latin typeface="Times New Roman" panose="02020603050405020304" pitchFamily="18" charset="0"/>
                </a:defRPr>
              </a:lvl9pPr>
            </a:lstStyle>
            <a:p>
              <a:endParaRPr lang="en-US" altLang="nb-NO"/>
            </a:p>
          </p:txBody>
        </p:sp>
        <p:sp>
          <p:nvSpPr>
            <p:cNvPr id="7236" name="Oval 52"/>
            <p:cNvSpPr>
              <a:spLocks noChangeArrowheads="1"/>
            </p:cNvSpPr>
            <p:nvPr/>
          </p:nvSpPr>
          <p:spPr bwMode="auto">
            <a:xfrm>
              <a:off x="3134" y="3371"/>
              <a:ext cx="25" cy="25"/>
            </a:xfrm>
            <a:prstGeom prst="ellipse">
              <a:avLst/>
            </a:prstGeom>
            <a:solidFill>
              <a:srgbClr val="FF3300"/>
            </a:solidFill>
            <a:ln w="12700">
              <a:solidFill>
                <a:srgbClr val="FF33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4400" b="1">
                  <a:solidFill>
                    <a:schemeClr val="tx1"/>
                  </a:solidFill>
                  <a:latin typeface="Times New Roman" panose="02020603050405020304" pitchFamily="18" charset="0"/>
                </a:defRPr>
              </a:lvl1pPr>
              <a:lvl2pPr marL="742950" indent="-285750">
                <a:defRPr sz="4400" b="1">
                  <a:solidFill>
                    <a:schemeClr val="tx1"/>
                  </a:solidFill>
                  <a:latin typeface="Times New Roman" panose="02020603050405020304" pitchFamily="18" charset="0"/>
                </a:defRPr>
              </a:lvl2pPr>
              <a:lvl3pPr marL="1143000" indent="-228600">
                <a:defRPr sz="4400" b="1">
                  <a:solidFill>
                    <a:schemeClr val="tx1"/>
                  </a:solidFill>
                  <a:latin typeface="Times New Roman" panose="02020603050405020304" pitchFamily="18" charset="0"/>
                </a:defRPr>
              </a:lvl3pPr>
              <a:lvl4pPr marL="1600200" indent="-228600">
                <a:defRPr sz="4400" b="1">
                  <a:solidFill>
                    <a:schemeClr val="tx1"/>
                  </a:solidFill>
                  <a:latin typeface="Times New Roman" panose="02020603050405020304" pitchFamily="18" charset="0"/>
                </a:defRPr>
              </a:lvl4pPr>
              <a:lvl5pPr marL="2057400" indent="-228600">
                <a:defRPr sz="4400" b="1">
                  <a:solidFill>
                    <a:schemeClr val="tx1"/>
                  </a:solidFill>
                  <a:latin typeface="Times New Roman" panose="02020603050405020304" pitchFamily="18" charset="0"/>
                </a:defRPr>
              </a:lvl5pPr>
              <a:lvl6pPr marL="2514600" indent="-228600" eaLnBrk="0" fontAlgn="base" hangingPunct="0">
                <a:spcBef>
                  <a:spcPct val="0"/>
                </a:spcBef>
                <a:spcAft>
                  <a:spcPct val="0"/>
                </a:spcAft>
                <a:defRPr sz="4400" b="1">
                  <a:solidFill>
                    <a:schemeClr val="tx1"/>
                  </a:solidFill>
                  <a:latin typeface="Times New Roman" panose="02020603050405020304" pitchFamily="18" charset="0"/>
                </a:defRPr>
              </a:lvl6pPr>
              <a:lvl7pPr marL="2971800" indent="-228600" eaLnBrk="0" fontAlgn="base" hangingPunct="0">
                <a:spcBef>
                  <a:spcPct val="0"/>
                </a:spcBef>
                <a:spcAft>
                  <a:spcPct val="0"/>
                </a:spcAft>
                <a:defRPr sz="4400" b="1">
                  <a:solidFill>
                    <a:schemeClr val="tx1"/>
                  </a:solidFill>
                  <a:latin typeface="Times New Roman" panose="02020603050405020304" pitchFamily="18" charset="0"/>
                </a:defRPr>
              </a:lvl7pPr>
              <a:lvl8pPr marL="3429000" indent="-228600" eaLnBrk="0" fontAlgn="base" hangingPunct="0">
                <a:spcBef>
                  <a:spcPct val="0"/>
                </a:spcBef>
                <a:spcAft>
                  <a:spcPct val="0"/>
                </a:spcAft>
                <a:defRPr sz="4400" b="1">
                  <a:solidFill>
                    <a:schemeClr val="tx1"/>
                  </a:solidFill>
                  <a:latin typeface="Times New Roman" panose="02020603050405020304" pitchFamily="18" charset="0"/>
                </a:defRPr>
              </a:lvl8pPr>
              <a:lvl9pPr marL="3886200" indent="-228600" eaLnBrk="0" fontAlgn="base" hangingPunct="0">
                <a:spcBef>
                  <a:spcPct val="0"/>
                </a:spcBef>
                <a:spcAft>
                  <a:spcPct val="0"/>
                </a:spcAft>
                <a:defRPr sz="4400" b="1">
                  <a:solidFill>
                    <a:schemeClr val="tx1"/>
                  </a:solidFill>
                  <a:latin typeface="Times New Roman" panose="02020603050405020304" pitchFamily="18" charset="0"/>
                </a:defRPr>
              </a:lvl9pPr>
            </a:lstStyle>
            <a:p>
              <a:endParaRPr lang="en-US" altLang="nb-NO"/>
            </a:p>
          </p:txBody>
        </p:sp>
        <p:sp>
          <p:nvSpPr>
            <p:cNvPr id="7237" name="AutoShape 53"/>
            <p:cNvSpPr>
              <a:spLocks/>
            </p:cNvSpPr>
            <p:nvPr/>
          </p:nvSpPr>
          <p:spPr bwMode="auto">
            <a:xfrm>
              <a:off x="2560" y="4000"/>
              <a:ext cx="511" cy="103"/>
            </a:xfrm>
            <a:prstGeom prst="borderCallout1">
              <a:avLst>
                <a:gd name="adj1" fmla="val 69903"/>
                <a:gd name="adj2" fmla="val 109394"/>
                <a:gd name="adj3" fmla="val -547574"/>
                <a:gd name="adj4" fmla="val 112523"/>
              </a:avLst>
            </a:prstGeom>
            <a:noFill/>
            <a:ln w="38100">
              <a:solidFill>
                <a:srgbClr val="FF3300"/>
              </a:solidFill>
              <a:miter lim="800000"/>
              <a:headEnd/>
              <a:tailEnd/>
            </a:ln>
            <a:effectLst/>
            <a:extLst>
              <a:ext uri="{909E8E84-426E-40DD-AFC4-6F175D3DCCD1}">
                <a14:hiddenFill xmlns:a14="http://schemas.microsoft.com/office/drawing/2010/main">
                  <a:solidFill>
                    <a:srgbClr val="FFFF0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54000" tIns="10800" rIns="54000" bIns="10800">
              <a:spAutoFit/>
            </a:bodyPr>
            <a:lstStyle>
              <a:lvl1pPr defTabSz="762000">
                <a:defRPr sz="4400" b="1">
                  <a:solidFill>
                    <a:schemeClr val="tx1"/>
                  </a:solidFill>
                  <a:latin typeface="Times New Roman" panose="02020603050405020304" pitchFamily="18" charset="0"/>
                </a:defRPr>
              </a:lvl1pPr>
              <a:lvl2pPr marL="742950" indent="-285750" defTabSz="762000">
                <a:defRPr sz="4400" b="1">
                  <a:solidFill>
                    <a:schemeClr val="tx1"/>
                  </a:solidFill>
                  <a:latin typeface="Times New Roman" panose="02020603050405020304" pitchFamily="18" charset="0"/>
                </a:defRPr>
              </a:lvl2pPr>
              <a:lvl3pPr marL="1143000" indent="-228600" defTabSz="762000">
                <a:defRPr sz="4400" b="1">
                  <a:solidFill>
                    <a:schemeClr val="tx1"/>
                  </a:solidFill>
                  <a:latin typeface="Times New Roman" panose="02020603050405020304" pitchFamily="18" charset="0"/>
                </a:defRPr>
              </a:lvl3pPr>
              <a:lvl4pPr marL="1600200" indent="-228600" defTabSz="762000">
                <a:defRPr sz="4400" b="1">
                  <a:solidFill>
                    <a:schemeClr val="tx1"/>
                  </a:solidFill>
                  <a:latin typeface="Times New Roman" panose="02020603050405020304" pitchFamily="18" charset="0"/>
                </a:defRPr>
              </a:lvl4pPr>
              <a:lvl5pPr marL="2057400" indent="-228600" defTabSz="762000">
                <a:defRPr sz="4400" b="1">
                  <a:solidFill>
                    <a:schemeClr val="tx1"/>
                  </a:solidFill>
                  <a:latin typeface="Times New Roman" panose="02020603050405020304" pitchFamily="18" charset="0"/>
                </a:defRPr>
              </a:lvl5pPr>
              <a:lvl6pPr marL="2514600" indent="-228600" defTabSz="762000" eaLnBrk="0" fontAlgn="base" hangingPunct="0">
                <a:spcBef>
                  <a:spcPct val="0"/>
                </a:spcBef>
                <a:spcAft>
                  <a:spcPct val="0"/>
                </a:spcAft>
                <a:defRPr sz="4400" b="1">
                  <a:solidFill>
                    <a:schemeClr val="tx1"/>
                  </a:solidFill>
                  <a:latin typeface="Times New Roman" panose="02020603050405020304" pitchFamily="18" charset="0"/>
                </a:defRPr>
              </a:lvl6pPr>
              <a:lvl7pPr marL="2971800" indent="-228600" defTabSz="762000" eaLnBrk="0" fontAlgn="base" hangingPunct="0">
                <a:spcBef>
                  <a:spcPct val="0"/>
                </a:spcBef>
                <a:spcAft>
                  <a:spcPct val="0"/>
                </a:spcAft>
                <a:defRPr sz="4400" b="1">
                  <a:solidFill>
                    <a:schemeClr val="tx1"/>
                  </a:solidFill>
                  <a:latin typeface="Times New Roman" panose="02020603050405020304" pitchFamily="18" charset="0"/>
                </a:defRPr>
              </a:lvl7pPr>
              <a:lvl8pPr marL="3429000" indent="-228600" defTabSz="762000" eaLnBrk="0" fontAlgn="base" hangingPunct="0">
                <a:spcBef>
                  <a:spcPct val="0"/>
                </a:spcBef>
                <a:spcAft>
                  <a:spcPct val="0"/>
                </a:spcAft>
                <a:defRPr sz="4400" b="1">
                  <a:solidFill>
                    <a:schemeClr val="tx1"/>
                  </a:solidFill>
                  <a:latin typeface="Times New Roman" panose="02020603050405020304" pitchFamily="18" charset="0"/>
                </a:defRPr>
              </a:lvl8pPr>
              <a:lvl9pPr marL="3886200" indent="-228600" defTabSz="762000" eaLnBrk="0" fontAlgn="base" hangingPunct="0">
                <a:spcBef>
                  <a:spcPct val="0"/>
                </a:spcBef>
                <a:spcAft>
                  <a:spcPct val="0"/>
                </a:spcAft>
                <a:defRPr sz="4400" b="1">
                  <a:solidFill>
                    <a:schemeClr val="tx1"/>
                  </a:solidFill>
                  <a:latin typeface="Times New Roman" panose="02020603050405020304" pitchFamily="18" charset="0"/>
                </a:defRPr>
              </a:lvl9pPr>
            </a:lstStyle>
            <a:p>
              <a:pPr algn="ctr"/>
              <a:r>
                <a:rPr lang="nb-NO" altLang="nb-NO" sz="800" b="0"/>
                <a:t>E39 Lister Pack</a:t>
              </a:r>
            </a:p>
          </p:txBody>
        </p:sp>
        <p:sp>
          <p:nvSpPr>
            <p:cNvPr id="7238" name="AutoShape 54"/>
            <p:cNvSpPr>
              <a:spLocks/>
            </p:cNvSpPr>
            <p:nvPr/>
          </p:nvSpPr>
          <p:spPr bwMode="auto">
            <a:xfrm>
              <a:off x="4912" y="2774"/>
              <a:ext cx="818" cy="110"/>
            </a:xfrm>
            <a:prstGeom prst="borderCallout1">
              <a:avLst>
                <a:gd name="adj1" fmla="val 65454"/>
                <a:gd name="adj2" fmla="val -5866"/>
                <a:gd name="adj3" fmla="val 130000"/>
                <a:gd name="adj4" fmla="val -145722"/>
              </a:avLst>
            </a:prstGeom>
            <a:solidFill>
              <a:schemeClr val="bg1"/>
            </a:solidFill>
            <a:ln w="19050">
              <a:solidFill>
                <a:srgbClr val="FF33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54000" tIns="10800" rIns="54000" bIns="10800"/>
            <a:lstStyle>
              <a:lvl1pPr defTabSz="762000">
                <a:defRPr sz="4400" b="1">
                  <a:solidFill>
                    <a:schemeClr val="tx1"/>
                  </a:solidFill>
                  <a:latin typeface="Times New Roman" panose="02020603050405020304" pitchFamily="18" charset="0"/>
                </a:defRPr>
              </a:lvl1pPr>
              <a:lvl2pPr marL="742950" indent="-285750" defTabSz="762000">
                <a:defRPr sz="4400" b="1">
                  <a:solidFill>
                    <a:schemeClr val="tx1"/>
                  </a:solidFill>
                  <a:latin typeface="Times New Roman" panose="02020603050405020304" pitchFamily="18" charset="0"/>
                </a:defRPr>
              </a:lvl2pPr>
              <a:lvl3pPr marL="1143000" indent="-228600" defTabSz="762000">
                <a:defRPr sz="4400" b="1">
                  <a:solidFill>
                    <a:schemeClr val="tx1"/>
                  </a:solidFill>
                  <a:latin typeface="Times New Roman" panose="02020603050405020304" pitchFamily="18" charset="0"/>
                </a:defRPr>
              </a:lvl3pPr>
              <a:lvl4pPr marL="1600200" indent="-228600" defTabSz="762000">
                <a:defRPr sz="4400" b="1">
                  <a:solidFill>
                    <a:schemeClr val="tx1"/>
                  </a:solidFill>
                  <a:latin typeface="Times New Roman" panose="02020603050405020304" pitchFamily="18" charset="0"/>
                </a:defRPr>
              </a:lvl4pPr>
              <a:lvl5pPr marL="2057400" indent="-228600" defTabSz="762000">
                <a:defRPr sz="4400" b="1">
                  <a:solidFill>
                    <a:schemeClr val="tx1"/>
                  </a:solidFill>
                  <a:latin typeface="Times New Roman" panose="02020603050405020304" pitchFamily="18" charset="0"/>
                </a:defRPr>
              </a:lvl5pPr>
              <a:lvl6pPr marL="2514600" indent="-228600" defTabSz="762000" eaLnBrk="0" fontAlgn="base" hangingPunct="0">
                <a:spcBef>
                  <a:spcPct val="0"/>
                </a:spcBef>
                <a:spcAft>
                  <a:spcPct val="0"/>
                </a:spcAft>
                <a:defRPr sz="4400" b="1">
                  <a:solidFill>
                    <a:schemeClr val="tx1"/>
                  </a:solidFill>
                  <a:latin typeface="Times New Roman" panose="02020603050405020304" pitchFamily="18" charset="0"/>
                </a:defRPr>
              </a:lvl6pPr>
              <a:lvl7pPr marL="2971800" indent="-228600" defTabSz="762000" eaLnBrk="0" fontAlgn="base" hangingPunct="0">
                <a:spcBef>
                  <a:spcPct val="0"/>
                </a:spcBef>
                <a:spcAft>
                  <a:spcPct val="0"/>
                </a:spcAft>
                <a:defRPr sz="4400" b="1">
                  <a:solidFill>
                    <a:schemeClr val="tx1"/>
                  </a:solidFill>
                  <a:latin typeface="Times New Roman" panose="02020603050405020304" pitchFamily="18" charset="0"/>
                </a:defRPr>
              </a:lvl7pPr>
              <a:lvl8pPr marL="3429000" indent="-228600" defTabSz="762000" eaLnBrk="0" fontAlgn="base" hangingPunct="0">
                <a:spcBef>
                  <a:spcPct val="0"/>
                </a:spcBef>
                <a:spcAft>
                  <a:spcPct val="0"/>
                </a:spcAft>
                <a:defRPr sz="4400" b="1">
                  <a:solidFill>
                    <a:schemeClr val="tx1"/>
                  </a:solidFill>
                  <a:latin typeface="Times New Roman" panose="02020603050405020304" pitchFamily="18" charset="0"/>
                </a:defRPr>
              </a:lvl8pPr>
              <a:lvl9pPr marL="3886200" indent="-228600" defTabSz="762000" eaLnBrk="0" fontAlgn="base" hangingPunct="0">
                <a:spcBef>
                  <a:spcPct val="0"/>
                </a:spcBef>
                <a:spcAft>
                  <a:spcPct val="0"/>
                </a:spcAft>
                <a:defRPr sz="4400" b="1">
                  <a:solidFill>
                    <a:schemeClr val="tx1"/>
                  </a:solidFill>
                  <a:latin typeface="Times New Roman" panose="02020603050405020304" pitchFamily="18" charset="0"/>
                </a:defRPr>
              </a:lvl9pPr>
            </a:lstStyle>
            <a:p>
              <a:pPr algn="ctr"/>
              <a:r>
                <a:rPr lang="nb-NO" altLang="nb-NO" sz="800" b="0"/>
                <a:t>Rv 35 Lunner - Gardermoen</a:t>
              </a:r>
            </a:p>
          </p:txBody>
        </p:sp>
        <p:sp>
          <p:nvSpPr>
            <p:cNvPr id="7239" name="AutoShape 55"/>
            <p:cNvSpPr>
              <a:spLocks/>
            </p:cNvSpPr>
            <p:nvPr/>
          </p:nvSpPr>
          <p:spPr bwMode="auto">
            <a:xfrm>
              <a:off x="4732" y="1416"/>
              <a:ext cx="763" cy="103"/>
            </a:xfrm>
            <a:prstGeom prst="borderCallout1">
              <a:avLst>
                <a:gd name="adj1" fmla="val 69903"/>
                <a:gd name="adj2" fmla="val -6292"/>
                <a:gd name="adj3" fmla="val 650486"/>
                <a:gd name="adj4" fmla="val -140630"/>
              </a:avLst>
            </a:prstGeom>
            <a:solidFill>
              <a:schemeClr val="bg1"/>
            </a:solidFill>
            <a:ln w="38100">
              <a:solidFill>
                <a:srgbClr val="FF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54000" tIns="10800" rIns="54000" bIns="10800">
              <a:spAutoFit/>
            </a:bodyPr>
            <a:lstStyle>
              <a:lvl1pPr defTabSz="762000">
                <a:defRPr sz="4400" b="1">
                  <a:solidFill>
                    <a:schemeClr val="tx1"/>
                  </a:solidFill>
                  <a:latin typeface="Times New Roman" panose="02020603050405020304" pitchFamily="18" charset="0"/>
                </a:defRPr>
              </a:lvl1pPr>
              <a:lvl2pPr marL="742950" indent="-285750" defTabSz="762000">
                <a:defRPr sz="4400" b="1">
                  <a:solidFill>
                    <a:schemeClr val="tx1"/>
                  </a:solidFill>
                  <a:latin typeface="Times New Roman" panose="02020603050405020304" pitchFamily="18" charset="0"/>
                </a:defRPr>
              </a:lvl2pPr>
              <a:lvl3pPr marL="1143000" indent="-228600" defTabSz="762000">
                <a:defRPr sz="4400" b="1">
                  <a:solidFill>
                    <a:schemeClr val="tx1"/>
                  </a:solidFill>
                  <a:latin typeface="Times New Roman" panose="02020603050405020304" pitchFamily="18" charset="0"/>
                </a:defRPr>
              </a:lvl3pPr>
              <a:lvl4pPr marL="1600200" indent="-228600" defTabSz="762000">
                <a:defRPr sz="4400" b="1">
                  <a:solidFill>
                    <a:schemeClr val="tx1"/>
                  </a:solidFill>
                  <a:latin typeface="Times New Roman" panose="02020603050405020304" pitchFamily="18" charset="0"/>
                </a:defRPr>
              </a:lvl4pPr>
              <a:lvl5pPr marL="2057400" indent="-228600" defTabSz="762000">
                <a:defRPr sz="4400" b="1">
                  <a:solidFill>
                    <a:schemeClr val="tx1"/>
                  </a:solidFill>
                  <a:latin typeface="Times New Roman" panose="02020603050405020304" pitchFamily="18" charset="0"/>
                </a:defRPr>
              </a:lvl5pPr>
              <a:lvl6pPr marL="2514600" indent="-228600" defTabSz="762000" eaLnBrk="0" fontAlgn="base" hangingPunct="0">
                <a:spcBef>
                  <a:spcPct val="0"/>
                </a:spcBef>
                <a:spcAft>
                  <a:spcPct val="0"/>
                </a:spcAft>
                <a:defRPr sz="4400" b="1">
                  <a:solidFill>
                    <a:schemeClr val="tx1"/>
                  </a:solidFill>
                  <a:latin typeface="Times New Roman" panose="02020603050405020304" pitchFamily="18" charset="0"/>
                </a:defRPr>
              </a:lvl6pPr>
              <a:lvl7pPr marL="2971800" indent="-228600" defTabSz="762000" eaLnBrk="0" fontAlgn="base" hangingPunct="0">
                <a:spcBef>
                  <a:spcPct val="0"/>
                </a:spcBef>
                <a:spcAft>
                  <a:spcPct val="0"/>
                </a:spcAft>
                <a:defRPr sz="4400" b="1">
                  <a:solidFill>
                    <a:schemeClr val="tx1"/>
                  </a:solidFill>
                  <a:latin typeface="Times New Roman" panose="02020603050405020304" pitchFamily="18" charset="0"/>
                </a:defRPr>
              </a:lvl7pPr>
              <a:lvl8pPr marL="3429000" indent="-228600" defTabSz="762000" eaLnBrk="0" fontAlgn="base" hangingPunct="0">
                <a:spcBef>
                  <a:spcPct val="0"/>
                </a:spcBef>
                <a:spcAft>
                  <a:spcPct val="0"/>
                </a:spcAft>
                <a:defRPr sz="4400" b="1">
                  <a:solidFill>
                    <a:schemeClr val="tx1"/>
                  </a:solidFill>
                  <a:latin typeface="Times New Roman" panose="02020603050405020304" pitchFamily="18" charset="0"/>
                </a:defRPr>
              </a:lvl8pPr>
              <a:lvl9pPr marL="3886200" indent="-228600" defTabSz="762000" eaLnBrk="0" fontAlgn="base" hangingPunct="0">
                <a:spcBef>
                  <a:spcPct val="0"/>
                </a:spcBef>
                <a:spcAft>
                  <a:spcPct val="0"/>
                </a:spcAft>
                <a:defRPr sz="4400" b="1">
                  <a:solidFill>
                    <a:schemeClr val="tx1"/>
                  </a:solidFill>
                  <a:latin typeface="Times New Roman" panose="02020603050405020304" pitchFamily="18" charset="0"/>
                </a:defRPr>
              </a:lvl9pPr>
            </a:lstStyle>
            <a:p>
              <a:pPr algn="ctr"/>
              <a:r>
                <a:rPr lang="nb-NO" altLang="nb-NO" sz="800" b="0"/>
                <a:t>E39 Øysand - Thamshamn</a:t>
              </a:r>
            </a:p>
          </p:txBody>
        </p:sp>
        <p:sp>
          <p:nvSpPr>
            <p:cNvPr id="7240" name="AutoShape 56"/>
            <p:cNvSpPr>
              <a:spLocks/>
            </p:cNvSpPr>
            <p:nvPr/>
          </p:nvSpPr>
          <p:spPr bwMode="auto">
            <a:xfrm>
              <a:off x="4734" y="1131"/>
              <a:ext cx="347" cy="122"/>
            </a:xfrm>
            <a:prstGeom prst="borderCallout1">
              <a:avLst>
                <a:gd name="adj1" fmla="val 59019"/>
                <a:gd name="adj2" fmla="val -13833"/>
                <a:gd name="adj3" fmla="val 577870"/>
                <a:gd name="adj4" fmla="val -254468"/>
              </a:avLst>
            </a:prstGeom>
            <a:solidFill>
              <a:srgbClr val="FFFF00"/>
            </a:solidFill>
            <a:ln w="38100">
              <a:solidFill>
                <a:srgbClr val="FF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54000" tIns="10800" rIns="54000" bIns="10800">
              <a:spAutoFit/>
            </a:bodyPr>
            <a:lstStyle>
              <a:lvl1pPr defTabSz="762000">
                <a:defRPr sz="4400" b="1">
                  <a:solidFill>
                    <a:schemeClr val="tx1"/>
                  </a:solidFill>
                  <a:latin typeface="Times New Roman" panose="02020603050405020304" pitchFamily="18" charset="0"/>
                </a:defRPr>
              </a:lvl1pPr>
              <a:lvl2pPr marL="742950" indent="-285750" defTabSz="762000">
                <a:defRPr sz="4400" b="1">
                  <a:solidFill>
                    <a:schemeClr val="tx1"/>
                  </a:solidFill>
                  <a:latin typeface="Times New Roman" panose="02020603050405020304" pitchFamily="18" charset="0"/>
                </a:defRPr>
              </a:lvl2pPr>
              <a:lvl3pPr marL="1143000" indent="-228600" defTabSz="762000">
                <a:defRPr sz="4400" b="1">
                  <a:solidFill>
                    <a:schemeClr val="tx1"/>
                  </a:solidFill>
                  <a:latin typeface="Times New Roman" panose="02020603050405020304" pitchFamily="18" charset="0"/>
                </a:defRPr>
              </a:lvl3pPr>
              <a:lvl4pPr marL="1600200" indent="-228600" defTabSz="762000">
                <a:defRPr sz="4400" b="1">
                  <a:solidFill>
                    <a:schemeClr val="tx1"/>
                  </a:solidFill>
                  <a:latin typeface="Times New Roman" panose="02020603050405020304" pitchFamily="18" charset="0"/>
                </a:defRPr>
              </a:lvl4pPr>
              <a:lvl5pPr marL="2057400" indent="-228600" defTabSz="762000">
                <a:defRPr sz="4400" b="1">
                  <a:solidFill>
                    <a:schemeClr val="tx1"/>
                  </a:solidFill>
                  <a:latin typeface="Times New Roman" panose="02020603050405020304" pitchFamily="18" charset="0"/>
                </a:defRPr>
              </a:lvl5pPr>
              <a:lvl6pPr marL="2514600" indent="-228600" defTabSz="762000" eaLnBrk="0" fontAlgn="base" hangingPunct="0">
                <a:spcBef>
                  <a:spcPct val="0"/>
                </a:spcBef>
                <a:spcAft>
                  <a:spcPct val="0"/>
                </a:spcAft>
                <a:defRPr sz="4400" b="1">
                  <a:solidFill>
                    <a:schemeClr val="tx1"/>
                  </a:solidFill>
                  <a:latin typeface="Times New Roman" panose="02020603050405020304" pitchFamily="18" charset="0"/>
                </a:defRPr>
              </a:lvl6pPr>
              <a:lvl7pPr marL="2971800" indent="-228600" defTabSz="762000" eaLnBrk="0" fontAlgn="base" hangingPunct="0">
                <a:spcBef>
                  <a:spcPct val="0"/>
                </a:spcBef>
                <a:spcAft>
                  <a:spcPct val="0"/>
                </a:spcAft>
                <a:defRPr sz="4400" b="1">
                  <a:solidFill>
                    <a:schemeClr val="tx1"/>
                  </a:solidFill>
                  <a:latin typeface="Times New Roman" panose="02020603050405020304" pitchFamily="18" charset="0"/>
                </a:defRPr>
              </a:lvl7pPr>
              <a:lvl8pPr marL="3429000" indent="-228600" defTabSz="762000" eaLnBrk="0" fontAlgn="base" hangingPunct="0">
                <a:spcBef>
                  <a:spcPct val="0"/>
                </a:spcBef>
                <a:spcAft>
                  <a:spcPct val="0"/>
                </a:spcAft>
                <a:defRPr sz="4400" b="1">
                  <a:solidFill>
                    <a:schemeClr val="tx1"/>
                  </a:solidFill>
                  <a:latin typeface="Times New Roman" panose="02020603050405020304" pitchFamily="18" charset="0"/>
                </a:defRPr>
              </a:lvl8pPr>
              <a:lvl9pPr marL="3886200" indent="-228600" defTabSz="762000" eaLnBrk="0" fontAlgn="base" hangingPunct="0">
                <a:spcBef>
                  <a:spcPct val="0"/>
                </a:spcBef>
                <a:spcAft>
                  <a:spcPct val="0"/>
                </a:spcAft>
                <a:defRPr sz="4400" b="1">
                  <a:solidFill>
                    <a:schemeClr val="tx1"/>
                  </a:solidFill>
                  <a:latin typeface="Times New Roman" panose="02020603050405020304" pitchFamily="18" charset="0"/>
                </a:defRPr>
              </a:lvl9pPr>
            </a:lstStyle>
            <a:p>
              <a:pPr algn="ctr"/>
              <a:r>
                <a:rPr lang="nb-NO" altLang="nb-NO" sz="1000"/>
                <a:t>Namsos</a:t>
              </a:r>
            </a:p>
          </p:txBody>
        </p:sp>
        <p:sp>
          <p:nvSpPr>
            <p:cNvPr id="7241" name="Oval 57"/>
            <p:cNvSpPr>
              <a:spLocks noChangeArrowheads="1"/>
            </p:cNvSpPr>
            <p:nvPr/>
          </p:nvSpPr>
          <p:spPr bwMode="auto">
            <a:xfrm>
              <a:off x="3812" y="1852"/>
              <a:ext cx="25" cy="25"/>
            </a:xfrm>
            <a:prstGeom prst="ellipse">
              <a:avLst/>
            </a:prstGeom>
            <a:solidFill>
              <a:srgbClr val="FF3300"/>
            </a:solidFill>
            <a:ln w="12700">
              <a:solidFill>
                <a:srgbClr val="FF33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4400" b="1">
                  <a:solidFill>
                    <a:schemeClr val="tx1"/>
                  </a:solidFill>
                  <a:latin typeface="Times New Roman" panose="02020603050405020304" pitchFamily="18" charset="0"/>
                </a:defRPr>
              </a:lvl1pPr>
              <a:lvl2pPr marL="742950" indent="-285750">
                <a:defRPr sz="4400" b="1">
                  <a:solidFill>
                    <a:schemeClr val="tx1"/>
                  </a:solidFill>
                  <a:latin typeface="Times New Roman" panose="02020603050405020304" pitchFamily="18" charset="0"/>
                </a:defRPr>
              </a:lvl2pPr>
              <a:lvl3pPr marL="1143000" indent="-228600">
                <a:defRPr sz="4400" b="1">
                  <a:solidFill>
                    <a:schemeClr val="tx1"/>
                  </a:solidFill>
                  <a:latin typeface="Times New Roman" panose="02020603050405020304" pitchFamily="18" charset="0"/>
                </a:defRPr>
              </a:lvl3pPr>
              <a:lvl4pPr marL="1600200" indent="-228600">
                <a:defRPr sz="4400" b="1">
                  <a:solidFill>
                    <a:schemeClr val="tx1"/>
                  </a:solidFill>
                  <a:latin typeface="Times New Roman" panose="02020603050405020304" pitchFamily="18" charset="0"/>
                </a:defRPr>
              </a:lvl4pPr>
              <a:lvl5pPr marL="2057400" indent="-228600">
                <a:defRPr sz="4400" b="1">
                  <a:solidFill>
                    <a:schemeClr val="tx1"/>
                  </a:solidFill>
                  <a:latin typeface="Times New Roman" panose="02020603050405020304" pitchFamily="18" charset="0"/>
                </a:defRPr>
              </a:lvl5pPr>
              <a:lvl6pPr marL="2514600" indent="-228600" eaLnBrk="0" fontAlgn="base" hangingPunct="0">
                <a:spcBef>
                  <a:spcPct val="0"/>
                </a:spcBef>
                <a:spcAft>
                  <a:spcPct val="0"/>
                </a:spcAft>
                <a:defRPr sz="4400" b="1">
                  <a:solidFill>
                    <a:schemeClr val="tx1"/>
                  </a:solidFill>
                  <a:latin typeface="Times New Roman" panose="02020603050405020304" pitchFamily="18" charset="0"/>
                </a:defRPr>
              </a:lvl6pPr>
              <a:lvl7pPr marL="2971800" indent="-228600" eaLnBrk="0" fontAlgn="base" hangingPunct="0">
                <a:spcBef>
                  <a:spcPct val="0"/>
                </a:spcBef>
                <a:spcAft>
                  <a:spcPct val="0"/>
                </a:spcAft>
                <a:defRPr sz="4400" b="1">
                  <a:solidFill>
                    <a:schemeClr val="tx1"/>
                  </a:solidFill>
                  <a:latin typeface="Times New Roman" panose="02020603050405020304" pitchFamily="18" charset="0"/>
                </a:defRPr>
              </a:lvl7pPr>
              <a:lvl8pPr marL="3429000" indent="-228600" eaLnBrk="0" fontAlgn="base" hangingPunct="0">
                <a:spcBef>
                  <a:spcPct val="0"/>
                </a:spcBef>
                <a:spcAft>
                  <a:spcPct val="0"/>
                </a:spcAft>
                <a:defRPr sz="4400" b="1">
                  <a:solidFill>
                    <a:schemeClr val="tx1"/>
                  </a:solidFill>
                  <a:latin typeface="Times New Roman" panose="02020603050405020304" pitchFamily="18" charset="0"/>
                </a:defRPr>
              </a:lvl8pPr>
              <a:lvl9pPr marL="3886200" indent="-228600" eaLnBrk="0" fontAlgn="base" hangingPunct="0">
                <a:spcBef>
                  <a:spcPct val="0"/>
                </a:spcBef>
                <a:spcAft>
                  <a:spcPct val="0"/>
                </a:spcAft>
                <a:defRPr sz="4400" b="1">
                  <a:solidFill>
                    <a:schemeClr val="tx1"/>
                  </a:solidFill>
                  <a:latin typeface="Times New Roman" panose="02020603050405020304" pitchFamily="18" charset="0"/>
                </a:defRPr>
              </a:lvl9pPr>
            </a:lstStyle>
            <a:p>
              <a:endParaRPr lang="en-US" altLang="nb-NO"/>
            </a:p>
          </p:txBody>
        </p:sp>
        <p:sp>
          <p:nvSpPr>
            <p:cNvPr id="7242" name="Line 58"/>
            <p:cNvSpPr>
              <a:spLocks noChangeShapeType="1"/>
            </p:cNvSpPr>
            <p:nvPr/>
          </p:nvSpPr>
          <p:spPr bwMode="auto">
            <a:xfrm flipH="1">
              <a:off x="3225" y="3340"/>
              <a:ext cx="29" cy="772"/>
            </a:xfrm>
            <a:prstGeom prst="line">
              <a:avLst/>
            </a:prstGeom>
            <a:noFill/>
            <a:ln w="38100">
              <a:solidFill>
                <a:srgbClr val="FF33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b-NO"/>
            </a:p>
          </p:txBody>
        </p:sp>
        <p:sp>
          <p:nvSpPr>
            <p:cNvPr id="7243" name="Oval 59"/>
            <p:cNvSpPr>
              <a:spLocks noChangeArrowheads="1"/>
            </p:cNvSpPr>
            <p:nvPr/>
          </p:nvSpPr>
          <p:spPr bwMode="auto">
            <a:xfrm>
              <a:off x="3246" y="3300"/>
              <a:ext cx="25" cy="25"/>
            </a:xfrm>
            <a:prstGeom prst="ellipse">
              <a:avLst/>
            </a:prstGeom>
            <a:solidFill>
              <a:srgbClr val="FF3300"/>
            </a:solidFill>
            <a:ln w="12700">
              <a:solidFill>
                <a:srgbClr val="FF33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4400" b="1">
                  <a:solidFill>
                    <a:schemeClr val="tx1"/>
                  </a:solidFill>
                  <a:latin typeface="Times New Roman" panose="02020603050405020304" pitchFamily="18" charset="0"/>
                </a:defRPr>
              </a:lvl1pPr>
              <a:lvl2pPr marL="742950" indent="-285750">
                <a:defRPr sz="4400" b="1">
                  <a:solidFill>
                    <a:schemeClr val="tx1"/>
                  </a:solidFill>
                  <a:latin typeface="Times New Roman" panose="02020603050405020304" pitchFamily="18" charset="0"/>
                </a:defRPr>
              </a:lvl2pPr>
              <a:lvl3pPr marL="1143000" indent="-228600">
                <a:defRPr sz="4400" b="1">
                  <a:solidFill>
                    <a:schemeClr val="tx1"/>
                  </a:solidFill>
                  <a:latin typeface="Times New Roman" panose="02020603050405020304" pitchFamily="18" charset="0"/>
                </a:defRPr>
              </a:lvl3pPr>
              <a:lvl4pPr marL="1600200" indent="-228600">
                <a:defRPr sz="4400" b="1">
                  <a:solidFill>
                    <a:schemeClr val="tx1"/>
                  </a:solidFill>
                  <a:latin typeface="Times New Roman" panose="02020603050405020304" pitchFamily="18" charset="0"/>
                </a:defRPr>
              </a:lvl4pPr>
              <a:lvl5pPr marL="2057400" indent="-228600">
                <a:defRPr sz="4400" b="1">
                  <a:solidFill>
                    <a:schemeClr val="tx1"/>
                  </a:solidFill>
                  <a:latin typeface="Times New Roman" panose="02020603050405020304" pitchFamily="18" charset="0"/>
                </a:defRPr>
              </a:lvl5pPr>
              <a:lvl6pPr marL="2514600" indent="-228600" eaLnBrk="0" fontAlgn="base" hangingPunct="0">
                <a:spcBef>
                  <a:spcPct val="0"/>
                </a:spcBef>
                <a:spcAft>
                  <a:spcPct val="0"/>
                </a:spcAft>
                <a:defRPr sz="4400" b="1">
                  <a:solidFill>
                    <a:schemeClr val="tx1"/>
                  </a:solidFill>
                  <a:latin typeface="Times New Roman" panose="02020603050405020304" pitchFamily="18" charset="0"/>
                </a:defRPr>
              </a:lvl6pPr>
              <a:lvl7pPr marL="2971800" indent="-228600" eaLnBrk="0" fontAlgn="base" hangingPunct="0">
                <a:spcBef>
                  <a:spcPct val="0"/>
                </a:spcBef>
                <a:spcAft>
                  <a:spcPct val="0"/>
                </a:spcAft>
                <a:defRPr sz="4400" b="1">
                  <a:solidFill>
                    <a:schemeClr val="tx1"/>
                  </a:solidFill>
                  <a:latin typeface="Times New Roman" panose="02020603050405020304" pitchFamily="18" charset="0"/>
                </a:defRPr>
              </a:lvl7pPr>
              <a:lvl8pPr marL="3429000" indent="-228600" eaLnBrk="0" fontAlgn="base" hangingPunct="0">
                <a:spcBef>
                  <a:spcPct val="0"/>
                </a:spcBef>
                <a:spcAft>
                  <a:spcPct val="0"/>
                </a:spcAft>
                <a:defRPr sz="4400" b="1">
                  <a:solidFill>
                    <a:schemeClr val="tx1"/>
                  </a:solidFill>
                  <a:latin typeface="Times New Roman" panose="02020603050405020304" pitchFamily="18" charset="0"/>
                </a:defRPr>
              </a:lvl8pPr>
              <a:lvl9pPr marL="3886200" indent="-228600" eaLnBrk="0" fontAlgn="base" hangingPunct="0">
                <a:spcBef>
                  <a:spcPct val="0"/>
                </a:spcBef>
                <a:spcAft>
                  <a:spcPct val="0"/>
                </a:spcAft>
                <a:defRPr sz="4400" b="1">
                  <a:solidFill>
                    <a:schemeClr val="tx1"/>
                  </a:solidFill>
                  <a:latin typeface="Times New Roman" panose="02020603050405020304" pitchFamily="18" charset="0"/>
                </a:defRPr>
              </a:lvl9pPr>
            </a:lstStyle>
            <a:p>
              <a:endParaRPr lang="en-US" altLang="nb-NO"/>
            </a:p>
          </p:txBody>
        </p:sp>
        <p:sp>
          <p:nvSpPr>
            <p:cNvPr id="7244" name="Oval 60"/>
            <p:cNvSpPr>
              <a:spLocks noChangeArrowheads="1"/>
            </p:cNvSpPr>
            <p:nvPr/>
          </p:nvSpPr>
          <p:spPr bwMode="auto">
            <a:xfrm>
              <a:off x="3081" y="3215"/>
              <a:ext cx="25" cy="25"/>
            </a:xfrm>
            <a:prstGeom prst="ellipse">
              <a:avLst/>
            </a:prstGeom>
            <a:solidFill>
              <a:srgbClr val="FF3300"/>
            </a:solidFill>
            <a:ln w="12700">
              <a:solidFill>
                <a:srgbClr val="FF33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4400" b="1">
                  <a:solidFill>
                    <a:schemeClr val="tx1"/>
                  </a:solidFill>
                  <a:latin typeface="Times New Roman" panose="02020603050405020304" pitchFamily="18" charset="0"/>
                </a:defRPr>
              </a:lvl1pPr>
              <a:lvl2pPr marL="742950" indent="-285750">
                <a:defRPr sz="4400" b="1">
                  <a:solidFill>
                    <a:schemeClr val="tx1"/>
                  </a:solidFill>
                  <a:latin typeface="Times New Roman" panose="02020603050405020304" pitchFamily="18" charset="0"/>
                </a:defRPr>
              </a:lvl2pPr>
              <a:lvl3pPr marL="1143000" indent="-228600">
                <a:defRPr sz="4400" b="1">
                  <a:solidFill>
                    <a:schemeClr val="tx1"/>
                  </a:solidFill>
                  <a:latin typeface="Times New Roman" panose="02020603050405020304" pitchFamily="18" charset="0"/>
                </a:defRPr>
              </a:lvl3pPr>
              <a:lvl4pPr marL="1600200" indent="-228600">
                <a:defRPr sz="4400" b="1">
                  <a:solidFill>
                    <a:schemeClr val="tx1"/>
                  </a:solidFill>
                  <a:latin typeface="Times New Roman" panose="02020603050405020304" pitchFamily="18" charset="0"/>
                </a:defRPr>
              </a:lvl4pPr>
              <a:lvl5pPr marL="2057400" indent="-228600">
                <a:defRPr sz="4400" b="1">
                  <a:solidFill>
                    <a:schemeClr val="tx1"/>
                  </a:solidFill>
                  <a:latin typeface="Times New Roman" panose="02020603050405020304" pitchFamily="18" charset="0"/>
                </a:defRPr>
              </a:lvl5pPr>
              <a:lvl6pPr marL="2514600" indent="-228600" eaLnBrk="0" fontAlgn="base" hangingPunct="0">
                <a:spcBef>
                  <a:spcPct val="0"/>
                </a:spcBef>
                <a:spcAft>
                  <a:spcPct val="0"/>
                </a:spcAft>
                <a:defRPr sz="4400" b="1">
                  <a:solidFill>
                    <a:schemeClr val="tx1"/>
                  </a:solidFill>
                  <a:latin typeface="Times New Roman" panose="02020603050405020304" pitchFamily="18" charset="0"/>
                </a:defRPr>
              </a:lvl6pPr>
              <a:lvl7pPr marL="2971800" indent="-228600" eaLnBrk="0" fontAlgn="base" hangingPunct="0">
                <a:spcBef>
                  <a:spcPct val="0"/>
                </a:spcBef>
                <a:spcAft>
                  <a:spcPct val="0"/>
                </a:spcAft>
                <a:defRPr sz="4400" b="1">
                  <a:solidFill>
                    <a:schemeClr val="tx1"/>
                  </a:solidFill>
                  <a:latin typeface="Times New Roman" panose="02020603050405020304" pitchFamily="18" charset="0"/>
                </a:defRPr>
              </a:lvl7pPr>
              <a:lvl8pPr marL="3429000" indent="-228600" eaLnBrk="0" fontAlgn="base" hangingPunct="0">
                <a:spcBef>
                  <a:spcPct val="0"/>
                </a:spcBef>
                <a:spcAft>
                  <a:spcPct val="0"/>
                </a:spcAft>
                <a:defRPr sz="4400" b="1">
                  <a:solidFill>
                    <a:schemeClr val="tx1"/>
                  </a:solidFill>
                  <a:latin typeface="Times New Roman" panose="02020603050405020304" pitchFamily="18" charset="0"/>
                </a:defRPr>
              </a:lvl8pPr>
              <a:lvl9pPr marL="3886200" indent="-228600" eaLnBrk="0" fontAlgn="base" hangingPunct="0">
                <a:spcBef>
                  <a:spcPct val="0"/>
                </a:spcBef>
                <a:spcAft>
                  <a:spcPct val="0"/>
                </a:spcAft>
                <a:defRPr sz="4400" b="1">
                  <a:solidFill>
                    <a:schemeClr val="tx1"/>
                  </a:solidFill>
                  <a:latin typeface="Times New Roman" panose="02020603050405020304" pitchFamily="18" charset="0"/>
                </a:defRPr>
              </a:lvl9pPr>
            </a:lstStyle>
            <a:p>
              <a:endParaRPr lang="en-US" altLang="nb-NO"/>
            </a:p>
          </p:txBody>
        </p:sp>
        <p:sp>
          <p:nvSpPr>
            <p:cNvPr id="7245" name="AutoShape 61"/>
            <p:cNvSpPr>
              <a:spLocks/>
            </p:cNvSpPr>
            <p:nvPr/>
          </p:nvSpPr>
          <p:spPr bwMode="auto">
            <a:xfrm>
              <a:off x="3874" y="3671"/>
              <a:ext cx="499" cy="134"/>
            </a:xfrm>
            <a:prstGeom prst="borderCallout1">
              <a:avLst>
                <a:gd name="adj1" fmla="val 53731"/>
                <a:gd name="adj2" fmla="val -9620"/>
                <a:gd name="adj3" fmla="val -324625"/>
                <a:gd name="adj4" fmla="val -51301"/>
              </a:avLst>
            </a:prstGeom>
            <a:solidFill>
              <a:srgbClr val="FFFF00"/>
            </a:solidFill>
            <a:ln w="38100">
              <a:solidFill>
                <a:srgbClr val="FF33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54000" tIns="10800" rIns="54000" bIns="10800">
              <a:spAutoFit/>
            </a:bodyPr>
            <a:lstStyle>
              <a:lvl1pPr defTabSz="762000">
                <a:defRPr sz="4400" b="1">
                  <a:solidFill>
                    <a:schemeClr val="tx1"/>
                  </a:solidFill>
                  <a:latin typeface="Times New Roman" panose="02020603050405020304" pitchFamily="18" charset="0"/>
                </a:defRPr>
              </a:lvl1pPr>
              <a:lvl2pPr marL="742950" indent="-285750" defTabSz="762000">
                <a:defRPr sz="4400" b="1">
                  <a:solidFill>
                    <a:schemeClr val="tx1"/>
                  </a:solidFill>
                  <a:latin typeface="Times New Roman" panose="02020603050405020304" pitchFamily="18" charset="0"/>
                </a:defRPr>
              </a:lvl2pPr>
              <a:lvl3pPr marL="1143000" indent="-228600" defTabSz="762000">
                <a:defRPr sz="4400" b="1">
                  <a:solidFill>
                    <a:schemeClr val="tx1"/>
                  </a:solidFill>
                  <a:latin typeface="Times New Roman" panose="02020603050405020304" pitchFamily="18" charset="0"/>
                </a:defRPr>
              </a:lvl3pPr>
              <a:lvl4pPr marL="1600200" indent="-228600" defTabSz="762000">
                <a:defRPr sz="4400" b="1">
                  <a:solidFill>
                    <a:schemeClr val="tx1"/>
                  </a:solidFill>
                  <a:latin typeface="Times New Roman" panose="02020603050405020304" pitchFamily="18" charset="0"/>
                </a:defRPr>
              </a:lvl4pPr>
              <a:lvl5pPr marL="2057400" indent="-228600" defTabSz="762000">
                <a:defRPr sz="4400" b="1">
                  <a:solidFill>
                    <a:schemeClr val="tx1"/>
                  </a:solidFill>
                  <a:latin typeface="Times New Roman" panose="02020603050405020304" pitchFamily="18" charset="0"/>
                </a:defRPr>
              </a:lvl5pPr>
              <a:lvl6pPr marL="2514600" indent="-228600" defTabSz="762000" eaLnBrk="0" fontAlgn="base" hangingPunct="0">
                <a:spcBef>
                  <a:spcPct val="0"/>
                </a:spcBef>
                <a:spcAft>
                  <a:spcPct val="0"/>
                </a:spcAft>
                <a:defRPr sz="4400" b="1">
                  <a:solidFill>
                    <a:schemeClr val="tx1"/>
                  </a:solidFill>
                  <a:latin typeface="Times New Roman" panose="02020603050405020304" pitchFamily="18" charset="0"/>
                </a:defRPr>
              </a:lvl6pPr>
              <a:lvl7pPr marL="2971800" indent="-228600" defTabSz="762000" eaLnBrk="0" fontAlgn="base" hangingPunct="0">
                <a:spcBef>
                  <a:spcPct val="0"/>
                </a:spcBef>
                <a:spcAft>
                  <a:spcPct val="0"/>
                </a:spcAft>
                <a:defRPr sz="4400" b="1">
                  <a:solidFill>
                    <a:schemeClr val="tx1"/>
                  </a:solidFill>
                  <a:latin typeface="Times New Roman" panose="02020603050405020304" pitchFamily="18" charset="0"/>
                </a:defRPr>
              </a:lvl7pPr>
              <a:lvl8pPr marL="3429000" indent="-228600" defTabSz="762000" eaLnBrk="0" fontAlgn="base" hangingPunct="0">
                <a:spcBef>
                  <a:spcPct val="0"/>
                </a:spcBef>
                <a:spcAft>
                  <a:spcPct val="0"/>
                </a:spcAft>
                <a:defRPr sz="4400" b="1">
                  <a:solidFill>
                    <a:schemeClr val="tx1"/>
                  </a:solidFill>
                  <a:latin typeface="Times New Roman" panose="02020603050405020304" pitchFamily="18" charset="0"/>
                </a:defRPr>
              </a:lvl8pPr>
              <a:lvl9pPr marL="3886200" indent="-228600" defTabSz="762000" eaLnBrk="0" fontAlgn="base" hangingPunct="0">
                <a:spcBef>
                  <a:spcPct val="0"/>
                </a:spcBef>
                <a:spcAft>
                  <a:spcPct val="0"/>
                </a:spcAft>
                <a:defRPr sz="4400" b="1">
                  <a:solidFill>
                    <a:schemeClr val="tx1"/>
                  </a:solidFill>
                  <a:latin typeface="Times New Roman" panose="02020603050405020304" pitchFamily="18" charset="0"/>
                </a:defRPr>
              </a:lvl9pPr>
            </a:lstStyle>
            <a:p>
              <a:pPr>
                <a:spcBef>
                  <a:spcPct val="50000"/>
                </a:spcBef>
              </a:pPr>
              <a:r>
                <a:rPr lang="nb-NO" altLang="nb-NO" sz="1000"/>
                <a:t>Tønsberg</a:t>
              </a:r>
              <a:endParaRPr lang="nb-NO" altLang="nb-NO" sz="1000" b="0"/>
            </a:p>
          </p:txBody>
        </p:sp>
        <p:sp>
          <p:nvSpPr>
            <p:cNvPr id="7246" name="Oval 62"/>
            <p:cNvSpPr>
              <a:spLocks noChangeArrowheads="1"/>
            </p:cNvSpPr>
            <p:nvPr/>
          </p:nvSpPr>
          <p:spPr bwMode="auto">
            <a:xfrm>
              <a:off x="3575" y="3180"/>
              <a:ext cx="25" cy="25"/>
            </a:xfrm>
            <a:prstGeom prst="ellipse">
              <a:avLst/>
            </a:prstGeom>
            <a:solidFill>
              <a:srgbClr val="FF3300"/>
            </a:solidFill>
            <a:ln w="12700">
              <a:solidFill>
                <a:srgbClr val="FF33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4400" b="1">
                  <a:solidFill>
                    <a:schemeClr val="tx1"/>
                  </a:solidFill>
                  <a:latin typeface="Times New Roman" panose="02020603050405020304" pitchFamily="18" charset="0"/>
                </a:defRPr>
              </a:lvl1pPr>
              <a:lvl2pPr marL="742950" indent="-285750">
                <a:defRPr sz="4400" b="1">
                  <a:solidFill>
                    <a:schemeClr val="tx1"/>
                  </a:solidFill>
                  <a:latin typeface="Times New Roman" panose="02020603050405020304" pitchFamily="18" charset="0"/>
                </a:defRPr>
              </a:lvl2pPr>
              <a:lvl3pPr marL="1143000" indent="-228600">
                <a:defRPr sz="4400" b="1">
                  <a:solidFill>
                    <a:schemeClr val="tx1"/>
                  </a:solidFill>
                  <a:latin typeface="Times New Roman" panose="02020603050405020304" pitchFamily="18" charset="0"/>
                </a:defRPr>
              </a:lvl3pPr>
              <a:lvl4pPr marL="1600200" indent="-228600">
                <a:defRPr sz="4400" b="1">
                  <a:solidFill>
                    <a:schemeClr val="tx1"/>
                  </a:solidFill>
                  <a:latin typeface="Times New Roman" panose="02020603050405020304" pitchFamily="18" charset="0"/>
                </a:defRPr>
              </a:lvl4pPr>
              <a:lvl5pPr marL="2057400" indent="-228600">
                <a:defRPr sz="4400" b="1">
                  <a:solidFill>
                    <a:schemeClr val="tx1"/>
                  </a:solidFill>
                  <a:latin typeface="Times New Roman" panose="02020603050405020304" pitchFamily="18" charset="0"/>
                </a:defRPr>
              </a:lvl5pPr>
              <a:lvl6pPr marL="2514600" indent="-228600" eaLnBrk="0" fontAlgn="base" hangingPunct="0">
                <a:spcBef>
                  <a:spcPct val="0"/>
                </a:spcBef>
                <a:spcAft>
                  <a:spcPct val="0"/>
                </a:spcAft>
                <a:defRPr sz="4400" b="1">
                  <a:solidFill>
                    <a:schemeClr val="tx1"/>
                  </a:solidFill>
                  <a:latin typeface="Times New Roman" panose="02020603050405020304" pitchFamily="18" charset="0"/>
                </a:defRPr>
              </a:lvl6pPr>
              <a:lvl7pPr marL="2971800" indent="-228600" eaLnBrk="0" fontAlgn="base" hangingPunct="0">
                <a:spcBef>
                  <a:spcPct val="0"/>
                </a:spcBef>
                <a:spcAft>
                  <a:spcPct val="0"/>
                </a:spcAft>
                <a:defRPr sz="4400" b="1">
                  <a:solidFill>
                    <a:schemeClr val="tx1"/>
                  </a:solidFill>
                  <a:latin typeface="Times New Roman" panose="02020603050405020304" pitchFamily="18" charset="0"/>
                </a:defRPr>
              </a:lvl7pPr>
              <a:lvl8pPr marL="3429000" indent="-228600" eaLnBrk="0" fontAlgn="base" hangingPunct="0">
                <a:spcBef>
                  <a:spcPct val="0"/>
                </a:spcBef>
                <a:spcAft>
                  <a:spcPct val="0"/>
                </a:spcAft>
                <a:defRPr sz="4400" b="1">
                  <a:solidFill>
                    <a:schemeClr val="tx1"/>
                  </a:solidFill>
                  <a:latin typeface="Times New Roman" panose="02020603050405020304" pitchFamily="18" charset="0"/>
                </a:defRPr>
              </a:lvl8pPr>
              <a:lvl9pPr marL="3886200" indent="-228600" eaLnBrk="0" fontAlgn="base" hangingPunct="0">
                <a:spcBef>
                  <a:spcPct val="0"/>
                </a:spcBef>
                <a:spcAft>
                  <a:spcPct val="0"/>
                </a:spcAft>
                <a:defRPr sz="4400" b="1">
                  <a:solidFill>
                    <a:schemeClr val="tx1"/>
                  </a:solidFill>
                  <a:latin typeface="Times New Roman" panose="02020603050405020304" pitchFamily="18" charset="0"/>
                </a:defRPr>
              </a:lvl9pPr>
            </a:lstStyle>
            <a:p>
              <a:endParaRPr lang="en-US" altLang="nb-NO"/>
            </a:p>
          </p:txBody>
        </p:sp>
        <p:sp>
          <p:nvSpPr>
            <p:cNvPr id="7247" name="AutoShape 63"/>
            <p:cNvSpPr>
              <a:spLocks/>
            </p:cNvSpPr>
            <p:nvPr/>
          </p:nvSpPr>
          <p:spPr bwMode="auto">
            <a:xfrm>
              <a:off x="1764" y="4128"/>
              <a:ext cx="490" cy="115"/>
            </a:xfrm>
            <a:prstGeom prst="borderCallout1">
              <a:avLst>
                <a:gd name="adj1" fmla="val 62606"/>
                <a:gd name="adj2" fmla="val 109796"/>
                <a:gd name="adj3" fmla="val -759130"/>
                <a:gd name="adj4" fmla="val 265713"/>
              </a:avLst>
            </a:prstGeom>
            <a:solidFill>
              <a:schemeClr val="bg1"/>
            </a:solidFill>
            <a:ln w="38100">
              <a:solidFill>
                <a:srgbClr val="FF33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54000" tIns="10800" rIns="54000" bIns="10800">
              <a:spAutoFit/>
            </a:bodyPr>
            <a:lstStyle>
              <a:lvl1pPr defTabSz="762000">
                <a:defRPr sz="4400" b="1">
                  <a:solidFill>
                    <a:schemeClr val="tx1"/>
                  </a:solidFill>
                  <a:latin typeface="Times New Roman" panose="02020603050405020304" pitchFamily="18" charset="0"/>
                </a:defRPr>
              </a:lvl1pPr>
              <a:lvl2pPr marL="742950" indent="-285750" defTabSz="762000">
                <a:defRPr sz="4400" b="1">
                  <a:solidFill>
                    <a:schemeClr val="tx1"/>
                  </a:solidFill>
                  <a:latin typeface="Times New Roman" panose="02020603050405020304" pitchFamily="18" charset="0"/>
                </a:defRPr>
              </a:lvl2pPr>
              <a:lvl3pPr marL="1143000" indent="-228600" defTabSz="762000">
                <a:defRPr sz="4400" b="1">
                  <a:solidFill>
                    <a:schemeClr val="tx1"/>
                  </a:solidFill>
                  <a:latin typeface="Times New Roman" panose="02020603050405020304" pitchFamily="18" charset="0"/>
                </a:defRPr>
              </a:lvl3pPr>
              <a:lvl4pPr marL="1600200" indent="-228600" defTabSz="762000">
                <a:defRPr sz="4400" b="1">
                  <a:solidFill>
                    <a:schemeClr val="tx1"/>
                  </a:solidFill>
                  <a:latin typeface="Times New Roman" panose="02020603050405020304" pitchFamily="18" charset="0"/>
                </a:defRPr>
              </a:lvl4pPr>
              <a:lvl5pPr marL="2057400" indent="-228600" defTabSz="762000">
                <a:defRPr sz="4400" b="1">
                  <a:solidFill>
                    <a:schemeClr val="tx1"/>
                  </a:solidFill>
                  <a:latin typeface="Times New Roman" panose="02020603050405020304" pitchFamily="18" charset="0"/>
                </a:defRPr>
              </a:lvl5pPr>
              <a:lvl6pPr marL="2514600" indent="-228600" defTabSz="762000" eaLnBrk="0" fontAlgn="base" hangingPunct="0">
                <a:spcBef>
                  <a:spcPct val="0"/>
                </a:spcBef>
                <a:spcAft>
                  <a:spcPct val="0"/>
                </a:spcAft>
                <a:defRPr sz="4400" b="1">
                  <a:solidFill>
                    <a:schemeClr val="tx1"/>
                  </a:solidFill>
                  <a:latin typeface="Times New Roman" panose="02020603050405020304" pitchFamily="18" charset="0"/>
                </a:defRPr>
              </a:lvl6pPr>
              <a:lvl7pPr marL="2971800" indent="-228600" defTabSz="762000" eaLnBrk="0" fontAlgn="base" hangingPunct="0">
                <a:spcBef>
                  <a:spcPct val="0"/>
                </a:spcBef>
                <a:spcAft>
                  <a:spcPct val="0"/>
                </a:spcAft>
                <a:defRPr sz="4400" b="1">
                  <a:solidFill>
                    <a:schemeClr val="tx1"/>
                  </a:solidFill>
                  <a:latin typeface="Times New Roman" panose="02020603050405020304" pitchFamily="18" charset="0"/>
                </a:defRPr>
              </a:lvl7pPr>
              <a:lvl8pPr marL="3429000" indent="-228600" defTabSz="762000" eaLnBrk="0" fontAlgn="base" hangingPunct="0">
                <a:spcBef>
                  <a:spcPct val="0"/>
                </a:spcBef>
                <a:spcAft>
                  <a:spcPct val="0"/>
                </a:spcAft>
                <a:defRPr sz="4400" b="1">
                  <a:solidFill>
                    <a:schemeClr val="tx1"/>
                  </a:solidFill>
                  <a:latin typeface="Times New Roman" panose="02020603050405020304" pitchFamily="18" charset="0"/>
                </a:defRPr>
              </a:lvl8pPr>
              <a:lvl9pPr marL="3886200" indent="-228600" defTabSz="762000" eaLnBrk="0" fontAlgn="base" hangingPunct="0">
                <a:spcBef>
                  <a:spcPct val="0"/>
                </a:spcBef>
                <a:spcAft>
                  <a:spcPct val="0"/>
                </a:spcAft>
                <a:defRPr sz="4400" b="1">
                  <a:solidFill>
                    <a:schemeClr val="tx1"/>
                  </a:solidFill>
                  <a:latin typeface="Times New Roman" panose="02020603050405020304" pitchFamily="18" charset="0"/>
                </a:defRPr>
              </a:lvl9pPr>
            </a:lstStyle>
            <a:p>
              <a:pPr algn="ctr"/>
              <a:r>
                <a:rPr lang="nb-NO" altLang="nb-NO" sz="800" b="0"/>
                <a:t>Rv 45 Gjesdal</a:t>
              </a:r>
            </a:p>
          </p:txBody>
        </p:sp>
        <p:sp>
          <p:nvSpPr>
            <p:cNvPr id="7248" name="Text Box 64"/>
            <p:cNvSpPr txBox="1">
              <a:spLocks noChangeArrowheads="1"/>
            </p:cNvSpPr>
            <p:nvPr/>
          </p:nvSpPr>
          <p:spPr bwMode="auto">
            <a:xfrm>
              <a:off x="756" y="866"/>
              <a:ext cx="1154" cy="5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defTabSz="762000">
                <a:defRPr sz="4400" b="1">
                  <a:solidFill>
                    <a:schemeClr val="tx1"/>
                  </a:solidFill>
                  <a:latin typeface="Times New Roman" panose="02020603050405020304" pitchFamily="18" charset="0"/>
                </a:defRPr>
              </a:lvl1pPr>
              <a:lvl2pPr marL="742950" indent="-285750" defTabSz="762000">
                <a:defRPr sz="4400" b="1">
                  <a:solidFill>
                    <a:schemeClr val="tx1"/>
                  </a:solidFill>
                  <a:latin typeface="Times New Roman" panose="02020603050405020304" pitchFamily="18" charset="0"/>
                </a:defRPr>
              </a:lvl2pPr>
              <a:lvl3pPr marL="1143000" indent="-228600" defTabSz="762000">
                <a:defRPr sz="4400" b="1">
                  <a:solidFill>
                    <a:schemeClr val="tx1"/>
                  </a:solidFill>
                  <a:latin typeface="Times New Roman" panose="02020603050405020304" pitchFamily="18" charset="0"/>
                </a:defRPr>
              </a:lvl3pPr>
              <a:lvl4pPr marL="1600200" indent="-228600" defTabSz="762000">
                <a:defRPr sz="4400" b="1">
                  <a:solidFill>
                    <a:schemeClr val="tx1"/>
                  </a:solidFill>
                  <a:latin typeface="Times New Roman" panose="02020603050405020304" pitchFamily="18" charset="0"/>
                </a:defRPr>
              </a:lvl4pPr>
              <a:lvl5pPr marL="2057400" indent="-228600" defTabSz="762000">
                <a:defRPr sz="4400" b="1">
                  <a:solidFill>
                    <a:schemeClr val="tx1"/>
                  </a:solidFill>
                  <a:latin typeface="Times New Roman" panose="02020603050405020304" pitchFamily="18" charset="0"/>
                </a:defRPr>
              </a:lvl5pPr>
              <a:lvl6pPr marL="2514600" indent="-228600" defTabSz="762000" eaLnBrk="0" fontAlgn="base" hangingPunct="0">
                <a:spcBef>
                  <a:spcPct val="0"/>
                </a:spcBef>
                <a:spcAft>
                  <a:spcPct val="0"/>
                </a:spcAft>
                <a:defRPr sz="4400" b="1">
                  <a:solidFill>
                    <a:schemeClr val="tx1"/>
                  </a:solidFill>
                  <a:latin typeface="Times New Roman" panose="02020603050405020304" pitchFamily="18" charset="0"/>
                </a:defRPr>
              </a:lvl6pPr>
              <a:lvl7pPr marL="2971800" indent="-228600" defTabSz="762000" eaLnBrk="0" fontAlgn="base" hangingPunct="0">
                <a:spcBef>
                  <a:spcPct val="0"/>
                </a:spcBef>
                <a:spcAft>
                  <a:spcPct val="0"/>
                </a:spcAft>
                <a:defRPr sz="4400" b="1">
                  <a:solidFill>
                    <a:schemeClr val="tx1"/>
                  </a:solidFill>
                  <a:latin typeface="Times New Roman" panose="02020603050405020304" pitchFamily="18" charset="0"/>
                </a:defRPr>
              </a:lvl7pPr>
              <a:lvl8pPr marL="3429000" indent="-228600" defTabSz="762000" eaLnBrk="0" fontAlgn="base" hangingPunct="0">
                <a:spcBef>
                  <a:spcPct val="0"/>
                </a:spcBef>
                <a:spcAft>
                  <a:spcPct val="0"/>
                </a:spcAft>
                <a:defRPr sz="4400" b="1">
                  <a:solidFill>
                    <a:schemeClr val="tx1"/>
                  </a:solidFill>
                  <a:latin typeface="Times New Roman" panose="02020603050405020304" pitchFamily="18" charset="0"/>
                </a:defRPr>
              </a:lvl8pPr>
              <a:lvl9pPr marL="3886200" indent="-228600" defTabSz="762000" eaLnBrk="0" fontAlgn="base" hangingPunct="0">
                <a:spcBef>
                  <a:spcPct val="0"/>
                </a:spcBef>
                <a:spcAft>
                  <a:spcPct val="0"/>
                </a:spcAft>
                <a:defRPr sz="4400" b="1">
                  <a:solidFill>
                    <a:schemeClr val="tx1"/>
                  </a:solidFill>
                  <a:latin typeface="Times New Roman" panose="02020603050405020304" pitchFamily="18" charset="0"/>
                </a:defRPr>
              </a:lvl9pPr>
            </a:lstStyle>
            <a:p>
              <a:pPr>
                <a:spcBef>
                  <a:spcPct val="50000"/>
                </a:spcBef>
              </a:pPr>
              <a:r>
                <a:rPr lang="nb-NO" altLang="nb-NO" sz="1000">
                  <a:latin typeface="Arial" panose="020B0604020202020204" pitchFamily="34" charset="0"/>
                </a:rPr>
                <a:t>City Projects</a:t>
              </a:r>
            </a:p>
            <a:p>
              <a:pPr>
                <a:spcBef>
                  <a:spcPct val="50000"/>
                </a:spcBef>
              </a:pPr>
              <a:r>
                <a:rPr lang="nb-NO" altLang="nb-NO" sz="1000">
                  <a:latin typeface="Arial" panose="020B0604020202020204" pitchFamily="34" charset="0"/>
                </a:rPr>
                <a:t>Single Projects</a:t>
              </a:r>
            </a:p>
            <a:p>
              <a:pPr>
                <a:spcBef>
                  <a:spcPct val="50000"/>
                </a:spcBef>
              </a:pPr>
              <a:r>
                <a:rPr lang="nb-NO" altLang="nb-NO" sz="1000">
                  <a:latin typeface="Arial" panose="020B0604020202020204" pitchFamily="34" charset="0"/>
                </a:rPr>
                <a:t>Toll collection on ferries</a:t>
              </a:r>
            </a:p>
            <a:p>
              <a:pPr>
                <a:spcBef>
                  <a:spcPct val="50000"/>
                </a:spcBef>
              </a:pPr>
              <a:r>
                <a:rPr lang="nb-NO" altLang="nb-NO" sz="1000">
                  <a:latin typeface="Arial" panose="020B0604020202020204" pitchFamily="34" charset="0"/>
                </a:rPr>
                <a:t>AutoPASS tolling</a:t>
              </a:r>
            </a:p>
          </p:txBody>
        </p:sp>
        <p:sp>
          <p:nvSpPr>
            <p:cNvPr id="7249" name="Rectangle 65"/>
            <p:cNvSpPr>
              <a:spLocks noChangeArrowheads="1"/>
            </p:cNvSpPr>
            <p:nvPr/>
          </p:nvSpPr>
          <p:spPr bwMode="auto">
            <a:xfrm>
              <a:off x="393" y="895"/>
              <a:ext cx="355" cy="95"/>
            </a:xfrm>
            <a:prstGeom prst="rect">
              <a:avLst/>
            </a:prstGeom>
            <a:solidFill>
              <a:srgbClr val="FFFF00"/>
            </a:solidFill>
            <a:ln>
              <a:noFill/>
            </a:ln>
            <a:effectLst/>
            <a:extLst>
              <a:ext uri="{91240B29-F687-4F45-9708-019B960494DF}">
                <a14:hiddenLine xmlns:a14="http://schemas.microsoft.com/office/drawing/2010/main" w="19050">
                  <a:solidFill>
                    <a:srgbClr val="FF33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4400" b="1">
                  <a:solidFill>
                    <a:schemeClr val="tx1"/>
                  </a:solidFill>
                  <a:latin typeface="Times New Roman" panose="02020603050405020304" pitchFamily="18" charset="0"/>
                </a:defRPr>
              </a:lvl1pPr>
              <a:lvl2pPr marL="742950" indent="-285750">
                <a:defRPr sz="4400" b="1">
                  <a:solidFill>
                    <a:schemeClr val="tx1"/>
                  </a:solidFill>
                  <a:latin typeface="Times New Roman" panose="02020603050405020304" pitchFamily="18" charset="0"/>
                </a:defRPr>
              </a:lvl2pPr>
              <a:lvl3pPr marL="1143000" indent="-228600">
                <a:defRPr sz="4400" b="1">
                  <a:solidFill>
                    <a:schemeClr val="tx1"/>
                  </a:solidFill>
                  <a:latin typeface="Times New Roman" panose="02020603050405020304" pitchFamily="18" charset="0"/>
                </a:defRPr>
              </a:lvl3pPr>
              <a:lvl4pPr marL="1600200" indent="-228600">
                <a:defRPr sz="4400" b="1">
                  <a:solidFill>
                    <a:schemeClr val="tx1"/>
                  </a:solidFill>
                  <a:latin typeface="Times New Roman" panose="02020603050405020304" pitchFamily="18" charset="0"/>
                </a:defRPr>
              </a:lvl4pPr>
              <a:lvl5pPr marL="2057400" indent="-228600">
                <a:defRPr sz="4400" b="1">
                  <a:solidFill>
                    <a:schemeClr val="tx1"/>
                  </a:solidFill>
                  <a:latin typeface="Times New Roman" panose="02020603050405020304" pitchFamily="18" charset="0"/>
                </a:defRPr>
              </a:lvl5pPr>
              <a:lvl6pPr marL="2514600" indent="-228600" eaLnBrk="0" fontAlgn="base" hangingPunct="0">
                <a:spcBef>
                  <a:spcPct val="0"/>
                </a:spcBef>
                <a:spcAft>
                  <a:spcPct val="0"/>
                </a:spcAft>
                <a:defRPr sz="4400" b="1">
                  <a:solidFill>
                    <a:schemeClr val="tx1"/>
                  </a:solidFill>
                  <a:latin typeface="Times New Roman" panose="02020603050405020304" pitchFamily="18" charset="0"/>
                </a:defRPr>
              </a:lvl6pPr>
              <a:lvl7pPr marL="2971800" indent="-228600" eaLnBrk="0" fontAlgn="base" hangingPunct="0">
                <a:spcBef>
                  <a:spcPct val="0"/>
                </a:spcBef>
                <a:spcAft>
                  <a:spcPct val="0"/>
                </a:spcAft>
                <a:defRPr sz="4400" b="1">
                  <a:solidFill>
                    <a:schemeClr val="tx1"/>
                  </a:solidFill>
                  <a:latin typeface="Times New Roman" panose="02020603050405020304" pitchFamily="18" charset="0"/>
                </a:defRPr>
              </a:lvl7pPr>
              <a:lvl8pPr marL="3429000" indent="-228600" eaLnBrk="0" fontAlgn="base" hangingPunct="0">
                <a:spcBef>
                  <a:spcPct val="0"/>
                </a:spcBef>
                <a:spcAft>
                  <a:spcPct val="0"/>
                </a:spcAft>
                <a:defRPr sz="4400" b="1">
                  <a:solidFill>
                    <a:schemeClr val="tx1"/>
                  </a:solidFill>
                  <a:latin typeface="Times New Roman" panose="02020603050405020304" pitchFamily="18" charset="0"/>
                </a:defRPr>
              </a:lvl8pPr>
              <a:lvl9pPr marL="3886200" indent="-228600" eaLnBrk="0" fontAlgn="base" hangingPunct="0">
                <a:spcBef>
                  <a:spcPct val="0"/>
                </a:spcBef>
                <a:spcAft>
                  <a:spcPct val="0"/>
                </a:spcAft>
                <a:defRPr sz="4400" b="1">
                  <a:solidFill>
                    <a:schemeClr val="tx1"/>
                  </a:solidFill>
                  <a:latin typeface="Times New Roman" panose="02020603050405020304" pitchFamily="18" charset="0"/>
                </a:defRPr>
              </a:lvl9pPr>
            </a:lstStyle>
            <a:p>
              <a:endParaRPr lang="en-US" altLang="nb-NO"/>
            </a:p>
          </p:txBody>
        </p:sp>
        <p:sp>
          <p:nvSpPr>
            <p:cNvPr id="7250" name="Rectangle 66"/>
            <p:cNvSpPr>
              <a:spLocks noChangeArrowheads="1"/>
            </p:cNvSpPr>
            <p:nvPr/>
          </p:nvSpPr>
          <p:spPr bwMode="auto">
            <a:xfrm>
              <a:off x="393" y="1041"/>
              <a:ext cx="355" cy="95"/>
            </a:xfrm>
            <a:prstGeom prst="rect">
              <a:avLst/>
            </a:prstGeom>
            <a:solidFill>
              <a:schemeClr val="bg1"/>
            </a:solidFill>
            <a:ln w="1905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4400" b="1">
                  <a:solidFill>
                    <a:schemeClr val="tx1"/>
                  </a:solidFill>
                  <a:latin typeface="Times New Roman" panose="02020603050405020304" pitchFamily="18" charset="0"/>
                </a:defRPr>
              </a:lvl1pPr>
              <a:lvl2pPr marL="742950" indent="-285750">
                <a:defRPr sz="4400" b="1">
                  <a:solidFill>
                    <a:schemeClr val="tx1"/>
                  </a:solidFill>
                  <a:latin typeface="Times New Roman" panose="02020603050405020304" pitchFamily="18" charset="0"/>
                </a:defRPr>
              </a:lvl2pPr>
              <a:lvl3pPr marL="1143000" indent="-228600">
                <a:defRPr sz="4400" b="1">
                  <a:solidFill>
                    <a:schemeClr val="tx1"/>
                  </a:solidFill>
                  <a:latin typeface="Times New Roman" panose="02020603050405020304" pitchFamily="18" charset="0"/>
                </a:defRPr>
              </a:lvl3pPr>
              <a:lvl4pPr marL="1600200" indent="-228600">
                <a:defRPr sz="4400" b="1">
                  <a:solidFill>
                    <a:schemeClr val="tx1"/>
                  </a:solidFill>
                  <a:latin typeface="Times New Roman" panose="02020603050405020304" pitchFamily="18" charset="0"/>
                </a:defRPr>
              </a:lvl4pPr>
              <a:lvl5pPr marL="2057400" indent="-228600">
                <a:defRPr sz="4400" b="1">
                  <a:solidFill>
                    <a:schemeClr val="tx1"/>
                  </a:solidFill>
                  <a:latin typeface="Times New Roman" panose="02020603050405020304" pitchFamily="18" charset="0"/>
                </a:defRPr>
              </a:lvl5pPr>
              <a:lvl6pPr marL="2514600" indent="-228600" eaLnBrk="0" fontAlgn="base" hangingPunct="0">
                <a:spcBef>
                  <a:spcPct val="0"/>
                </a:spcBef>
                <a:spcAft>
                  <a:spcPct val="0"/>
                </a:spcAft>
                <a:defRPr sz="4400" b="1">
                  <a:solidFill>
                    <a:schemeClr val="tx1"/>
                  </a:solidFill>
                  <a:latin typeface="Times New Roman" panose="02020603050405020304" pitchFamily="18" charset="0"/>
                </a:defRPr>
              </a:lvl6pPr>
              <a:lvl7pPr marL="2971800" indent="-228600" eaLnBrk="0" fontAlgn="base" hangingPunct="0">
                <a:spcBef>
                  <a:spcPct val="0"/>
                </a:spcBef>
                <a:spcAft>
                  <a:spcPct val="0"/>
                </a:spcAft>
                <a:defRPr sz="4400" b="1">
                  <a:solidFill>
                    <a:schemeClr val="tx1"/>
                  </a:solidFill>
                  <a:latin typeface="Times New Roman" panose="02020603050405020304" pitchFamily="18" charset="0"/>
                </a:defRPr>
              </a:lvl7pPr>
              <a:lvl8pPr marL="3429000" indent="-228600" eaLnBrk="0" fontAlgn="base" hangingPunct="0">
                <a:spcBef>
                  <a:spcPct val="0"/>
                </a:spcBef>
                <a:spcAft>
                  <a:spcPct val="0"/>
                </a:spcAft>
                <a:defRPr sz="4400" b="1">
                  <a:solidFill>
                    <a:schemeClr val="tx1"/>
                  </a:solidFill>
                  <a:latin typeface="Times New Roman" panose="02020603050405020304" pitchFamily="18" charset="0"/>
                </a:defRPr>
              </a:lvl8pPr>
              <a:lvl9pPr marL="3886200" indent="-228600" eaLnBrk="0" fontAlgn="base" hangingPunct="0">
                <a:spcBef>
                  <a:spcPct val="0"/>
                </a:spcBef>
                <a:spcAft>
                  <a:spcPct val="0"/>
                </a:spcAft>
                <a:defRPr sz="4400" b="1">
                  <a:solidFill>
                    <a:schemeClr val="tx1"/>
                  </a:solidFill>
                  <a:latin typeface="Times New Roman" panose="02020603050405020304" pitchFamily="18" charset="0"/>
                </a:defRPr>
              </a:lvl9pPr>
            </a:lstStyle>
            <a:p>
              <a:endParaRPr lang="en-US" altLang="nb-NO"/>
            </a:p>
          </p:txBody>
        </p:sp>
        <p:sp>
          <p:nvSpPr>
            <p:cNvPr id="7251" name="Rectangle 67"/>
            <p:cNvSpPr>
              <a:spLocks noChangeArrowheads="1"/>
            </p:cNvSpPr>
            <p:nvPr/>
          </p:nvSpPr>
          <p:spPr bwMode="auto">
            <a:xfrm>
              <a:off x="387" y="1332"/>
              <a:ext cx="355" cy="95"/>
            </a:xfrm>
            <a:prstGeom prst="rect">
              <a:avLst/>
            </a:prstGeom>
            <a:solidFill>
              <a:schemeClr val="bg1"/>
            </a:solidFill>
            <a:ln w="19050">
              <a:solidFill>
                <a:srgbClr val="FF33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4400" b="1">
                  <a:solidFill>
                    <a:schemeClr val="tx1"/>
                  </a:solidFill>
                  <a:latin typeface="Times New Roman" panose="02020603050405020304" pitchFamily="18" charset="0"/>
                </a:defRPr>
              </a:lvl1pPr>
              <a:lvl2pPr marL="742950" indent="-285750">
                <a:defRPr sz="4400" b="1">
                  <a:solidFill>
                    <a:schemeClr val="tx1"/>
                  </a:solidFill>
                  <a:latin typeface="Times New Roman" panose="02020603050405020304" pitchFamily="18" charset="0"/>
                </a:defRPr>
              </a:lvl2pPr>
              <a:lvl3pPr marL="1143000" indent="-228600">
                <a:defRPr sz="4400" b="1">
                  <a:solidFill>
                    <a:schemeClr val="tx1"/>
                  </a:solidFill>
                  <a:latin typeface="Times New Roman" panose="02020603050405020304" pitchFamily="18" charset="0"/>
                </a:defRPr>
              </a:lvl3pPr>
              <a:lvl4pPr marL="1600200" indent="-228600">
                <a:defRPr sz="4400" b="1">
                  <a:solidFill>
                    <a:schemeClr val="tx1"/>
                  </a:solidFill>
                  <a:latin typeface="Times New Roman" panose="02020603050405020304" pitchFamily="18" charset="0"/>
                </a:defRPr>
              </a:lvl4pPr>
              <a:lvl5pPr marL="2057400" indent="-228600">
                <a:defRPr sz="4400" b="1">
                  <a:solidFill>
                    <a:schemeClr val="tx1"/>
                  </a:solidFill>
                  <a:latin typeface="Times New Roman" panose="02020603050405020304" pitchFamily="18" charset="0"/>
                </a:defRPr>
              </a:lvl5pPr>
              <a:lvl6pPr marL="2514600" indent="-228600" eaLnBrk="0" fontAlgn="base" hangingPunct="0">
                <a:spcBef>
                  <a:spcPct val="0"/>
                </a:spcBef>
                <a:spcAft>
                  <a:spcPct val="0"/>
                </a:spcAft>
                <a:defRPr sz="4400" b="1">
                  <a:solidFill>
                    <a:schemeClr val="tx1"/>
                  </a:solidFill>
                  <a:latin typeface="Times New Roman" panose="02020603050405020304" pitchFamily="18" charset="0"/>
                </a:defRPr>
              </a:lvl6pPr>
              <a:lvl7pPr marL="2971800" indent="-228600" eaLnBrk="0" fontAlgn="base" hangingPunct="0">
                <a:spcBef>
                  <a:spcPct val="0"/>
                </a:spcBef>
                <a:spcAft>
                  <a:spcPct val="0"/>
                </a:spcAft>
                <a:defRPr sz="4400" b="1">
                  <a:solidFill>
                    <a:schemeClr val="tx1"/>
                  </a:solidFill>
                  <a:latin typeface="Times New Roman" panose="02020603050405020304" pitchFamily="18" charset="0"/>
                </a:defRPr>
              </a:lvl7pPr>
              <a:lvl8pPr marL="3429000" indent="-228600" eaLnBrk="0" fontAlgn="base" hangingPunct="0">
                <a:spcBef>
                  <a:spcPct val="0"/>
                </a:spcBef>
                <a:spcAft>
                  <a:spcPct val="0"/>
                </a:spcAft>
                <a:defRPr sz="4400" b="1">
                  <a:solidFill>
                    <a:schemeClr val="tx1"/>
                  </a:solidFill>
                  <a:latin typeface="Times New Roman" panose="02020603050405020304" pitchFamily="18" charset="0"/>
                </a:defRPr>
              </a:lvl8pPr>
              <a:lvl9pPr marL="3886200" indent="-228600" eaLnBrk="0" fontAlgn="base" hangingPunct="0">
                <a:spcBef>
                  <a:spcPct val="0"/>
                </a:spcBef>
                <a:spcAft>
                  <a:spcPct val="0"/>
                </a:spcAft>
                <a:defRPr sz="4400" b="1">
                  <a:solidFill>
                    <a:schemeClr val="tx1"/>
                  </a:solidFill>
                  <a:latin typeface="Times New Roman" panose="02020603050405020304" pitchFamily="18" charset="0"/>
                </a:defRPr>
              </a:lvl9pPr>
            </a:lstStyle>
            <a:p>
              <a:endParaRPr lang="en-US" altLang="nb-NO"/>
            </a:p>
          </p:txBody>
        </p:sp>
        <p:sp>
          <p:nvSpPr>
            <p:cNvPr id="7252" name="Rectangle 68"/>
            <p:cNvSpPr>
              <a:spLocks noChangeArrowheads="1"/>
            </p:cNvSpPr>
            <p:nvPr/>
          </p:nvSpPr>
          <p:spPr bwMode="auto">
            <a:xfrm>
              <a:off x="393" y="1184"/>
              <a:ext cx="355" cy="95"/>
            </a:xfrm>
            <a:prstGeom prst="rect">
              <a:avLst/>
            </a:prstGeom>
            <a:solidFill>
              <a:srgbClr val="DFFDFC"/>
            </a:solidFill>
            <a:ln w="1905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4400" b="1">
                  <a:solidFill>
                    <a:schemeClr val="tx1"/>
                  </a:solidFill>
                  <a:latin typeface="Times New Roman" panose="02020603050405020304" pitchFamily="18" charset="0"/>
                </a:defRPr>
              </a:lvl1pPr>
              <a:lvl2pPr marL="742950" indent="-285750">
                <a:defRPr sz="4400" b="1">
                  <a:solidFill>
                    <a:schemeClr val="tx1"/>
                  </a:solidFill>
                  <a:latin typeface="Times New Roman" panose="02020603050405020304" pitchFamily="18" charset="0"/>
                </a:defRPr>
              </a:lvl2pPr>
              <a:lvl3pPr marL="1143000" indent="-228600">
                <a:defRPr sz="4400" b="1">
                  <a:solidFill>
                    <a:schemeClr val="tx1"/>
                  </a:solidFill>
                  <a:latin typeface="Times New Roman" panose="02020603050405020304" pitchFamily="18" charset="0"/>
                </a:defRPr>
              </a:lvl3pPr>
              <a:lvl4pPr marL="1600200" indent="-228600">
                <a:defRPr sz="4400" b="1">
                  <a:solidFill>
                    <a:schemeClr val="tx1"/>
                  </a:solidFill>
                  <a:latin typeface="Times New Roman" panose="02020603050405020304" pitchFamily="18" charset="0"/>
                </a:defRPr>
              </a:lvl4pPr>
              <a:lvl5pPr marL="2057400" indent="-228600">
                <a:defRPr sz="4400" b="1">
                  <a:solidFill>
                    <a:schemeClr val="tx1"/>
                  </a:solidFill>
                  <a:latin typeface="Times New Roman" panose="02020603050405020304" pitchFamily="18" charset="0"/>
                </a:defRPr>
              </a:lvl5pPr>
              <a:lvl6pPr marL="2514600" indent="-228600" eaLnBrk="0" fontAlgn="base" hangingPunct="0">
                <a:spcBef>
                  <a:spcPct val="0"/>
                </a:spcBef>
                <a:spcAft>
                  <a:spcPct val="0"/>
                </a:spcAft>
                <a:defRPr sz="4400" b="1">
                  <a:solidFill>
                    <a:schemeClr val="tx1"/>
                  </a:solidFill>
                  <a:latin typeface="Times New Roman" panose="02020603050405020304" pitchFamily="18" charset="0"/>
                </a:defRPr>
              </a:lvl6pPr>
              <a:lvl7pPr marL="2971800" indent="-228600" eaLnBrk="0" fontAlgn="base" hangingPunct="0">
                <a:spcBef>
                  <a:spcPct val="0"/>
                </a:spcBef>
                <a:spcAft>
                  <a:spcPct val="0"/>
                </a:spcAft>
                <a:defRPr sz="4400" b="1">
                  <a:solidFill>
                    <a:schemeClr val="tx1"/>
                  </a:solidFill>
                  <a:latin typeface="Times New Roman" panose="02020603050405020304" pitchFamily="18" charset="0"/>
                </a:defRPr>
              </a:lvl7pPr>
              <a:lvl8pPr marL="3429000" indent="-228600" eaLnBrk="0" fontAlgn="base" hangingPunct="0">
                <a:spcBef>
                  <a:spcPct val="0"/>
                </a:spcBef>
                <a:spcAft>
                  <a:spcPct val="0"/>
                </a:spcAft>
                <a:defRPr sz="4400" b="1">
                  <a:solidFill>
                    <a:schemeClr val="tx1"/>
                  </a:solidFill>
                  <a:latin typeface="Times New Roman" panose="02020603050405020304" pitchFamily="18" charset="0"/>
                </a:defRPr>
              </a:lvl8pPr>
              <a:lvl9pPr marL="3886200" indent="-228600" eaLnBrk="0" fontAlgn="base" hangingPunct="0">
                <a:spcBef>
                  <a:spcPct val="0"/>
                </a:spcBef>
                <a:spcAft>
                  <a:spcPct val="0"/>
                </a:spcAft>
                <a:defRPr sz="4400" b="1">
                  <a:solidFill>
                    <a:schemeClr val="tx1"/>
                  </a:solidFill>
                  <a:latin typeface="Times New Roman" panose="02020603050405020304" pitchFamily="18" charset="0"/>
                </a:defRPr>
              </a:lvl9pPr>
            </a:lstStyle>
            <a:p>
              <a:endParaRPr lang="en-US" altLang="nb-NO"/>
            </a:p>
          </p:txBody>
        </p:sp>
        <p:sp>
          <p:nvSpPr>
            <p:cNvPr id="7253" name="AutoShape 69"/>
            <p:cNvSpPr>
              <a:spLocks/>
            </p:cNvSpPr>
            <p:nvPr/>
          </p:nvSpPr>
          <p:spPr bwMode="auto">
            <a:xfrm>
              <a:off x="2194" y="1325"/>
              <a:ext cx="753" cy="103"/>
            </a:xfrm>
            <a:prstGeom prst="borderCallout1">
              <a:avLst>
                <a:gd name="adj1" fmla="val 69903"/>
                <a:gd name="adj2" fmla="val 106375"/>
                <a:gd name="adj3" fmla="val 940778"/>
                <a:gd name="adj4" fmla="val 126028"/>
              </a:avLst>
            </a:prstGeom>
            <a:solidFill>
              <a:srgbClr val="DFFDFC"/>
            </a:solidFill>
            <a:ln w="1905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54000" tIns="10800" rIns="54000" bIns="10800">
              <a:spAutoFit/>
            </a:bodyPr>
            <a:lstStyle>
              <a:lvl1pPr defTabSz="762000">
                <a:defRPr sz="4400" b="1">
                  <a:solidFill>
                    <a:schemeClr val="tx1"/>
                  </a:solidFill>
                  <a:latin typeface="Times New Roman" panose="02020603050405020304" pitchFamily="18" charset="0"/>
                </a:defRPr>
              </a:lvl1pPr>
              <a:lvl2pPr marL="742950" indent="-285750" defTabSz="762000">
                <a:defRPr sz="4400" b="1">
                  <a:solidFill>
                    <a:schemeClr val="tx1"/>
                  </a:solidFill>
                  <a:latin typeface="Times New Roman" panose="02020603050405020304" pitchFamily="18" charset="0"/>
                </a:defRPr>
              </a:lvl2pPr>
              <a:lvl3pPr marL="1143000" indent="-228600" defTabSz="762000">
                <a:defRPr sz="4400" b="1">
                  <a:solidFill>
                    <a:schemeClr val="tx1"/>
                  </a:solidFill>
                  <a:latin typeface="Times New Roman" panose="02020603050405020304" pitchFamily="18" charset="0"/>
                </a:defRPr>
              </a:lvl3pPr>
              <a:lvl4pPr marL="1600200" indent="-228600" defTabSz="762000">
                <a:defRPr sz="4400" b="1">
                  <a:solidFill>
                    <a:schemeClr val="tx1"/>
                  </a:solidFill>
                  <a:latin typeface="Times New Roman" panose="02020603050405020304" pitchFamily="18" charset="0"/>
                </a:defRPr>
              </a:lvl4pPr>
              <a:lvl5pPr marL="2057400" indent="-228600" defTabSz="762000">
                <a:defRPr sz="4400" b="1">
                  <a:solidFill>
                    <a:schemeClr val="tx1"/>
                  </a:solidFill>
                  <a:latin typeface="Times New Roman" panose="02020603050405020304" pitchFamily="18" charset="0"/>
                </a:defRPr>
              </a:lvl5pPr>
              <a:lvl6pPr marL="2514600" indent="-228600" defTabSz="762000" eaLnBrk="0" fontAlgn="base" hangingPunct="0">
                <a:spcBef>
                  <a:spcPct val="0"/>
                </a:spcBef>
                <a:spcAft>
                  <a:spcPct val="0"/>
                </a:spcAft>
                <a:defRPr sz="4400" b="1">
                  <a:solidFill>
                    <a:schemeClr val="tx1"/>
                  </a:solidFill>
                  <a:latin typeface="Times New Roman" panose="02020603050405020304" pitchFamily="18" charset="0"/>
                </a:defRPr>
              </a:lvl6pPr>
              <a:lvl7pPr marL="2971800" indent="-228600" defTabSz="762000" eaLnBrk="0" fontAlgn="base" hangingPunct="0">
                <a:spcBef>
                  <a:spcPct val="0"/>
                </a:spcBef>
                <a:spcAft>
                  <a:spcPct val="0"/>
                </a:spcAft>
                <a:defRPr sz="4400" b="1">
                  <a:solidFill>
                    <a:schemeClr val="tx1"/>
                  </a:solidFill>
                  <a:latin typeface="Times New Roman" panose="02020603050405020304" pitchFamily="18" charset="0"/>
                </a:defRPr>
              </a:lvl7pPr>
              <a:lvl8pPr marL="3429000" indent="-228600" defTabSz="762000" eaLnBrk="0" fontAlgn="base" hangingPunct="0">
                <a:spcBef>
                  <a:spcPct val="0"/>
                </a:spcBef>
                <a:spcAft>
                  <a:spcPct val="0"/>
                </a:spcAft>
                <a:defRPr sz="4400" b="1">
                  <a:solidFill>
                    <a:schemeClr val="tx1"/>
                  </a:solidFill>
                  <a:latin typeface="Times New Roman" panose="02020603050405020304" pitchFamily="18" charset="0"/>
                </a:defRPr>
              </a:lvl8pPr>
              <a:lvl9pPr marL="3886200" indent="-228600" defTabSz="762000" eaLnBrk="0" fontAlgn="base" hangingPunct="0">
                <a:spcBef>
                  <a:spcPct val="0"/>
                </a:spcBef>
                <a:spcAft>
                  <a:spcPct val="0"/>
                </a:spcAft>
                <a:defRPr sz="4400" b="1">
                  <a:solidFill>
                    <a:schemeClr val="tx1"/>
                  </a:solidFill>
                  <a:latin typeface="Times New Roman" panose="02020603050405020304" pitchFamily="18" charset="0"/>
                </a:defRPr>
              </a:lvl9pPr>
            </a:lstStyle>
            <a:p>
              <a:pPr algn="ctr"/>
              <a:r>
                <a:rPr lang="nb-NO" altLang="nb-NO" sz="800" b="0"/>
                <a:t>Rv 61 Hareid - Sulesund</a:t>
              </a:r>
            </a:p>
          </p:txBody>
        </p:sp>
        <p:sp>
          <p:nvSpPr>
            <p:cNvPr id="7254" name="AutoShape 70"/>
            <p:cNvSpPr>
              <a:spLocks/>
            </p:cNvSpPr>
            <p:nvPr/>
          </p:nvSpPr>
          <p:spPr bwMode="auto">
            <a:xfrm>
              <a:off x="2086" y="1479"/>
              <a:ext cx="758" cy="115"/>
            </a:xfrm>
            <a:prstGeom prst="borderCallout1">
              <a:avLst>
                <a:gd name="adj1" fmla="val 62606"/>
                <a:gd name="adj2" fmla="val 106333"/>
                <a:gd name="adj3" fmla="val 740000"/>
                <a:gd name="adj4" fmla="val 135750"/>
              </a:avLst>
            </a:prstGeom>
            <a:noFill/>
            <a:ln w="38100">
              <a:solidFill>
                <a:srgbClr val="FF33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54000" tIns="10800" rIns="54000" bIns="10800">
              <a:spAutoFit/>
            </a:bodyPr>
            <a:lstStyle>
              <a:lvl1pPr defTabSz="762000">
                <a:defRPr sz="4400" b="1">
                  <a:solidFill>
                    <a:schemeClr val="tx1"/>
                  </a:solidFill>
                  <a:latin typeface="Times New Roman" panose="02020603050405020304" pitchFamily="18" charset="0"/>
                </a:defRPr>
              </a:lvl1pPr>
              <a:lvl2pPr marL="742950" indent="-285750" defTabSz="762000">
                <a:defRPr sz="4400" b="1">
                  <a:solidFill>
                    <a:schemeClr val="tx1"/>
                  </a:solidFill>
                  <a:latin typeface="Times New Roman" panose="02020603050405020304" pitchFamily="18" charset="0"/>
                </a:defRPr>
              </a:lvl2pPr>
              <a:lvl3pPr marL="1143000" indent="-228600" defTabSz="762000">
                <a:defRPr sz="4400" b="1">
                  <a:solidFill>
                    <a:schemeClr val="tx1"/>
                  </a:solidFill>
                  <a:latin typeface="Times New Roman" panose="02020603050405020304" pitchFamily="18" charset="0"/>
                </a:defRPr>
              </a:lvl3pPr>
              <a:lvl4pPr marL="1600200" indent="-228600" defTabSz="762000">
                <a:defRPr sz="4400" b="1">
                  <a:solidFill>
                    <a:schemeClr val="tx1"/>
                  </a:solidFill>
                  <a:latin typeface="Times New Roman" panose="02020603050405020304" pitchFamily="18" charset="0"/>
                </a:defRPr>
              </a:lvl4pPr>
              <a:lvl5pPr marL="2057400" indent="-228600" defTabSz="762000">
                <a:defRPr sz="4400" b="1">
                  <a:solidFill>
                    <a:schemeClr val="tx1"/>
                  </a:solidFill>
                  <a:latin typeface="Times New Roman" panose="02020603050405020304" pitchFamily="18" charset="0"/>
                </a:defRPr>
              </a:lvl5pPr>
              <a:lvl6pPr marL="2514600" indent="-228600" defTabSz="762000" eaLnBrk="0" fontAlgn="base" hangingPunct="0">
                <a:spcBef>
                  <a:spcPct val="0"/>
                </a:spcBef>
                <a:spcAft>
                  <a:spcPct val="0"/>
                </a:spcAft>
                <a:defRPr sz="4400" b="1">
                  <a:solidFill>
                    <a:schemeClr val="tx1"/>
                  </a:solidFill>
                  <a:latin typeface="Times New Roman" panose="02020603050405020304" pitchFamily="18" charset="0"/>
                </a:defRPr>
              </a:lvl6pPr>
              <a:lvl7pPr marL="2971800" indent="-228600" defTabSz="762000" eaLnBrk="0" fontAlgn="base" hangingPunct="0">
                <a:spcBef>
                  <a:spcPct val="0"/>
                </a:spcBef>
                <a:spcAft>
                  <a:spcPct val="0"/>
                </a:spcAft>
                <a:defRPr sz="4400" b="1">
                  <a:solidFill>
                    <a:schemeClr val="tx1"/>
                  </a:solidFill>
                  <a:latin typeface="Times New Roman" panose="02020603050405020304" pitchFamily="18" charset="0"/>
                </a:defRPr>
              </a:lvl7pPr>
              <a:lvl8pPr marL="3429000" indent="-228600" defTabSz="762000" eaLnBrk="0" fontAlgn="base" hangingPunct="0">
                <a:spcBef>
                  <a:spcPct val="0"/>
                </a:spcBef>
                <a:spcAft>
                  <a:spcPct val="0"/>
                </a:spcAft>
                <a:defRPr sz="4400" b="1">
                  <a:solidFill>
                    <a:schemeClr val="tx1"/>
                  </a:solidFill>
                  <a:latin typeface="Times New Roman" panose="02020603050405020304" pitchFamily="18" charset="0"/>
                </a:defRPr>
              </a:lvl8pPr>
              <a:lvl9pPr marL="3886200" indent="-228600" defTabSz="762000" eaLnBrk="0" fontAlgn="base" hangingPunct="0">
                <a:spcBef>
                  <a:spcPct val="0"/>
                </a:spcBef>
                <a:spcAft>
                  <a:spcPct val="0"/>
                </a:spcAft>
                <a:defRPr sz="4400" b="1">
                  <a:solidFill>
                    <a:schemeClr val="tx1"/>
                  </a:solidFill>
                  <a:latin typeface="Times New Roman" panose="02020603050405020304" pitchFamily="18" charset="0"/>
                </a:defRPr>
              </a:lvl9pPr>
            </a:lstStyle>
            <a:p>
              <a:pPr algn="ctr"/>
              <a:r>
                <a:rPr lang="nb-NO" altLang="nb-NO" sz="800" b="0"/>
                <a:t>Rv 653 Eiksund Link</a:t>
              </a:r>
            </a:p>
          </p:txBody>
        </p:sp>
        <p:sp>
          <p:nvSpPr>
            <p:cNvPr id="7255" name="Oval 71"/>
            <p:cNvSpPr>
              <a:spLocks noChangeArrowheads="1"/>
            </p:cNvSpPr>
            <p:nvPr/>
          </p:nvSpPr>
          <p:spPr bwMode="auto">
            <a:xfrm>
              <a:off x="3147" y="2303"/>
              <a:ext cx="25" cy="25"/>
            </a:xfrm>
            <a:prstGeom prst="ellipse">
              <a:avLst/>
            </a:prstGeom>
            <a:solidFill>
              <a:srgbClr val="FF3300"/>
            </a:solidFill>
            <a:ln w="12700">
              <a:solidFill>
                <a:srgbClr val="FF33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4400" b="1">
                  <a:solidFill>
                    <a:schemeClr val="tx1"/>
                  </a:solidFill>
                  <a:latin typeface="Times New Roman" panose="02020603050405020304" pitchFamily="18" charset="0"/>
                </a:defRPr>
              </a:lvl1pPr>
              <a:lvl2pPr marL="742950" indent="-285750">
                <a:defRPr sz="4400" b="1">
                  <a:solidFill>
                    <a:schemeClr val="tx1"/>
                  </a:solidFill>
                  <a:latin typeface="Times New Roman" panose="02020603050405020304" pitchFamily="18" charset="0"/>
                </a:defRPr>
              </a:lvl2pPr>
              <a:lvl3pPr marL="1143000" indent="-228600">
                <a:defRPr sz="4400" b="1">
                  <a:solidFill>
                    <a:schemeClr val="tx1"/>
                  </a:solidFill>
                  <a:latin typeface="Times New Roman" panose="02020603050405020304" pitchFamily="18" charset="0"/>
                </a:defRPr>
              </a:lvl3pPr>
              <a:lvl4pPr marL="1600200" indent="-228600">
                <a:defRPr sz="4400" b="1">
                  <a:solidFill>
                    <a:schemeClr val="tx1"/>
                  </a:solidFill>
                  <a:latin typeface="Times New Roman" panose="02020603050405020304" pitchFamily="18" charset="0"/>
                </a:defRPr>
              </a:lvl4pPr>
              <a:lvl5pPr marL="2057400" indent="-228600">
                <a:defRPr sz="4400" b="1">
                  <a:solidFill>
                    <a:schemeClr val="tx1"/>
                  </a:solidFill>
                  <a:latin typeface="Times New Roman" panose="02020603050405020304" pitchFamily="18" charset="0"/>
                </a:defRPr>
              </a:lvl5pPr>
              <a:lvl6pPr marL="2514600" indent="-228600" eaLnBrk="0" fontAlgn="base" hangingPunct="0">
                <a:spcBef>
                  <a:spcPct val="0"/>
                </a:spcBef>
                <a:spcAft>
                  <a:spcPct val="0"/>
                </a:spcAft>
                <a:defRPr sz="4400" b="1">
                  <a:solidFill>
                    <a:schemeClr val="tx1"/>
                  </a:solidFill>
                  <a:latin typeface="Times New Roman" panose="02020603050405020304" pitchFamily="18" charset="0"/>
                </a:defRPr>
              </a:lvl6pPr>
              <a:lvl7pPr marL="2971800" indent="-228600" eaLnBrk="0" fontAlgn="base" hangingPunct="0">
                <a:spcBef>
                  <a:spcPct val="0"/>
                </a:spcBef>
                <a:spcAft>
                  <a:spcPct val="0"/>
                </a:spcAft>
                <a:defRPr sz="4400" b="1">
                  <a:solidFill>
                    <a:schemeClr val="tx1"/>
                  </a:solidFill>
                  <a:latin typeface="Times New Roman" panose="02020603050405020304" pitchFamily="18" charset="0"/>
                </a:defRPr>
              </a:lvl7pPr>
              <a:lvl8pPr marL="3429000" indent="-228600" eaLnBrk="0" fontAlgn="base" hangingPunct="0">
                <a:spcBef>
                  <a:spcPct val="0"/>
                </a:spcBef>
                <a:spcAft>
                  <a:spcPct val="0"/>
                </a:spcAft>
                <a:defRPr sz="4400" b="1">
                  <a:solidFill>
                    <a:schemeClr val="tx1"/>
                  </a:solidFill>
                  <a:latin typeface="Times New Roman" panose="02020603050405020304" pitchFamily="18" charset="0"/>
                </a:defRPr>
              </a:lvl8pPr>
              <a:lvl9pPr marL="3886200" indent="-228600" eaLnBrk="0" fontAlgn="base" hangingPunct="0">
                <a:spcBef>
                  <a:spcPct val="0"/>
                </a:spcBef>
                <a:spcAft>
                  <a:spcPct val="0"/>
                </a:spcAft>
                <a:defRPr sz="4400" b="1">
                  <a:solidFill>
                    <a:schemeClr val="tx1"/>
                  </a:solidFill>
                  <a:latin typeface="Times New Roman" panose="02020603050405020304" pitchFamily="18" charset="0"/>
                </a:defRPr>
              </a:lvl9pPr>
            </a:lstStyle>
            <a:p>
              <a:endParaRPr lang="en-US" altLang="nb-NO"/>
            </a:p>
          </p:txBody>
        </p:sp>
        <p:sp>
          <p:nvSpPr>
            <p:cNvPr id="7256" name="Oval 72"/>
            <p:cNvSpPr>
              <a:spLocks noChangeArrowheads="1"/>
            </p:cNvSpPr>
            <p:nvPr/>
          </p:nvSpPr>
          <p:spPr bwMode="auto">
            <a:xfrm>
              <a:off x="3122" y="2337"/>
              <a:ext cx="25" cy="25"/>
            </a:xfrm>
            <a:prstGeom prst="ellipse">
              <a:avLst/>
            </a:prstGeom>
            <a:solidFill>
              <a:srgbClr val="FF3300"/>
            </a:solidFill>
            <a:ln w="12700">
              <a:solidFill>
                <a:srgbClr val="FF33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4400" b="1">
                  <a:solidFill>
                    <a:schemeClr val="tx1"/>
                  </a:solidFill>
                  <a:latin typeface="Times New Roman" panose="02020603050405020304" pitchFamily="18" charset="0"/>
                </a:defRPr>
              </a:lvl1pPr>
              <a:lvl2pPr marL="742950" indent="-285750">
                <a:defRPr sz="4400" b="1">
                  <a:solidFill>
                    <a:schemeClr val="tx1"/>
                  </a:solidFill>
                  <a:latin typeface="Times New Roman" panose="02020603050405020304" pitchFamily="18" charset="0"/>
                </a:defRPr>
              </a:lvl2pPr>
              <a:lvl3pPr marL="1143000" indent="-228600">
                <a:defRPr sz="4400" b="1">
                  <a:solidFill>
                    <a:schemeClr val="tx1"/>
                  </a:solidFill>
                  <a:latin typeface="Times New Roman" panose="02020603050405020304" pitchFamily="18" charset="0"/>
                </a:defRPr>
              </a:lvl3pPr>
              <a:lvl4pPr marL="1600200" indent="-228600">
                <a:defRPr sz="4400" b="1">
                  <a:solidFill>
                    <a:schemeClr val="tx1"/>
                  </a:solidFill>
                  <a:latin typeface="Times New Roman" panose="02020603050405020304" pitchFamily="18" charset="0"/>
                </a:defRPr>
              </a:lvl4pPr>
              <a:lvl5pPr marL="2057400" indent="-228600">
                <a:defRPr sz="4400" b="1">
                  <a:solidFill>
                    <a:schemeClr val="tx1"/>
                  </a:solidFill>
                  <a:latin typeface="Times New Roman" panose="02020603050405020304" pitchFamily="18" charset="0"/>
                </a:defRPr>
              </a:lvl5pPr>
              <a:lvl6pPr marL="2514600" indent="-228600" eaLnBrk="0" fontAlgn="base" hangingPunct="0">
                <a:spcBef>
                  <a:spcPct val="0"/>
                </a:spcBef>
                <a:spcAft>
                  <a:spcPct val="0"/>
                </a:spcAft>
                <a:defRPr sz="4400" b="1">
                  <a:solidFill>
                    <a:schemeClr val="tx1"/>
                  </a:solidFill>
                  <a:latin typeface="Times New Roman" panose="02020603050405020304" pitchFamily="18" charset="0"/>
                </a:defRPr>
              </a:lvl6pPr>
              <a:lvl7pPr marL="2971800" indent="-228600" eaLnBrk="0" fontAlgn="base" hangingPunct="0">
                <a:spcBef>
                  <a:spcPct val="0"/>
                </a:spcBef>
                <a:spcAft>
                  <a:spcPct val="0"/>
                </a:spcAft>
                <a:defRPr sz="4400" b="1">
                  <a:solidFill>
                    <a:schemeClr val="tx1"/>
                  </a:solidFill>
                  <a:latin typeface="Times New Roman" panose="02020603050405020304" pitchFamily="18" charset="0"/>
                </a:defRPr>
              </a:lvl7pPr>
              <a:lvl8pPr marL="3429000" indent="-228600" eaLnBrk="0" fontAlgn="base" hangingPunct="0">
                <a:spcBef>
                  <a:spcPct val="0"/>
                </a:spcBef>
                <a:spcAft>
                  <a:spcPct val="0"/>
                </a:spcAft>
                <a:defRPr sz="4400" b="1">
                  <a:solidFill>
                    <a:schemeClr val="tx1"/>
                  </a:solidFill>
                  <a:latin typeface="Times New Roman" panose="02020603050405020304" pitchFamily="18" charset="0"/>
                </a:defRPr>
              </a:lvl8pPr>
              <a:lvl9pPr marL="3886200" indent="-228600" eaLnBrk="0" fontAlgn="base" hangingPunct="0">
                <a:spcBef>
                  <a:spcPct val="0"/>
                </a:spcBef>
                <a:spcAft>
                  <a:spcPct val="0"/>
                </a:spcAft>
                <a:defRPr sz="4400" b="1">
                  <a:solidFill>
                    <a:schemeClr val="tx1"/>
                  </a:solidFill>
                  <a:latin typeface="Times New Roman" panose="02020603050405020304" pitchFamily="18" charset="0"/>
                </a:defRPr>
              </a:lvl9pPr>
            </a:lstStyle>
            <a:p>
              <a:endParaRPr lang="en-US" altLang="nb-NO"/>
            </a:p>
          </p:txBody>
        </p:sp>
        <p:sp>
          <p:nvSpPr>
            <p:cNvPr id="7257" name="AutoShape 73"/>
            <p:cNvSpPr>
              <a:spLocks/>
            </p:cNvSpPr>
            <p:nvPr/>
          </p:nvSpPr>
          <p:spPr bwMode="auto">
            <a:xfrm>
              <a:off x="1943" y="2123"/>
              <a:ext cx="676" cy="103"/>
            </a:xfrm>
            <a:prstGeom prst="borderCallout1">
              <a:avLst>
                <a:gd name="adj1" fmla="val 69903"/>
                <a:gd name="adj2" fmla="val 107102"/>
                <a:gd name="adj3" fmla="val 480583"/>
                <a:gd name="adj4" fmla="val 159468"/>
              </a:avLst>
            </a:prstGeom>
            <a:solidFill>
              <a:srgbClr val="DFFDFC"/>
            </a:solidFill>
            <a:ln w="1905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54000" tIns="10800" rIns="54000" bIns="10800">
              <a:spAutoFit/>
            </a:bodyPr>
            <a:lstStyle>
              <a:lvl1pPr defTabSz="762000">
                <a:defRPr sz="4400" b="1">
                  <a:solidFill>
                    <a:schemeClr val="tx1"/>
                  </a:solidFill>
                  <a:latin typeface="Times New Roman" panose="02020603050405020304" pitchFamily="18" charset="0"/>
                </a:defRPr>
              </a:lvl1pPr>
              <a:lvl2pPr marL="742950" indent="-285750" defTabSz="762000">
                <a:defRPr sz="4400" b="1">
                  <a:solidFill>
                    <a:schemeClr val="tx1"/>
                  </a:solidFill>
                  <a:latin typeface="Times New Roman" panose="02020603050405020304" pitchFamily="18" charset="0"/>
                </a:defRPr>
              </a:lvl2pPr>
              <a:lvl3pPr marL="1143000" indent="-228600" defTabSz="762000">
                <a:defRPr sz="4400" b="1">
                  <a:solidFill>
                    <a:schemeClr val="tx1"/>
                  </a:solidFill>
                  <a:latin typeface="Times New Roman" panose="02020603050405020304" pitchFamily="18" charset="0"/>
                </a:defRPr>
              </a:lvl3pPr>
              <a:lvl4pPr marL="1600200" indent="-228600" defTabSz="762000">
                <a:defRPr sz="4400" b="1">
                  <a:solidFill>
                    <a:schemeClr val="tx1"/>
                  </a:solidFill>
                  <a:latin typeface="Times New Roman" panose="02020603050405020304" pitchFamily="18" charset="0"/>
                </a:defRPr>
              </a:lvl4pPr>
              <a:lvl5pPr marL="2057400" indent="-228600" defTabSz="762000">
                <a:defRPr sz="4400" b="1">
                  <a:solidFill>
                    <a:schemeClr val="tx1"/>
                  </a:solidFill>
                  <a:latin typeface="Times New Roman" panose="02020603050405020304" pitchFamily="18" charset="0"/>
                </a:defRPr>
              </a:lvl5pPr>
              <a:lvl6pPr marL="2514600" indent="-228600" defTabSz="762000" eaLnBrk="0" fontAlgn="base" hangingPunct="0">
                <a:spcBef>
                  <a:spcPct val="0"/>
                </a:spcBef>
                <a:spcAft>
                  <a:spcPct val="0"/>
                </a:spcAft>
                <a:defRPr sz="4400" b="1">
                  <a:solidFill>
                    <a:schemeClr val="tx1"/>
                  </a:solidFill>
                  <a:latin typeface="Times New Roman" panose="02020603050405020304" pitchFamily="18" charset="0"/>
                </a:defRPr>
              </a:lvl6pPr>
              <a:lvl7pPr marL="2971800" indent="-228600" defTabSz="762000" eaLnBrk="0" fontAlgn="base" hangingPunct="0">
                <a:spcBef>
                  <a:spcPct val="0"/>
                </a:spcBef>
                <a:spcAft>
                  <a:spcPct val="0"/>
                </a:spcAft>
                <a:defRPr sz="4400" b="1">
                  <a:solidFill>
                    <a:schemeClr val="tx1"/>
                  </a:solidFill>
                  <a:latin typeface="Times New Roman" panose="02020603050405020304" pitchFamily="18" charset="0"/>
                </a:defRPr>
              </a:lvl7pPr>
              <a:lvl8pPr marL="3429000" indent="-228600" defTabSz="762000" eaLnBrk="0" fontAlgn="base" hangingPunct="0">
                <a:spcBef>
                  <a:spcPct val="0"/>
                </a:spcBef>
                <a:spcAft>
                  <a:spcPct val="0"/>
                </a:spcAft>
                <a:defRPr sz="4400" b="1">
                  <a:solidFill>
                    <a:schemeClr val="tx1"/>
                  </a:solidFill>
                  <a:latin typeface="Times New Roman" panose="02020603050405020304" pitchFamily="18" charset="0"/>
                </a:defRPr>
              </a:lvl8pPr>
              <a:lvl9pPr marL="3886200" indent="-228600" defTabSz="762000" eaLnBrk="0" fontAlgn="base" hangingPunct="0">
                <a:spcBef>
                  <a:spcPct val="0"/>
                </a:spcBef>
                <a:spcAft>
                  <a:spcPct val="0"/>
                </a:spcAft>
                <a:defRPr sz="4400" b="1">
                  <a:solidFill>
                    <a:schemeClr val="tx1"/>
                  </a:solidFill>
                  <a:latin typeface="Times New Roman" panose="02020603050405020304" pitchFamily="18" charset="0"/>
                </a:defRPr>
              </a:lvl9pPr>
            </a:lstStyle>
            <a:p>
              <a:pPr algn="ctr"/>
              <a:r>
                <a:rPr lang="nb-NO" altLang="nb-NO" sz="800" b="0"/>
                <a:t>E39 Teigen - Bogen</a:t>
              </a:r>
            </a:p>
          </p:txBody>
        </p:sp>
        <p:sp>
          <p:nvSpPr>
            <p:cNvPr id="7258" name="Oval 74"/>
            <p:cNvSpPr>
              <a:spLocks noChangeArrowheads="1"/>
            </p:cNvSpPr>
            <p:nvPr/>
          </p:nvSpPr>
          <p:spPr bwMode="auto">
            <a:xfrm>
              <a:off x="3037" y="2629"/>
              <a:ext cx="25" cy="25"/>
            </a:xfrm>
            <a:prstGeom prst="ellipse">
              <a:avLst/>
            </a:prstGeom>
            <a:solidFill>
              <a:srgbClr val="FF3300"/>
            </a:solidFill>
            <a:ln w="12700">
              <a:solidFill>
                <a:srgbClr val="FF33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4400" b="1">
                  <a:solidFill>
                    <a:schemeClr val="tx1"/>
                  </a:solidFill>
                  <a:latin typeface="Times New Roman" panose="02020603050405020304" pitchFamily="18" charset="0"/>
                </a:defRPr>
              </a:lvl1pPr>
              <a:lvl2pPr marL="742950" indent="-285750">
                <a:defRPr sz="4400" b="1">
                  <a:solidFill>
                    <a:schemeClr val="tx1"/>
                  </a:solidFill>
                  <a:latin typeface="Times New Roman" panose="02020603050405020304" pitchFamily="18" charset="0"/>
                </a:defRPr>
              </a:lvl2pPr>
              <a:lvl3pPr marL="1143000" indent="-228600">
                <a:defRPr sz="4400" b="1">
                  <a:solidFill>
                    <a:schemeClr val="tx1"/>
                  </a:solidFill>
                  <a:latin typeface="Times New Roman" panose="02020603050405020304" pitchFamily="18" charset="0"/>
                </a:defRPr>
              </a:lvl3pPr>
              <a:lvl4pPr marL="1600200" indent="-228600">
                <a:defRPr sz="4400" b="1">
                  <a:solidFill>
                    <a:schemeClr val="tx1"/>
                  </a:solidFill>
                  <a:latin typeface="Times New Roman" panose="02020603050405020304" pitchFamily="18" charset="0"/>
                </a:defRPr>
              </a:lvl4pPr>
              <a:lvl5pPr marL="2057400" indent="-228600">
                <a:defRPr sz="4400" b="1">
                  <a:solidFill>
                    <a:schemeClr val="tx1"/>
                  </a:solidFill>
                  <a:latin typeface="Times New Roman" panose="02020603050405020304" pitchFamily="18" charset="0"/>
                </a:defRPr>
              </a:lvl5pPr>
              <a:lvl6pPr marL="2514600" indent="-228600" eaLnBrk="0" fontAlgn="base" hangingPunct="0">
                <a:spcBef>
                  <a:spcPct val="0"/>
                </a:spcBef>
                <a:spcAft>
                  <a:spcPct val="0"/>
                </a:spcAft>
                <a:defRPr sz="4400" b="1">
                  <a:solidFill>
                    <a:schemeClr val="tx1"/>
                  </a:solidFill>
                  <a:latin typeface="Times New Roman" panose="02020603050405020304" pitchFamily="18" charset="0"/>
                </a:defRPr>
              </a:lvl6pPr>
              <a:lvl7pPr marL="2971800" indent="-228600" eaLnBrk="0" fontAlgn="base" hangingPunct="0">
                <a:spcBef>
                  <a:spcPct val="0"/>
                </a:spcBef>
                <a:spcAft>
                  <a:spcPct val="0"/>
                </a:spcAft>
                <a:defRPr sz="4400" b="1">
                  <a:solidFill>
                    <a:schemeClr val="tx1"/>
                  </a:solidFill>
                  <a:latin typeface="Times New Roman" panose="02020603050405020304" pitchFamily="18" charset="0"/>
                </a:defRPr>
              </a:lvl7pPr>
              <a:lvl8pPr marL="3429000" indent="-228600" eaLnBrk="0" fontAlgn="base" hangingPunct="0">
                <a:spcBef>
                  <a:spcPct val="0"/>
                </a:spcBef>
                <a:spcAft>
                  <a:spcPct val="0"/>
                </a:spcAft>
                <a:defRPr sz="4400" b="1">
                  <a:solidFill>
                    <a:schemeClr val="tx1"/>
                  </a:solidFill>
                  <a:latin typeface="Times New Roman" panose="02020603050405020304" pitchFamily="18" charset="0"/>
                </a:defRPr>
              </a:lvl8pPr>
              <a:lvl9pPr marL="3886200" indent="-228600" eaLnBrk="0" fontAlgn="base" hangingPunct="0">
                <a:spcBef>
                  <a:spcPct val="0"/>
                </a:spcBef>
                <a:spcAft>
                  <a:spcPct val="0"/>
                </a:spcAft>
                <a:defRPr sz="4400" b="1">
                  <a:solidFill>
                    <a:schemeClr val="tx1"/>
                  </a:solidFill>
                  <a:latin typeface="Times New Roman" panose="02020603050405020304" pitchFamily="18" charset="0"/>
                </a:defRPr>
              </a:lvl9pPr>
            </a:lstStyle>
            <a:p>
              <a:endParaRPr lang="en-US" altLang="nb-NO"/>
            </a:p>
          </p:txBody>
        </p:sp>
        <p:sp>
          <p:nvSpPr>
            <p:cNvPr id="7259" name="Oval 76"/>
            <p:cNvSpPr>
              <a:spLocks noChangeArrowheads="1"/>
            </p:cNvSpPr>
            <p:nvPr/>
          </p:nvSpPr>
          <p:spPr bwMode="auto">
            <a:xfrm>
              <a:off x="2986" y="2836"/>
              <a:ext cx="25" cy="25"/>
            </a:xfrm>
            <a:prstGeom prst="ellipse">
              <a:avLst/>
            </a:prstGeom>
            <a:solidFill>
              <a:srgbClr val="FF3300"/>
            </a:solidFill>
            <a:ln w="12700">
              <a:solidFill>
                <a:srgbClr val="FF33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4400" b="1">
                  <a:solidFill>
                    <a:schemeClr val="tx1"/>
                  </a:solidFill>
                  <a:latin typeface="Times New Roman" panose="02020603050405020304" pitchFamily="18" charset="0"/>
                </a:defRPr>
              </a:lvl1pPr>
              <a:lvl2pPr marL="742950" indent="-285750">
                <a:defRPr sz="4400" b="1">
                  <a:solidFill>
                    <a:schemeClr val="tx1"/>
                  </a:solidFill>
                  <a:latin typeface="Times New Roman" panose="02020603050405020304" pitchFamily="18" charset="0"/>
                </a:defRPr>
              </a:lvl2pPr>
              <a:lvl3pPr marL="1143000" indent="-228600">
                <a:defRPr sz="4400" b="1">
                  <a:solidFill>
                    <a:schemeClr val="tx1"/>
                  </a:solidFill>
                  <a:latin typeface="Times New Roman" panose="02020603050405020304" pitchFamily="18" charset="0"/>
                </a:defRPr>
              </a:lvl3pPr>
              <a:lvl4pPr marL="1600200" indent="-228600">
                <a:defRPr sz="4400" b="1">
                  <a:solidFill>
                    <a:schemeClr val="tx1"/>
                  </a:solidFill>
                  <a:latin typeface="Times New Roman" panose="02020603050405020304" pitchFamily="18" charset="0"/>
                </a:defRPr>
              </a:lvl4pPr>
              <a:lvl5pPr marL="2057400" indent="-228600">
                <a:defRPr sz="4400" b="1">
                  <a:solidFill>
                    <a:schemeClr val="tx1"/>
                  </a:solidFill>
                  <a:latin typeface="Times New Roman" panose="02020603050405020304" pitchFamily="18" charset="0"/>
                </a:defRPr>
              </a:lvl5pPr>
              <a:lvl6pPr marL="2514600" indent="-228600" eaLnBrk="0" fontAlgn="base" hangingPunct="0">
                <a:spcBef>
                  <a:spcPct val="0"/>
                </a:spcBef>
                <a:spcAft>
                  <a:spcPct val="0"/>
                </a:spcAft>
                <a:defRPr sz="4400" b="1">
                  <a:solidFill>
                    <a:schemeClr val="tx1"/>
                  </a:solidFill>
                  <a:latin typeface="Times New Roman" panose="02020603050405020304" pitchFamily="18" charset="0"/>
                </a:defRPr>
              </a:lvl6pPr>
              <a:lvl7pPr marL="2971800" indent="-228600" eaLnBrk="0" fontAlgn="base" hangingPunct="0">
                <a:spcBef>
                  <a:spcPct val="0"/>
                </a:spcBef>
                <a:spcAft>
                  <a:spcPct val="0"/>
                </a:spcAft>
                <a:defRPr sz="4400" b="1">
                  <a:solidFill>
                    <a:schemeClr val="tx1"/>
                  </a:solidFill>
                  <a:latin typeface="Times New Roman" panose="02020603050405020304" pitchFamily="18" charset="0"/>
                </a:defRPr>
              </a:lvl7pPr>
              <a:lvl8pPr marL="3429000" indent="-228600" eaLnBrk="0" fontAlgn="base" hangingPunct="0">
                <a:spcBef>
                  <a:spcPct val="0"/>
                </a:spcBef>
                <a:spcAft>
                  <a:spcPct val="0"/>
                </a:spcAft>
                <a:defRPr sz="4400" b="1">
                  <a:solidFill>
                    <a:schemeClr val="tx1"/>
                  </a:solidFill>
                  <a:latin typeface="Times New Roman" panose="02020603050405020304" pitchFamily="18" charset="0"/>
                </a:defRPr>
              </a:lvl8pPr>
              <a:lvl9pPr marL="3886200" indent="-228600" eaLnBrk="0" fontAlgn="base" hangingPunct="0">
                <a:spcBef>
                  <a:spcPct val="0"/>
                </a:spcBef>
                <a:spcAft>
                  <a:spcPct val="0"/>
                </a:spcAft>
                <a:defRPr sz="4400" b="1">
                  <a:solidFill>
                    <a:schemeClr val="tx1"/>
                  </a:solidFill>
                  <a:latin typeface="Times New Roman" panose="02020603050405020304" pitchFamily="18" charset="0"/>
                </a:defRPr>
              </a:lvl9pPr>
            </a:lstStyle>
            <a:p>
              <a:endParaRPr lang="en-US" altLang="nb-NO"/>
            </a:p>
          </p:txBody>
        </p:sp>
        <p:sp>
          <p:nvSpPr>
            <p:cNvPr id="7260" name="Oval 77"/>
            <p:cNvSpPr>
              <a:spLocks noChangeArrowheads="1"/>
            </p:cNvSpPr>
            <p:nvPr/>
          </p:nvSpPr>
          <p:spPr bwMode="auto">
            <a:xfrm>
              <a:off x="2986" y="2926"/>
              <a:ext cx="25" cy="25"/>
            </a:xfrm>
            <a:prstGeom prst="ellipse">
              <a:avLst/>
            </a:prstGeom>
            <a:solidFill>
              <a:srgbClr val="FF3300"/>
            </a:solidFill>
            <a:ln w="12700">
              <a:solidFill>
                <a:srgbClr val="FF33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4400" b="1">
                  <a:solidFill>
                    <a:schemeClr val="tx1"/>
                  </a:solidFill>
                  <a:latin typeface="Times New Roman" panose="02020603050405020304" pitchFamily="18" charset="0"/>
                </a:defRPr>
              </a:lvl1pPr>
              <a:lvl2pPr marL="742950" indent="-285750">
                <a:defRPr sz="4400" b="1">
                  <a:solidFill>
                    <a:schemeClr val="tx1"/>
                  </a:solidFill>
                  <a:latin typeface="Times New Roman" panose="02020603050405020304" pitchFamily="18" charset="0"/>
                </a:defRPr>
              </a:lvl2pPr>
              <a:lvl3pPr marL="1143000" indent="-228600">
                <a:defRPr sz="4400" b="1">
                  <a:solidFill>
                    <a:schemeClr val="tx1"/>
                  </a:solidFill>
                  <a:latin typeface="Times New Roman" panose="02020603050405020304" pitchFamily="18" charset="0"/>
                </a:defRPr>
              </a:lvl3pPr>
              <a:lvl4pPr marL="1600200" indent="-228600">
                <a:defRPr sz="4400" b="1">
                  <a:solidFill>
                    <a:schemeClr val="tx1"/>
                  </a:solidFill>
                  <a:latin typeface="Times New Roman" panose="02020603050405020304" pitchFamily="18" charset="0"/>
                </a:defRPr>
              </a:lvl4pPr>
              <a:lvl5pPr marL="2057400" indent="-228600">
                <a:defRPr sz="4400" b="1">
                  <a:solidFill>
                    <a:schemeClr val="tx1"/>
                  </a:solidFill>
                  <a:latin typeface="Times New Roman" panose="02020603050405020304" pitchFamily="18" charset="0"/>
                </a:defRPr>
              </a:lvl5pPr>
              <a:lvl6pPr marL="2514600" indent="-228600" eaLnBrk="0" fontAlgn="base" hangingPunct="0">
                <a:spcBef>
                  <a:spcPct val="0"/>
                </a:spcBef>
                <a:spcAft>
                  <a:spcPct val="0"/>
                </a:spcAft>
                <a:defRPr sz="4400" b="1">
                  <a:solidFill>
                    <a:schemeClr val="tx1"/>
                  </a:solidFill>
                  <a:latin typeface="Times New Roman" panose="02020603050405020304" pitchFamily="18" charset="0"/>
                </a:defRPr>
              </a:lvl6pPr>
              <a:lvl7pPr marL="2971800" indent="-228600" eaLnBrk="0" fontAlgn="base" hangingPunct="0">
                <a:spcBef>
                  <a:spcPct val="0"/>
                </a:spcBef>
                <a:spcAft>
                  <a:spcPct val="0"/>
                </a:spcAft>
                <a:defRPr sz="4400" b="1">
                  <a:solidFill>
                    <a:schemeClr val="tx1"/>
                  </a:solidFill>
                  <a:latin typeface="Times New Roman" panose="02020603050405020304" pitchFamily="18" charset="0"/>
                </a:defRPr>
              </a:lvl7pPr>
              <a:lvl8pPr marL="3429000" indent="-228600" eaLnBrk="0" fontAlgn="base" hangingPunct="0">
                <a:spcBef>
                  <a:spcPct val="0"/>
                </a:spcBef>
                <a:spcAft>
                  <a:spcPct val="0"/>
                </a:spcAft>
                <a:defRPr sz="4400" b="1">
                  <a:solidFill>
                    <a:schemeClr val="tx1"/>
                  </a:solidFill>
                  <a:latin typeface="Times New Roman" panose="02020603050405020304" pitchFamily="18" charset="0"/>
                </a:defRPr>
              </a:lvl8pPr>
              <a:lvl9pPr marL="3886200" indent="-228600" eaLnBrk="0" fontAlgn="base" hangingPunct="0">
                <a:spcBef>
                  <a:spcPct val="0"/>
                </a:spcBef>
                <a:spcAft>
                  <a:spcPct val="0"/>
                </a:spcAft>
                <a:defRPr sz="4400" b="1">
                  <a:solidFill>
                    <a:schemeClr val="tx1"/>
                  </a:solidFill>
                  <a:latin typeface="Times New Roman" panose="02020603050405020304" pitchFamily="18" charset="0"/>
                </a:defRPr>
              </a:lvl9pPr>
            </a:lstStyle>
            <a:p>
              <a:endParaRPr lang="en-US" altLang="nb-NO"/>
            </a:p>
          </p:txBody>
        </p:sp>
        <p:sp>
          <p:nvSpPr>
            <p:cNvPr id="7261" name="Oval 78"/>
            <p:cNvSpPr>
              <a:spLocks noChangeArrowheads="1"/>
            </p:cNvSpPr>
            <p:nvPr/>
          </p:nvSpPr>
          <p:spPr bwMode="auto">
            <a:xfrm>
              <a:off x="2986" y="3062"/>
              <a:ext cx="25" cy="25"/>
            </a:xfrm>
            <a:prstGeom prst="ellipse">
              <a:avLst/>
            </a:prstGeom>
            <a:solidFill>
              <a:srgbClr val="FF3300"/>
            </a:solidFill>
            <a:ln w="12700">
              <a:solidFill>
                <a:srgbClr val="FF33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4400" b="1">
                  <a:solidFill>
                    <a:schemeClr val="tx1"/>
                  </a:solidFill>
                  <a:latin typeface="Times New Roman" panose="02020603050405020304" pitchFamily="18" charset="0"/>
                </a:defRPr>
              </a:lvl1pPr>
              <a:lvl2pPr marL="742950" indent="-285750">
                <a:defRPr sz="4400" b="1">
                  <a:solidFill>
                    <a:schemeClr val="tx1"/>
                  </a:solidFill>
                  <a:latin typeface="Times New Roman" panose="02020603050405020304" pitchFamily="18" charset="0"/>
                </a:defRPr>
              </a:lvl2pPr>
              <a:lvl3pPr marL="1143000" indent="-228600">
                <a:defRPr sz="4400" b="1">
                  <a:solidFill>
                    <a:schemeClr val="tx1"/>
                  </a:solidFill>
                  <a:latin typeface="Times New Roman" panose="02020603050405020304" pitchFamily="18" charset="0"/>
                </a:defRPr>
              </a:lvl3pPr>
              <a:lvl4pPr marL="1600200" indent="-228600">
                <a:defRPr sz="4400" b="1">
                  <a:solidFill>
                    <a:schemeClr val="tx1"/>
                  </a:solidFill>
                  <a:latin typeface="Times New Roman" panose="02020603050405020304" pitchFamily="18" charset="0"/>
                </a:defRPr>
              </a:lvl4pPr>
              <a:lvl5pPr marL="2057400" indent="-228600">
                <a:defRPr sz="4400" b="1">
                  <a:solidFill>
                    <a:schemeClr val="tx1"/>
                  </a:solidFill>
                  <a:latin typeface="Times New Roman" panose="02020603050405020304" pitchFamily="18" charset="0"/>
                </a:defRPr>
              </a:lvl5pPr>
              <a:lvl6pPr marL="2514600" indent="-228600" eaLnBrk="0" fontAlgn="base" hangingPunct="0">
                <a:spcBef>
                  <a:spcPct val="0"/>
                </a:spcBef>
                <a:spcAft>
                  <a:spcPct val="0"/>
                </a:spcAft>
                <a:defRPr sz="4400" b="1">
                  <a:solidFill>
                    <a:schemeClr val="tx1"/>
                  </a:solidFill>
                  <a:latin typeface="Times New Roman" panose="02020603050405020304" pitchFamily="18" charset="0"/>
                </a:defRPr>
              </a:lvl6pPr>
              <a:lvl7pPr marL="2971800" indent="-228600" eaLnBrk="0" fontAlgn="base" hangingPunct="0">
                <a:spcBef>
                  <a:spcPct val="0"/>
                </a:spcBef>
                <a:spcAft>
                  <a:spcPct val="0"/>
                </a:spcAft>
                <a:defRPr sz="4400" b="1">
                  <a:solidFill>
                    <a:schemeClr val="tx1"/>
                  </a:solidFill>
                  <a:latin typeface="Times New Roman" panose="02020603050405020304" pitchFamily="18" charset="0"/>
                </a:defRPr>
              </a:lvl7pPr>
              <a:lvl8pPr marL="3429000" indent="-228600" eaLnBrk="0" fontAlgn="base" hangingPunct="0">
                <a:spcBef>
                  <a:spcPct val="0"/>
                </a:spcBef>
                <a:spcAft>
                  <a:spcPct val="0"/>
                </a:spcAft>
                <a:defRPr sz="4400" b="1">
                  <a:solidFill>
                    <a:schemeClr val="tx1"/>
                  </a:solidFill>
                  <a:latin typeface="Times New Roman" panose="02020603050405020304" pitchFamily="18" charset="0"/>
                </a:defRPr>
              </a:lvl8pPr>
              <a:lvl9pPr marL="3886200" indent="-228600" eaLnBrk="0" fontAlgn="base" hangingPunct="0">
                <a:spcBef>
                  <a:spcPct val="0"/>
                </a:spcBef>
                <a:spcAft>
                  <a:spcPct val="0"/>
                </a:spcAft>
                <a:defRPr sz="4400" b="1">
                  <a:solidFill>
                    <a:schemeClr val="tx1"/>
                  </a:solidFill>
                  <a:latin typeface="Times New Roman" panose="02020603050405020304" pitchFamily="18" charset="0"/>
                </a:defRPr>
              </a:lvl9pPr>
            </a:lstStyle>
            <a:p>
              <a:endParaRPr lang="en-US" altLang="nb-NO"/>
            </a:p>
          </p:txBody>
        </p:sp>
        <p:sp>
          <p:nvSpPr>
            <p:cNvPr id="7262" name="AutoShape 79"/>
            <p:cNvSpPr>
              <a:spLocks/>
            </p:cNvSpPr>
            <p:nvPr/>
          </p:nvSpPr>
          <p:spPr bwMode="auto">
            <a:xfrm>
              <a:off x="1638" y="3013"/>
              <a:ext cx="680" cy="103"/>
            </a:xfrm>
            <a:prstGeom prst="borderCallout1">
              <a:avLst>
                <a:gd name="adj1" fmla="val 69903"/>
                <a:gd name="adj2" fmla="val 107060"/>
                <a:gd name="adj3" fmla="val -70875"/>
                <a:gd name="adj4" fmla="val 193384"/>
              </a:avLst>
            </a:prstGeom>
            <a:solidFill>
              <a:srgbClr val="DFFDFC"/>
            </a:solidFill>
            <a:ln w="1905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54000" tIns="10800" rIns="54000" bIns="10800">
              <a:spAutoFit/>
            </a:bodyPr>
            <a:lstStyle>
              <a:lvl1pPr defTabSz="762000">
                <a:defRPr sz="4400" b="1">
                  <a:solidFill>
                    <a:schemeClr val="tx1"/>
                  </a:solidFill>
                  <a:latin typeface="Times New Roman" panose="02020603050405020304" pitchFamily="18" charset="0"/>
                </a:defRPr>
              </a:lvl1pPr>
              <a:lvl2pPr marL="742950" indent="-285750" defTabSz="762000">
                <a:defRPr sz="4400" b="1">
                  <a:solidFill>
                    <a:schemeClr val="tx1"/>
                  </a:solidFill>
                  <a:latin typeface="Times New Roman" panose="02020603050405020304" pitchFamily="18" charset="0"/>
                </a:defRPr>
              </a:lvl2pPr>
              <a:lvl3pPr marL="1143000" indent="-228600" defTabSz="762000">
                <a:defRPr sz="4400" b="1">
                  <a:solidFill>
                    <a:schemeClr val="tx1"/>
                  </a:solidFill>
                  <a:latin typeface="Times New Roman" panose="02020603050405020304" pitchFamily="18" charset="0"/>
                </a:defRPr>
              </a:lvl3pPr>
              <a:lvl4pPr marL="1600200" indent="-228600" defTabSz="762000">
                <a:defRPr sz="4400" b="1">
                  <a:solidFill>
                    <a:schemeClr val="tx1"/>
                  </a:solidFill>
                  <a:latin typeface="Times New Roman" panose="02020603050405020304" pitchFamily="18" charset="0"/>
                </a:defRPr>
              </a:lvl4pPr>
              <a:lvl5pPr marL="2057400" indent="-228600" defTabSz="762000">
                <a:defRPr sz="4400" b="1">
                  <a:solidFill>
                    <a:schemeClr val="tx1"/>
                  </a:solidFill>
                  <a:latin typeface="Times New Roman" panose="02020603050405020304" pitchFamily="18" charset="0"/>
                </a:defRPr>
              </a:lvl5pPr>
              <a:lvl6pPr marL="2514600" indent="-228600" defTabSz="762000" eaLnBrk="0" fontAlgn="base" hangingPunct="0">
                <a:spcBef>
                  <a:spcPct val="0"/>
                </a:spcBef>
                <a:spcAft>
                  <a:spcPct val="0"/>
                </a:spcAft>
                <a:defRPr sz="4400" b="1">
                  <a:solidFill>
                    <a:schemeClr val="tx1"/>
                  </a:solidFill>
                  <a:latin typeface="Times New Roman" panose="02020603050405020304" pitchFamily="18" charset="0"/>
                </a:defRPr>
              </a:lvl6pPr>
              <a:lvl7pPr marL="2971800" indent="-228600" defTabSz="762000" eaLnBrk="0" fontAlgn="base" hangingPunct="0">
                <a:spcBef>
                  <a:spcPct val="0"/>
                </a:spcBef>
                <a:spcAft>
                  <a:spcPct val="0"/>
                </a:spcAft>
                <a:defRPr sz="4400" b="1">
                  <a:solidFill>
                    <a:schemeClr val="tx1"/>
                  </a:solidFill>
                  <a:latin typeface="Times New Roman" panose="02020603050405020304" pitchFamily="18" charset="0"/>
                </a:defRPr>
              </a:lvl7pPr>
              <a:lvl8pPr marL="3429000" indent="-228600" defTabSz="762000" eaLnBrk="0" fontAlgn="base" hangingPunct="0">
                <a:spcBef>
                  <a:spcPct val="0"/>
                </a:spcBef>
                <a:spcAft>
                  <a:spcPct val="0"/>
                </a:spcAft>
                <a:defRPr sz="4400" b="1">
                  <a:solidFill>
                    <a:schemeClr val="tx1"/>
                  </a:solidFill>
                  <a:latin typeface="Times New Roman" panose="02020603050405020304" pitchFamily="18" charset="0"/>
                </a:defRPr>
              </a:lvl8pPr>
              <a:lvl9pPr marL="3886200" indent="-228600" defTabSz="762000" eaLnBrk="0" fontAlgn="base" hangingPunct="0">
                <a:spcBef>
                  <a:spcPct val="0"/>
                </a:spcBef>
                <a:spcAft>
                  <a:spcPct val="0"/>
                </a:spcAft>
                <a:defRPr sz="4400" b="1">
                  <a:solidFill>
                    <a:schemeClr val="tx1"/>
                  </a:solidFill>
                  <a:latin typeface="Times New Roman" panose="02020603050405020304" pitchFamily="18" charset="0"/>
                </a:defRPr>
              </a:lvl9pPr>
            </a:lstStyle>
            <a:p>
              <a:pPr>
                <a:spcBef>
                  <a:spcPct val="50000"/>
                </a:spcBef>
              </a:pPr>
              <a:r>
                <a:rPr lang="nb-NO" altLang="nb-NO" sz="800" b="0"/>
                <a:t>E39 Borevik - Jektevik</a:t>
              </a:r>
            </a:p>
          </p:txBody>
        </p:sp>
        <p:sp>
          <p:nvSpPr>
            <p:cNvPr id="7263" name="AutoShape 80"/>
            <p:cNvSpPr>
              <a:spLocks/>
            </p:cNvSpPr>
            <p:nvPr/>
          </p:nvSpPr>
          <p:spPr bwMode="auto">
            <a:xfrm>
              <a:off x="1650" y="3638"/>
              <a:ext cx="567" cy="103"/>
            </a:xfrm>
            <a:prstGeom prst="borderCallout1">
              <a:avLst>
                <a:gd name="adj1" fmla="val 69903"/>
                <a:gd name="adj2" fmla="val 108468"/>
                <a:gd name="adj3" fmla="val -530097"/>
                <a:gd name="adj4" fmla="val 232454"/>
              </a:avLst>
            </a:prstGeom>
            <a:solidFill>
              <a:srgbClr val="DFFDFC"/>
            </a:solidFill>
            <a:ln w="1905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54000" tIns="10800" rIns="54000" bIns="10800">
              <a:spAutoFit/>
            </a:bodyPr>
            <a:lstStyle>
              <a:lvl1pPr defTabSz="762000">
                <a:defRPr sz="4400" b="1">
                  <a:solidFill>
                    <a:schemeClr val="tx1"/>
                  </a:solidFill>
                  <a:latin typeface="Times New Roman" panose="02020603050405020304" pitchFamily="18" charset="0"/>
                </a:defRPr>
              </a:lvl1pPr>
              <a:lvl2pPr marL="742950" indent="-285750" defTabSz="762000">
                <a:defRPr sz="4400" b="1">
                  <a:solidFill>
                    <a:schemeClr val="tx1"/>
                  </a:solidFill>
                  <a:latin typeface="Times New Roman" panose="02020603050405020304" pitchFamily="18" charset="0"/>
                </a:defRPr>
              </a:lvl2pPr>
              <a:lvl3pPr marL="1143000" indent="-228600" defTabSz="762000">
                <a:defRPr sz="4400" b="1">
                  <a:solidFill>
                    <a:schemeClr val="tx1"/>
                  </a:solidFill>
                  <a:latin typeface="Times New Roman" panose="02020603050405020304" pitchFamily="18" charset="0"/>
                </a:defRPr>
              </a:lvl3pPr>
              <a:lvl4pPr marL="1600200" indent="-228600" defTabSz="762000">
                <a:defRPr sz="4400" b="1">
                  <a:solidFill>
                    <a:schemeClr val="tx1"/>
                  </a:solidFill>
                  <a:latin typeface="Times New Roman" panose="02020603050405020304" pitchFamily="18" charset="0"/>
                </a:defRPr>
              </a:lvl4pPr>
              <a:lvl5pPr marL="2057400" indent="-228600" defTabSz="762000">
                <a:defRPr sz="4400" b="1">
                  <a:solidFill>
                    <a:schemeClr val="tx1"/>
                  </a:solidFill>
                  <a:latin typeface="Times New Roman" panose="02020603050405020304" pitchFamily="18" charset="0"/>
                </a:defRPr>
              </a:lvl5pPr>
              <a:lvl6pPr marL="2514600" indent="-228600" defTabSz="762000" eaLnBrk="0" fontAlgn="base" hangingPunct="0">
                <a:spcBef>
                  <a:spcPct val="0"/>
                </a:spcBef>
                <a:spcAft>
                  <a:spcPct val="0"/>
                </a:spcAft>
                <a:defRPr sz="4400" b="1">
                  <a:solidFill>
                    <a:schemeClr val="tx1"/>
                  </a:solidFill>
                  <a:latin typeface="Times New Roman" panose="02020603050405020304" pitchFamily="18" charset="0"/>
                </a:defRPr>
              </a:lvl6pPr>
              <a:lvl7pPr marL="2971800" indent="-228600" defTabSz="762000" eaLnBrk="0" fontAlgn="base" hangingPunct="0">
                <a:spcBef>
                  <a:spcPct val="0"/>
                </a:spcBef>
                <a:spcAft>
                  <a:spcPct val="0"/>
                </a:spcAft>
                <a:defRPr sz="4400" b="1">
                  <a:solidFill>
                    <a:schemeClr val="tx1"/>
                  </a:solidFill>
                  <a:latin typeface="Times New Roman" panose="02020603050405020304" pitchFamily="18" charset="0"/>
                </a:defRPr>
              </a:lvl7pPr>
              <a:lvl8pPr marL="3429000" indent="-228600" defTabSz="762000" eaLnBrk="0" fontAlgn="base" hangingPunct="0">
                <a:spcBef>
                  <a:spcPct val="0"/>
                </a:spcBef>
                <a:spcAft>
                  <a:spcPct val="0"/>
                </a:spcAft>
                <a:defRPr sz="4400" b="1">
                  <a:solidFill>
                    <a:schemeClr val="tx1"/>
                  </a:solidFill>
                  <a:latin typeface="Times New Roman" panose="02020603050405020304" pitchFamily="18" charset="0"/>
                </a:defRPr>
              </a:lvl8pPr>
              <a:lvl9pPr marL="3886200" indent="-228600" defTabSz="762000" eaLnBrk="0" fontAlgn="base" hangingPunct="0">
                <a:spcBef>
                  <a:spcPct val="0"/>
                </a:spcBef>
                <a:spcAft>
                  <a:spcPct val="0"/>
                </a:spcAft>
                <a:defRPr sz="4400" b="1">
                  <a:solidFill>
                    <a:schemeClr val="tx1"/>
                  </a:solidFill>
                  <a:latin typeface="Times New Roman" panose="02020603050405020304" pitchFamily="18" charset="0"/>
                </a:defRPr>
              </a:lvl9pPr>
            </a:lstStyle>
            <a:p>
              <a:pPr>
                <a:spcBef>
                  <a:spcPct val="50000"/>
                </a:spcBef>
              </a:pPr>
              <a:r>
                <a:rPr lang="nb-NO" altLang="nb-NO" sz="800" b="0"/>
                <a:t>Rv 47  T Link</a:t>
              </a:r>
            </a:p>
          </p:txBody>
        </p:sp>
        <p:sp>
          <p:nvSpPr>
            <p:cNvPr id="7264" name="AutoShape 82"/>
            <p:cNvSpPr>
              <a:spLocks/>
            </p:cNvSpPr>
            <p:nvPr/>
          </p:nvSpPr>
          <p:spPr bwMode="auto">
            <a:xfrm>
              <a:off x="1644" y="3321"/>
              <a:ext cx="660" cy="115"/>
            </a:xfrm>
            <a:prstGeom prst="borderCallout1">
              <a:avLst>
                <a:gd name="adj1" fmla="val 69903"/>
                <a:gd name="adj2" fmla="val 107407"/>
                <a:gd name="adj3" fmla="val -334954"/>
                <a:gd name="adj4" fmla="val 222532"/>
              </a:avLst>
            </a:prstGeom>
            <a:solidFill>
              <a:schemeClr val="bg1"/>
            </a:solidFill>
            <a:ln w="38100">
              <a:solidFill>
                <a:srgbClr val="FF33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54000" tIns="10800" rIns="54000" bIns="10800">
              <a:spAutoFit/>
            </a:bodyPr>
            <a:lstStyle>
              <a:lvl1pPr defTabSz="762000">
                <a:defRPr sz="4400" b="1">
                  <a:solidFill>
                    <a:schemeClr val="tx1"/>
                  </a:solidFill>
                  <a:latin typeface="Times New Roman" panose="02020603050405020304" pitchFamily="18" charset="0"/>
                </a:defRPr>
              </a:lvl1pPr>
              <a:lvl2pPr marL="742950" indent="-285750" defTabSz="762000">
                <a:defRPr sz="4400" b="1">
                  <a:solidFill>
                    <a:schemeClr val="tx1"/>
                  </a:solidFill>
                  <a:latin typeface="Times New Roman" panose="02020603050405020304" pitchFamily="18" charset="0"/>
                </a:defRPr>
              </a:lvl2pPr>
              <a:lvl3pPr marL="1143000" indent="-228600" defTabSz="762000">
                <a:defRPr sz="4400" b="1">
                  <a:solidFill>
                    <a:schemeClr val="tx1"/>
                  </a:solidFill>
                  <a:latin typeface="Times New Roman" panose="02020603050405020304" pitchFamily="18" charset="0"/>
                </a:defRPr>
              </a:lvl3pPr>
              <a:lvl4pPr marL="1600200" indent="-228600" defTabSz="762000">
                <a:defRPr sz="4400" b="1">
                  <a:solidFill>
                    <a:schemeClr val="tx1"/>
                  </a:solidFill>
                  <a:latin typeface="Times New Roman" panose="02020603050405020304" pitchFamily="18" charset="0"/>
                </a:defRPr>
              </a:lvl4pPr>
              <a:lvl5pPr marL="2057400" indent="-228600" defTabSz="762000">
                <a:defRPr sz="4400" b="1">
                  <a:solidFill>
                    <a:schemeClr val="tx1"/>
                  </a:solidFill>
                  <a:latin typeface="Times New Roman" panose="02020603050405020304" pitchFamily="18" charset="0"/>
                </a:defRPr>
              </a:lvl5pPr>
              <a:lvl6pPr marL="2514600" indent="-228600" defTabSz="762000" eaLnBrk="0" fontAlgn="base" hangingPunct="0">
                <a:spcBef>
                  <a:spcPct val="0"/>
                </a:spcBef>
                <a:spcAft>
                  <a:spcPct val="0"/>
                </a:spcAft>
                <a:defRPr sz="4400" b="1">
                  <a:solidFill>
                    <a:schemeClr val="tx1"/>
                  </a:solidFill>
                  <a:latin typeface="Times New Roman" panose="02020603050405020304" pitchFamily="18" charset="0"/>
                </a:defRPr>
              </a:lvl6pPr>
              <a:lvl7pPr marL="2971800" indent="-228600" defTabSz="762000" eaLnBrk="0" fontAlgn="base" hangingPunct="0">
                <a:spcBef>
                  <a:spcPct val="0"/>
                </a:spcBef>
                <a:spcAft>
                  <a:spcPct val="0"/>
                </a:spcAft>
                <a:defRPr sz="4400" b="1">
                  <a:solidFill>
                    <a:schemeClr val="tx1"/>
                  </a:solidFill>
                  <a:latin typeface="Times New Roman" panose="02020603050405020304" pitchFamily="18" charset="0"/>
                </a:defRPr>
              </a:lvl7pPr>
              <a:lvl8pPr marL="3429000" indent="-228600" defTabSz="762000" eaLnBrk="0" fontAlgn="base" hangingPunct="0">
                <a:spcBef>
                  <a:spcPct val="0"/>
                </a:spcBef>
                <a:spcAft>
                  <a:spcPct val="0"/>
                </a:spcAft>
                <a:defRPr sz="4400" b="1">
                  <a:solidFill>
                    <a:schemeClr val="tx1"/>
                  </a:solidFill>
                  <a:latin typeface="Times New Roman" panose="02020603050405020304" pitchFamily="18" charset="0"/>
                </a:defRPr>
              </a:lvl8pPr>
              <a:lvl9pPr marL="3886200" indent="-228600" defTabSz="762000" eaLnBrk="0" fontAlgn="base" hangingPunct="0">
                <a:spcBef>
                  <a:spcPct val="0"/>
                </a:spcBef>
                <a:spcAft>
                  <a:spcPct val="0"/>
                </a:spcAft>
                <a:defRPr sz="4400" b="1">
                  <a:solidFill>
                    <a:schemeClr val="tx1"/>
                  </a:solidFill>
                  <a:latin typeface="Times New Roman" panose="02020603050405020304" pitchFamily="18" charset="0"/>
                </a:defRPr>
              </a:lvl9pPr>
            </a:lstStyle>
            <a:p>
              <a:pPr algn="ctr"/>
              <a:r>
                <a:rPr lang="nb-NO" altLang="nb-NO" sz="800" b="0"/>
                <a:t>E134 Rullestad ravine</a:t>
              </a:r>
            </a:p>
          </p:txBody>
        </p:sp>
        <p:sp>
          <p:nvSpPr>
            <p:cNvPr id="7265" name="Oval 83"/>
            <p:cNvSpPr>
              <a:spLocks noChangeArrowheads="1"/>
            </p:cNvSpPr>
            <p:nvPr/>
          </p:nvSpPr>
          <p:spPr bwMode="auto">
            <a:xfrm>
              <a:off x="3101" y="2947"/>
              <a:ext cx="25" cy="25"/>
            </a:xfrm>
            <a:prstGeom prst="ellipse">
              <a:avLst/>
            </a:prstGeom>
            <a:solidFill>
              <a:srgbClr val="FF3300"/>
            </a:solidFill>
            <a:ln w="12700">
              <a:solidFill>
                <a:srgbClr val="FF33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4400" b="1">
                  <a:solidFill>
                    <a:schemeClr val="tx1"/>
                  </a:solidFill>
                  <a:latin typeface="Times New Roman" panose="02020603050405020304" pitchFamily="18" charset="0"/>
                </a:defRPr>
              </a:lvl1pPr>
              <a:lvl2pPr marL="742950" indent="-285750">
                <a:defRPr sz="4400" b="1">
                  <a:solidFill>
                    <a:schemeClr val="tx1"/>
                  </a:solidFill>
                  <a:latin typeface="Times New Roman" panose="02020603050405020304" pitchFamily="18" charset="0"/>
                </a:defRPr>
              </a:lvl2pPr>
              <a:lvl3pPr marL="1143000" indent="-228600">
                <a:defRPr sz="4400" b="1">
                  <a:solidFill>
                    <a:schemeClr val="tx1"/>
                  </a:solidFill>
                  <a:latin typeface="Times New Roman" panose="02020603050405020304" pitchFamily="18" charset="0"/>
                </a:defRPr>
              </a:lvl3pPr>
              <a:lvl4pPr marL="1600200" indent="-228600">
                <a:defRPr sz="4400" b="1">
                  <a:solidFill>
                    <a:schemeClr val="tx1"/>
                  </a:solidFill>
                  <a:latin typeface="Times New Roman" panose="02020603050405020304" pitchFamily="18" charset="0"/>
                </a:defRPr>
              </a:lvl4pPr>
              <a:lvl5pPr marL="2057400" indent="-228600">
                <a:defRPr sz="4400" b="1">
                  <a:solidFill>
                    <a:schemeClr val="tx1"/>
                  </a:solidFill>
                  <a:latin typeface="Times New Roman" panose="02020603050405020304" pitchFamily="18" charset="0"/>
                </a:defRPr>
              </a:lvl5pPr>
              <a:lvl6pPr marL="2514600" indent="-228600" eaLnBrk="0" fontAlgn="base" hangingPunct="0">
                <a:spcBef>
                  <a:spcPct val="0"/>
                </a:spcBef>
                <a:spcAft>
                  <a:spcPct val="0"/>
                </a:spcAft>
                <a:defRPr sz="4400" b="1">
                  <a:solidFill>
                    <a:schemeClr val="tx1"/>
                  </a:solidFill>
                  <a:latin typeface="Times New Roman" panose="02020603050405020304" pitchFamily="18" charset="0"/>
                </a:defRPr>
              </a:lvl6pPr>
              <a:lvl7pPr marL="2971800" indent="-228600" eaLnBrk="0" fontAlgn="base" hangingPunct="0">
                <a:spcBef>
                  <a:spcPct val="0"/>
                </a:spcBef>
                <a:spcAft>
                  <a:spcPct val="0"/>
                </a:spcAft>
                <a:defRPr sz="4400" b="1">
                  <a:solidFill>
                    <a:schemeClr val="tx1"/>
                  </a:solidFill>
                  <a:latin typeface="Times New Roman" panose="02020603050405020304" pitchFamily="18" charset="0"/>
                </a:defRPr>
              </a:lvl7pPr>
              <a:lvl8pPr marL="3429000" indent="-228600" eaLnBrk="0" fontAlgn="base" hangingPunct="0">
                <a:spcBef>
                  <a:spcPct val="0"/>
                </a:spcBef>
                <a:spcAft>
                  <a:spcPct val="0"/>
                </a:spcAft>
                <a:defRPr sz="4400" b="1">
                  <a:solidFill>
                    <a:schemeClr val="tx1"/>
                  </a:solidFill>
                  <a:latin typeface="Times New Roman" panose="02020603050405020304" pitchFamily="18" charset="0"/>
                </a:defRPr>
              </a:lvl8pPr>
              <a:lvl9pPr marL="3886200" indent="-228600" eaLnBrk="0" fontAlgn="base" hangingPunct="0">
                <a:spcBef>
                  <a:spcPct val="0"/>
                </a:spcBef>
                <a:spcAft>
                  <a:spcPct val="0"/>
                </a:spcAft>
                <a:defRPr sz="4400" b="1">
                  <a:solidFill>
                    <a:schemeClr val="tx1"/>
                  </a:solidFill>
                  <a:latin typeface="Times New Roman" panose="02020603050405020304" pitchFamily="18" charset="0"/>
                </a:defRPr>
              </a:lvl9pPr>
            </a:lstStyle>
            <a:p>
              <a:endParaRPr lang="en-US" altLang="nb-NO"/>
            </a:p>
          </p:txBody>
        </p:sp>
        <p:sp>
          <p:nvSpPr>
            <p:cNvPr id="7266" name="AutoShape 84"/>
            <p:cNvSpPr>
              <a:spLocks/>
            </p:cNvSpPr>
            <p:nvPr/>
          </p:nvSpPr>
          <p:spPr bwMode="auto">
            <a:xfrm>
              <a:off x="1695" y="3782"/>
              <a:ext cx="520" cy="115"/>
            </a:xfrm>
            <a:prstGeom prst="borderCallout1">
              <a:avLst>
                <a:gd name="adj1" fmla="val 62606"/>
                <a:gd name="adj2" fmla="val 109231"/>
                <a:gd name="adj3" fmla="val -535653"/>
                <a:gd name="adj4" fmla="val 243653"/>
              </a:avLst>
            </a:prstGeom>
            <a:solidFill>
              <a:schemeClr val="bg1"/>
            </a:solidFill>
            <a:ln w="38100">
              <a:solidFill>
                <a:srgbClr val="FF33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54000" tIns="10800" rIns="54000" bIns="10800">
              <a:spAutoFit/>
            </a:bodyPr>
            <a:lstStyle>
              <a:lvl1pPr defTabSz="762000">
                <a:defRPr sz="4400" b="1">
                  <a:solidFill>
                    <a:schemeClr val="tx1"/>
                  </a:solidFill>
                  <a:latin typeface="Times New Roman" panose="02020603050405020304" pitchFamily="18" charset="0"/>
                </a:defRPr>
              </a:lvl1pPr>
              <a:lvl2pPr marL="742950" indent="-285750" defTabSz="762000">
                <a:defRPr sz="4400" b="1">
                  <a:solidFill>
                    <a:schemeClr val="tx1"/>
                  </a:solidFill>
                  <a:latin typeface="Times New Roman" panose="02020603050405020304" pitchFamily="18" charset="0"/>
                </a:defRPr>
              </a:lvl2pPr>
              <a:lvl3pPr marL="1143000" indent="-228600" defTabSz="762000">
                <a:defRPr sz="4400" b="1">
                  <a:solidFill>
                    <a:schemeClr val="tx1"/>
                  </a:solidFill>
                  <a:latin typeface="Times New Roman" panose="02020603050405020304" pitchFamily="18" charset="0"/>
                </a:defRPr>
              </a:lvl3pPr>
              <a:lvl4pPr marL="1600200" indent="-228600" defTabSz="762000">
                <a:defRPr sz="4400" b="1">
                  <a:solidFill>
                    <a:schemeClr val="tx1"/>
                  </a:solidFill>
                  <a:latin typeface="Times New Roman" panose="02020603050405020304" pitchFamily="18" charset="0"/>
                </a:defRPr>
              </a:lvl4pPr>
              <a:lvl5pPr marL="2057400" indent="-228600" defTabSz="762000">
                <a:defRPr sz="4400" b="1">
                  <a:solidFill>
                    <a:schemeClr val="tx1"/>
                  </a:solidFill>
                  <a:latin typeface="Times New Roman" panose="02020603050405020304" pitchFamily="18" charset="0"/>
                </a:defRPr>
              </a:lvl5pPr>
              <a:lvl6pPr marL="2514600" indent="-228600" defTabSz="762000" eaLnBrk="0" fontAlgn="base" hangingPunct="0">
                <a:spcBef>
                  <a:spcPct val="0"/>
                </a:spcBef>
                <a:spcAft>
                  <a:spcPct val="0"/>
                </a:spcAft>
                <a:defRPr sz="4400" b="1">
                  <a:solidFill>
                    <a:schemeClr val="tx1"/>
                  </a:solidFill>
                  <a:latin typeface="Times New Roman" panose="02020603050405020304" pitchFamily="18" charset="0"/>
                </a:defRPr>
              </a:lvl6pPr>
              <a:lvl7pPr marL="2971800" indent="-228600" defTabSz="762000" eaLnBrk="0" fontAlgn="base" hangingPunct="0">
                <a:spcBef>
                  <a:spcPct val="0"/>
                </a:spcBef>
                <a:spcAft>
                  <a:spcPct val="0"/>
                </a:spcAft>
                <a:defRPr sz="4400" b="1">
                  <a:solidFill>
                    <a:schemeClr val="tx1"/>
                  </a:solidFill>
                  <a:latin typeface="Times New Roman" panose="02020603050405020304" pitchFamily="18" charset="0"/>
                </a:defRPr>
              </a:lvl7pPr>
              <a:lvl8pPr marL="3429000" indent="-228600" defTabSz="762000" eaLnBrk="0" fontAlgn="base" hangingPunct="0">
                <a:spcBef>
                  <a:spcPct val="0"/>
                </a:spcBef>
                <a:spcAft>
                  <a:spcPct val="0"/>
                </a:spcAft>
                <a:defRPr sz="4400" b="1">
                  <a:solidFill>
                    <a:schemeClr val="tx1"/>
                  </a:solidFill>
                  <a:latin typeface="Times New Roman" panose="02020603050405020304" pitchFamily="18" charset="0"/>
                </a:defRPr>
              </a:lvl8pPr>
              <a:lvl9pPr marL="3886200" indent="-228600" defTabSz="762000" eaLnBrk="0" fontAlgn="base" hangingPunct="0">
                <a:spcBef>
                  <a:spcPct val="0"/>
                </a:spcBef>
                <a:spcAft>
                  <a:spcPct val="0"/>
                </a:spcAft>
                <a:defRPr sz="4400" b="1">
                  <a:solidFill>
                    <a:schemeClr val="tx1"/>
                  </a:solidFill>
                  <a:latin typeface="Times New Roman" panose="02020603050405020304" pitchFamily="18" charset="0"/>
                </a:defRPr>
              </a:lvl9pPr>
            </a:lstStyle>
            <a:p>
              <a:pPr algn="ctr"/>
              <a:r>
                <a:rPr lang="nb-NO" altLang="nb-NO" sz="800" b="0"/>
                <a:t>Finnfast</a:t>
              </a:r>
            </a:p>
          </p:txBody>
        </p:sp>
        <p:sp>
          <p:nvSpPr>
            <p:cNvPr id="7267" name="AutoShape 85"/>
            <p:cNvSpPr>
              <a:spLocks/>
            </p:cNvSpPr>
            <p:nvPr/>
          </p:nvSpPr>
          <p:spPr bwMode="auto">
            <a:xfrm>
              <a:off x="1626" y="3167"/>
              <a:ext cx="665" cy="115"/>
            </a:xfrm>
            <a:prstGeom prst="borderCallout1">
              <a:avLst>
                <a:gd name="adj1" fmla="val 62606"/>
                <a:gd name="adj2" fmla="val 107218"/>
                <a:gd name="adj3" fmla="val -171306"/>
                <a:gd name="adj4" fmla="val 209472"/>
              </a:avLst>
            </a:prstGeom>
            <a:noFill/>
            <a:ln w="38100">
              <a:solidFill>
                <a:srgbClr val="FF33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54000" tIns="10800" rIns="54000" bIns="10800">
              <a:spAutoFit/>
            </a:bodyPr>
            <a:lstStyle>
              <a:lvl1pPr defTabSz="762000">
                <a:defRPr sz="4400" b="1">
                  <a:solidFill>
                    <a:schemeClr val="tx1"/>
                  </a:solidFill>
                  <a:latin typeface="Times New Roman" panose="02020603050405020304" pitchFamily="18" charset="0"/>
                </a:defRPr>
              </a:lvl1pPr>
              <a:lvl2pPr marL="742950" indent="-285750" defTabSz="762000">
                <a:defRPr sz="4400" b="1">
                  <a:solidFill>
                    <a:schemeClr val="tx1"/>
                  </a:solidFill>
                  <a:latin typeface="Times New Roman" panose="02020603050405020304" pitchFamily="18" charset="0"/>
                </a:defRPr>
              </a:lvl2pPr>
              <a:lvl3pPr marL="1143000" indent="-228600" defTabSz="762000">
                <a:defRPr sz="4400" b="1">
                  <a:solidFill>
                    <a:schemeClr val="tx1"/>
                  </a:solidFill>
                  <a:latin typeface="Times New Roman" panose="02020603050405020304" pitchFamily="18" charset="0"/>
                </a:defRPr>
              </a:lvl3pPr>
              <a:lvl4pPr marL="1600200" indent="-228600" defTabSz="762000">
                <a:defRPr sz="4400" b="1">
                  <a:solidFill>
                    <a:schemeClr val="tx1"/>
                  </a:solidFill>
                  <a:latin typeface="Times New Roman" panose="02020603050405020304" pitchFamily="18" charset="0"/>
                </a:defRPr>
              </a:lvl4pPr>
              <a:lvl5pPr marL="2057400" indent="-228600" defTabSz="762000">
                <a:defRPr sz="4400" b="1">
                  <a:solidFill>
                    <a:schemeClr val="tx1"/>
                  </a:solidFill>
                  <a:latin typeface="Times New Roman" panose="02020603050405020304" pitchFamily="18" charset="0"/>
                </a:defRPr>
              </a:lvl5pPr>
              <a:lvl6pPr marL="2514600" indent="-228600" defTabSz="762000" eaLnBrk="0" fontAlgn="base" hangingPunct="0">
                <a:spcBef>
                  <a:spcPct val="0"/>
                </a:spcBef>
                <a:spcAft>
                  <a:spcPct val="0"/>
                </a:spcAft>
                <a:defRPr sz="4400" b="1">
                  <a:solidFill>
                    <a:schemeClr val="tx1"/>
                  </a:solidFill>
                  <a:latin typeface="Times New Roman" panose="02020603050405020304" pitchFamily="18" charset="0"/>
                </a:defRPr>
              </a:lvl6pPr>
              <a:lvl7pPr marL="2971800" indent="-228600" defTabSz="762000" eaLnBrk="0" fontAlgn="base" hangingPunct="0">
                <a:spcBef>
                  <a:spcPct val="0"/>
                </a:spcBef>
                <a:spcAft>
                  <a:spcPct val="0"/>
                </a:spcAft>
                <a:defRPr sz="4400" b="1">
                  <a:solidFill>
                    <a:schemeClr val="tx1"/>
                  </a:solidFill>
                  <a:latin typeface="Times New Roman" panose="02020603050405020304" pitchFamily="18" charset="0"/>
                </a:defRPr>
              </a:lvl7pPr>
              <a:lvl8pPr marL="3429000" indent="-228600" defTabSz="762000" eaLnBrk="0" fontAlgn="base" hangingPunct="0">
                <a:spcBef>
                  <a:spcPct val="0"/>
                </a:spcBef>
                <a:spcAft>
                  <a:spcPct val="0"/>
                </a:spcAft>
                <a:defRPr sz="4400" b="1">
                  <a:solidFill>
                    <a:schemeClr val="tx1"/>
                  </a:solidFill>
                  <a:latin typeface="Times New Roman" panose="02020603050405020304" pitchFamily="18" charset="0"/>
                </a:defRPr>
              </a:lvl8pPr>
              <a:lvl9pPr marL="3886200" indent="-228600" defTabSz="762000" eaLnBrk="0" fontAlgn="base" hangingPunct="0">
                <a:spcBef>
                  <a:spcPct val="0"/>
                </a:spcBef>
                <a:spcAft>
                  <a:spcPct val="0"/>
                </a:spcAft>
                <a:defRPr sz="4400" b="1">
                  <a:solidFill>
                    <a:schemeClr val="tx1"/>
                  </a:solidFill>
                  <a:latin typeface="Times New Roman" panose="02020603050405020304" pitchFamily="18" charset="0"/>
                </a:defRPr>
              </a:lvl9pPr>
            </a:lstStyle>
            <a:p>
              <a:pPr>
                <a:spcBef>
                  <a:spcPct val="50000"/>
                </a:spcBef>
              </a:pPr>
              <a:r>
                <a:rPr lang="nb-NO" altLang="nb-NO" sz="800" b="0"/>
                <a:t>Rv 544 Halsnøy Link</a:t>
              </a:r>
            </a:p>
          </p:txBody>
        </p:sp>
        <p:sp>
          <p:nvSpPr>
            <p:cNvPr id="7268" name="Oval 86"/>
            <p:cNvSpPr>
              <a:spLocks noChangeArrowheads="1"/>
            </p:cNvSpPr>
            <p:nvPr/>
          </p:nvSpPr>
          <p:spPr bwMode="auto">
            <a:xfrm>
              <a:off x="3028" y="2953"/>
              <a:ext cx="25" cy="25"/>
            </a:xfrm>
            <a:prstGeom prst="ellipse">
              <a:avLst/>
            </a:prstGeom>
            <a:solidFill>
              <a:srgbClr val="FF3300"/>
            </a:solidFill>
            <a:ln w="12700">
              <a:solidFill>
                <a:srgbClr val="FF33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4400" b="1">
                  <a:solidFill>
                    <a:schemeClr val="tx1"/>
                  </a:solidFill>
                  <a:latin typeface="Times New Roman" panose="02020603050405020304" pitchFamily="18" charset="0"/>
                </a:defRPr>
              </a:lvl1pPr>
              <a:lvl2pPr marL="742950" indent="-285750">
                <a:defRPr sz="4400" b="1">
                  <a:solidFill>
                    <a:schemeClr val="tx1"/>
                  </a:solidFill>
                  <a:latin typeface="Times New Roman" panose="02020603050405020304" pitchFamily="18" charset="0"/>
                </a:defRPr>
              </a:lvl2pPr>
              <a:lvl3pPr marL="1143000" indent="-228600">
                <a:defRPr sz="4400" b="1">
                  <a:solidFill>
                    <a:schemeClr val="tx1"/>
                  </a:solidFill>
                  <a:latin typeface="Times New Roman" panose="02020603050405020304" pitchFamily="18" charset="0"/>
                </a:defRPr>
              </a:lvl3pPr>
              <a:lvl4pPr marL="1600200" indent="-228600">
                <a:defRPr sz="4400" b="1">
                  <a:solidFill>
                    <a:schemeClr val="tx1"/>
                  </a:solidFill>
                  <a:latin typeface="Times New Roman" panose="02020603050405020304" pitchFamily="18" charset="0"/>
                </a:defRPr>
              </a:lvl4pPr>
              <a:lvl5pPr marL="2057400" indent="-228600">
                <a:defRPr sz="4400" b="1">
                  <a:solidFill>
                    <a:schemeClr val="tx1"/>
                  </a:solidFill>
                  <a:latin typeface="Times New Roman" panose="02020603050405020304" pitchFamily="18" charset="0"/>
                </a:defRPr>
              </a:lvl5pPr>
              <a:lvl6pPr marL="2514600" indent="-228600" eaLnBrk="0" fontAlgn="base" hangingPunct="0">
                <a:spcBef>
                  <a:spcPct val="0"/>
                </a:spcBef>
                <a:spcAft>
                  <a:spcPct val="0"/>
                </a:spcAft>
                <a:defRPr sz="4400" b="1">
                  <a:solidFill>
                    <a:schemeClr val="tx1"/>
                  </a:solidFill>
                  <a:latin typeface="Times New Roman" panose="02020603050405020304" pitchFamily="18" charset="0"/>
                </a:defRPr>
              </a:lvl6pPr>
              <a:lvl7pPr marL="2971800" indent="-228600" eaLnBrk="0" fontAlgn="base" hangingPunct="0">
                <a:spcBef>
                  <a:spcPct val="0"/>
                </a:spcBef>
                <a:spcAft>
                  <a:spcPct val="0"/>
                </a:spcAft>
                <a:defRPr sz="4400" b="1">
                  <a:solidFill>
                    <a:schemeClr val="tx1"/>
                  </a:solidFill>
                  <a:latin typeface="Times New Roman" panose="02020603050405020304" pitchFamily="18" charset="0"/>
                </a:defRPr>
              </a:lvl7pPr>
              <a:lvl8pPr marL="3429000" indent="-228600" eaLnBrk="0" fontAlgn="base" hangingPunct="0">
                <a:spcBef>
                  <a:spcPct val="0"/>
                </a:spcBef>
                <a:spcAft>
                  <a:spcPct val="0"/>
                </a:spcAft>
                <a:defRPr sz="4400" b="1">
                  <a:solidFill>
                    <a:schemeClr val="tx1"/>
                  </a:solidFill>
                  <a:latin typeface="Times New Roman" panose="02020603050405020304" pitchFamily="18" charset="0"/>
                </a:defRPr>
              </a:lvl8pPr>
              <a:lvl9pPr marL="3886200" indent="-228600" eaLnBrk="0" fontAlgn="base" hangingPunct="0">
                <a:spcBef>
                  <a:spcPct val="0"/>
                </a:spcBef>
                <a:spcAft>
                  <a:spcPct val="0"/>
                </a:spcAft>
                <a:defRPr sz="4400" b="1">
                  <a:solidFill>
                    <a:schemeClr val="tx1"/>
                  </a:solidFill>
                  <a:latin typeface="Times New Roman" panose="02020603050405020304" pitchFamily="18" charset="0"/>
                </a:defRPr>
              </a:lvl9pPr>
            </a:lstStyle>
            <a:p>
              <a:endParaRPr lang="en-US" altLang="nb-NO"/>
            </a:p>
          </p:txBody>
        </p:sp>
        <p:sp>
          <p:nvSpPr>
            <p:cNvPr id="7269" name="Oval 88"/>
            <p:cNvSpPr>
              <a:spLocks noChangeArrowheads="1"/>
            </p:cNvSpPr>
            <p:nvPr/>
          </p:nvSpPr>
          <p:spPr bwMode="auto">
            <a:xfrm>
              <a:off x="3212" y="2246"/>
              <a:ext cx="25" cy="25"/>
            </a:xfrm>
            <a:prstGeom prst="ellipse">
              <a:avLst/>
            </a:prstGeom>
            <a:solidFill>
              <a:srgbClr val="FF3300"/>
            </a:solidFill>
            <a:ln w="12700">
              <a:solidFill>
                <a:srgbClr val="FF33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4400" b="1">
                  <a:solidFill>
                    <a:schemeClr val="tx1"/>
                  </a:solidFill>
                  <a:latin typeface="Times New Roman" panose="02020603050405020304" pitchFamily="18" charset="0"/>
                </a:defRPr>
              </a:lvl1pPr>
              <a:lvl2pPr marL="742950" indent="-285750">
                <a:defRPr sz="4400" b="1">
                  <a:solidFill>
                    <a:schemeClr val="tx1"/>
                  </a:solidFill>
                  <a:latin typeface="Times New Roman" panose="02020603050405020304" pitchFamily="18" charset="0"/>
                </a:defRPr>
              </a:lvl2pPr>
              <a:lvl3pPr marL="1143000" indent="-228600">
                <a:defRPr sz="4400" b="1">
                  <a:solidFill>
                    <a:schemeClr val="tx1"/>
                  </a:solidFill>
                  <a:latin typeface="Times New Roman" panose="02020603050405020304" pitchFamily="18" charset="0"/>
                </a:defRPr>
              </a:lvl3pPr>
              <a:lvl4pPr marL="1600200" indent="-228600">
                <a:defRPr sz="4400" b="1">
                  <a:solidFill>
                    <a:schemeClr val="tx1"/>
                  </a:solidFill>
                  <a:latin typeface="Times New Roman" panose="02020603050405020304" pitchFamily="18" charset="0"/>
                </a:defRPr>
              </a:lvl4pPr>
              <a:lvl5pPr marL="2057400" indent="-228600">
                <a:defRPr sz="4400" b="1">
                  <a:solidFill>
                    <a:schemeClr val="tx1"/>
                  </a:solidFill>
                  <a:latin typeface="Times New Roman" panose="02020603050405020304" pitchFamily="18" charset="0"/>
                </a:defRPr>
              </a:lvl5pPr>
              <a:lvl6pPr marL="2514600" indent="-228600" eaLnBrk="0" fontAlgn="base" hangingPunct="0">
                <a:spcBef>
                  <a:spcPct val="0"/>
                </a:spcBef>
                <a:spcAft>
                  <a:spcPct val="0"/>
                </a:spcAft>
                <a:defRPr sz="4400" b="1">
                  <a:solidFill>
                    <a:schemeClr val="tx1"/>
                  </a:solidFill>
                  <a:latin typeface="Times New Roman" panose="02020603050405020304" pitchFamily="18" charset="0"/>
                </a:defRPr>
              </a:lvl6pPr>
              <a:lvl7pPr marL="2971800" indent="-228600" eaLnBrk="0" fontAlgn="base" hangingPunct="0">
                <a:spcBef>
                  <a:spcPct val="0"/>
                </a:spcBef>
                <a:spcAft>
                  <a:spcPct val="0"/>
                </a:spcAft>
                <a:defRPr sz="4400" b="1">
                  <a:solidFill>
                    <a:schemeClr val="tx1"/>
                  </a:solidFill>
                  <a:latin typeface="Times New Roman" panose="02020603050405020304" pitchFamily="18" charset="0"/>
                </a:defRPr>
              </a:lvl7pPr>
              <a:lvl8pPr marL="3429000" indent="-228600" eaLnBrk="0" fontAlgn="base" hangingPunct="0">
                <a:spcBef>
                  <a:spcPct val="0"/>
                </a:spcBef>
                <a:spcAft>
                  <a:spcPct val="0"/>
                </a:spcAft>
                <a:defRPr sz="4400" b="1">
                  <a:solidFill>
                    <a:schemeClr val="tx1"/>
                  </a:solidFill>
                  <a:latin typeface="Times New Roman" panose="02020603050405020304" pitchFamily="18" charset="0"/>
                </a:defRPr>
              </a:lvl8pPr>
              <a:lvl9pPr marL="3886200" indent="-228600" eaLnBrk="0" fontAlgn="base" hangingPunct="0">
                <a:spcBef>
                  <a:spcPct val="0"/>
                </a:spcBef>
                <a:spcAft>
                  <a:spcPct val="0"/>
                </a:spcAft>
                <a:defRPr sz="4400" b="1">
                  <a:solidFill>
                    <a:schemeClr val="tx1"/>
                  </a:solidFill>
                  <a:latin typeface="Times New Roman" panose="02020603050405020304" pitchFamily="18" charset="0"/>
                </a:defRPr>
              </a:lvl9pPr>
            </a:lstStyle>
            <a:p>
              <a:endParaRPr lang="en-US" altLang="nb-NO"/>
            </a:p>
          </p:txBody>
        </p:sp>
        <p:sp>
          <p:nvSpPr>
            <p:cNvPr id="7270" name="Oval 89"/>
            <p:cNvSpPr>
              <a:spLocks noChangeArrowheads="1"/>
            </p:cNvSpPr>
            <p:nvPr/>
          </p:nvSpPr>
          <p:spPr bwMode="auto">
            <a:xfrm>
              <a:off x="4528" y="522"/>
              <a:ext cx="25" cy="25"/>
            </a:xfrm>
            <a:prstGeom prst="ellipse">
              <a:avLst/>
            </a:prstGeom>
            <a:solidFill>
              <a:srgbClr val="FF3300"/>
            </a:solidFill>
            <a:ln w="12700">
              <a:solidFill>
                <a:srgbClr val="FF33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4400" b="1">
                  <a:solidFill>
                    <a:schemeClr val="tx1"/>
                  </a:solidFill>
                  <a:latin typeface="Times New Roman" panose="02020603050405020304" pitchFamily="18" charset="0"/>
                </a:defRPr>
              </a:lvl1pPr>
              <a:lvl2pPr marL="742950" indent="-285750">
                <a:defRPr sz="4400" b="1">
                  <a:solidFill>
                    <a:schemeClr val="tx1"/>
                  </a:solidFill>
                  <a:latin typeface="Times New Roman" panose="02020603050405020304" pitchFamily="18" charset="0"/>
                </a:defRPr>
              </a:lvl2pPr>
              <a:lvl3pPr marL="1143000" indent="-228600">
                <a:defRPr sz="4400" b="1">
                  <a:solidFill>
                    <a:schemeClr val="tx1"/>
                  </a:solidFill>
                  <a:latin typeface="Times New Roman" panose="02020603050405020304" pitchFamily="18" charset="0"/>
                </a:defRPr>
              </a:lvl3pPr>
              <a:lvl4pPr marL="1600200" indent="-228600">
                <a:defRPr sz="4400" b="1">
                  <a:solidFill>
                    <a:schemeClr val="tx1"/>
                  </a:solidFill>
                  <a:latin typeface="Times New Roman" panose="02020603050405020304" pitchFamily="18" charset="0"/>
                </a:defRPr>
              </a:lvl4pPr>
              <a:lvl5pPr marL="2057400" indent="-228600">
                <a:defRPr sz="4400" b="1">
                  <a:solidFill>
                    <a:schemeClr val="tx1"/>
                  </a:solidFill>
                  <a:latin typeface="Times New Roman" panose="02020603050405020304" pitchFamily="18" charset="0"/>
                </a:defRPr>
              </a:lvl5pPr>
              <a:lvl6pPr marL="2514600" indent="-228600" eaLnBrk="0" fontAlgn="base" hangingPunct="0">
                <a:spcBef>
                  <a:spcPct val="0"/>
                </a:spcBef>
                <a:spcAft>
                  <a:spcPct val="0"/>
                </a:spcAft>
                <a:defRPr sz="4400" b="1">
                  <a:solidFill>
                    <a:schemeClr val="tx1"/>
                  </a:solidFill>
                  <a:latin typeface="Times New Roman" panose="02020603050405020304" pitchFamily="18" charset="0"/>
                </a:defRPr>
              </a:lvl6pPr>
              <a:lvl7pPr marL="2971800" indent="-228600" eaLnBrk="0" fontAlgn="base" hangingPunct="0">
                <a:spcBef>
                  <a:spcPct val="0"/>
                </a:spcBef>
                <a:spcAft>
                  <a:spcPct val="0"/>
                </a:spcAft>
                <a:defRPr sz="4400" b="1">
                  <a:solidFill>
                    <a:schemeClr val="tx1"/>
                  </a:solidFill>
                  <a:latin typeface="Times New Roman" panose="02020603050405020304" pitchFamily="18" charset="0"/>
                </a:defRPr>
              </a:lvl7pPr>
              <a:lvl8pPr marL="3429000" indent="-228600" eaLnBrk="0" fontAlgn="base" hangingPunct="0">
                <a:spcBef>
                  <a:spcPct val="0"/>
                </a:spcBef>
                <a:spcAft>
                  <a:spcPct val="0"/>
                </a:spcAft>
                <a:defRPr sz="4400" b="1">
                  <a:solidFill>
                    <a:schemeClr val="tx1"/>
                  </a:solidFill>
                  <a:latin typeface="Times New Roman" panose="02020603050405020304" pitchFamily="18" charset="0"/>
                </a:defRPr>
              </a:lvl8pPr>
              <a:lvl9pPr marL="3886200" indent="-228600" eaLnBrk="0" fontAlgn="base" hangingPunct="0">
                <a:spcBef>
                  <a:spcPct val="0"/>
                </a:spcBef>
                <a:spcAft>
                  <a:spcPct val="0"/>
                </a:spcAft>
                <a:defRPr sz="4400" b="1">
                  <a:solidFill>
                    <a:schemeClr val="tx1"/>
                  </a:solidFill>
                  <a:latin typeface="Times New Roman" panose="02020603050405020304" pitchFamily="18" charset="0"/>
                </a:defRPr>
              </a:lvl9pPr>
            </a:lstStyle>
            <a:p>
              <a:endParaRPr lang="en-US" altLang="nb-NO"/>
            </a:p>
          </p:txBody>
        </p:sp>
        <p:sp>
          <p:nvSpPr>
            <p:cNvPr id="7271" name="AutoShape 90"/>
            <p:cNvSpPr>
              <a:spLocks/>
            </p:cNvSpPr>
            <p:nvPr/>
          </p:nvSpPr>
          <p:spPr bwMode="auto">
            <a:xfrm>
              <a:off x="3604" y="219"/>
              <a:ext cx="677" cy="122"/>
            </a:xfrm>
            <a:prstGeom prst="borderCallout1">
              <a:avLst>
                <a:gd name="adj1" fmla="val 59019"/>
                <a:gd name="adj2" fmla="val 107088"/>
                <a:gd name="adj3" fmla="val 217213"/>
                <a:gd name="adj4" fmla="val 133384"/>
              </a:avLst>
            </a:prstGeom>
            <a:solidFill>
              <a:srgbClr val="FFFF00"/>
            </a:solidFill>
            <a:ln w="1905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54000" tIns="10800" rIns="54000" bIns="10800">
              <a:spAutoFit/>
            </a:bodyPr>
            <a:lstStyle>
              <a:lvl1pPr defTabSz="762000">
                <a:defRPr sz="4400" b="1">
                  <a:solidFill>
                    <a:schemeClr val="tx1"/>
                  </a:solidFill>
                  <a:latin typeface="Times New Roman" panose="02020603050405020304" pitchFamily="18" charset="0"/>
                </a:defRPr>
              </a:lvl1pPr>
              <a:lvl2pPr marL="742950" indent="-285750" defTabSz="762000">
                <a:defRPr sz="4400" b="1">
                  <a:solidFill>
                    <a:schemeClr val="tx1"/>
                  </a:solidFill>
                  <a:latin typeface="Times New Roman" panose="02020603050405020304" pitchFamily="18" charset="0"/>
                </a:defRPr>
              </a:lvl2pPr>
              <a:lvl3pPr marL="1143000" indent="-228600" defTabSz="762000">
                <a:defRPr sz="4400" b="1">
                  <a:solidFill>
                    <a:schemeClr val="tx1"/>
                  </a:solidFill>
                  <a:latin typeface="Times New Roman" panose="02020603050405020304" pitchFamily="18" charset="0"/>
                </a:defRPr>
              </a:lvl3pPr>
              <a:lvl4pPr marL="1600200" indent="-228600" defTabSz="762000">
                <a:defRPr sz="4400" b="1">
                  <a:solidFill>
                    <a:schemeClr val="tx1"/>
                  </a:solidFill>
                  <a:latin typeface="Times New Roman" panose="02020603050405020304" pitchFamily="18" charset="0"/>
                </a:defRPr>
              </a:lvl4pPr>
              <a:lvl5pPr marL="2057400" indent="-228600" defTabSz="762000">
                <a:defRPr sz="4400" b="1">
                  <a:solidFill>
                    <a:schemeClr val="tx1"/>
                  </a:solidFill>
                  <a:latin typeface="Times New Roman" panose="02020603050405020304" pitchFamily="18" charset="0"/>
                </a:defRPr>
              </a:lvl5pPr>
              <a:lvl6pPr marL="2514600" indent="-228600" defTabSz="762000" eaLnBrk="0" fontAlgn="base" hangingPunct="0">
                <a:spcBef>
                  <a:spcPct val="0"/>
                </a:spcBef>
                <a:spcAft>
                  <a:spcPct val="0"/>
                </a:spcAft>
                <a:defRPr sz="4400" b="1">
                  <a:solidFill>
                    <a:schemeClr val="tx1"/>
                  </a:solidFill>
                  <a:latin typeface="Times New Roman" panose="02020603050405020304" pitchFamily="18" charset="0"/>
                </a:defRPr>
              </a:lvl6pPr>
              <a:lvl7pPr marL="2971800" indent="-228600" defTabSz="762000" eaLnBrk="0" fontAlgn="base" hangingPunct="0">
                <a:spcBef>
                  <a:spcPct val="0"/>
                </a:spcBef>
                <a:spcAft>
                  <a:spcPct val="0"/>
                </a:spcAft>
                <a:defRPr sz="4400" b="1">
                  <a:solidFill>
                    <a:schemeClr val="tx1"/>
                  </a:solidFill>
                  <a:latin typeface="Times New Roman" panose="02020603050405020304" pitchFamily="18" charset="0"/>
                </a:defRPr>
              </a:lvl7pPr>
              <a:lvl8pPr marL="3429000" indent="-228600" defTabSz="762000" eaLnBrk="0" fontAlgn="base" hangingPunct="0">
                <a:spcBef>
                  <a:spcPct val="0"/>
                </a:spcBef>
                <a:spcAft>
                  <a:spcPct val="0"/>
                </a:spcAft>
                <a:defRPr sz="4400" b="1">
                  <a:solidFill>
                    <a:schemeClr val="tx1"/>
                  </a:solidFill>
                  <a:latin typeface="Times New Roman" panose="02020603050405020304" pitchFamily="18" charset="0"/>
                </a:defRPr>
              </a:lvl8pPr>
              <a:lvl9pPr marL="3886200" indent="-228600" defTabSz="762000" eaLnBrk="0" fontAlgn="base" hangingPunct="0">
                <a:spcBef>
                  <a:spcPct val="0"/>
                </a:spcBef>
                <a:spcAft>
                  <a:spcPct val="0"/>
                </a:spcAft>
                <a:defRPr sz="4400" b="1">
                  <a:solidFill>
                    <a:schemeClr val="tx1"/>
                  </a:solidFill>
                  <a:latin typeface="Times New Roman" panose="02020603050405020304" pitchFamily="18" charset="0"/>
                </a:defRPr>
              </a:lvl9pPr>
            </a:lstStyle>
            <a:p>
              <a:pPr algn="ctr"/>
              <a:r>
                <a:rPr lang="nb-NO" altLang="nb-NO" sz="1000"/>
                <a:t>Tromsø (fuel tax)</a:t>
              </a:r>
            </a:p>
          </p:txBody>
        </p:sp>
        <p:sp>
          <p:nvSpPr>
            <p:cNvPr id="7272" name="AutoShape 91"/>
            <p:cNvSpPr>
              <a:spLocks/>
            </p:cNvSpPr>
            <p:nvPr/>
          </p:nvSpPr>
          <p:spPr bwMode="auto">
            <a:xfrm>
              <a:off x="4929" y="3654"/>
              <a:ext cx="613" cy="103"/>
            </a:xfrm>
            <a:prstGeom prst="borderCallout1">
              <a:avLst>
                <a:gd name="adj1" fmla="val 69903"/>
                <a:gd name="adj2" fmla="val -7829"/>
                <a:gd name="adj3" fmla="val -368931"/>
                <a:gd name="adj4" fmla="val -185644"/>
              </a:avLst>
            </a:prstGeom>
            <a:solidFill>
              <a:schemeClr val="bg1"/>
            </a:solidFill>
            <a:ln w="19050">
              <a:solidFill>
                <a:srgbClr val="FF33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54000" tIns="10800" rIns="54000" bIns="10800">
              <a:spAutoFit/>
            </a:bodyPr>
            <a:lstStyle>
              <a:lvl1pPr defTabSz="762000">
                <a:defRPr sz="4400" b="1">
                  <a:solidFill>
                    <a:schemeClr val="tx1"/>
                  </a:solidFill>
                  <a:latin typeface="Times New Roman" panose="02020603050405020304" pitchFamily="18" charset="0"/>
                </a:defRPr>
              </a:lvl1pPr>
              <a:lvl2pPr marL="742950" indent="-285750" defTabSz="762000">
                <a:defRPr sz="4400" b="1">
                  <a:solidFill>
                    <a:schemeClr val="tx1"/>
                  </a:solidFill>
                  <a:latin typeface="Times New Roman" panose="02020603050405020304" pitchFamily="18" charset="0"/>
                </a:defRPr>
              </a:lvl2pPr>
              <a:lvl3pPr marL="1143000" indent="-228600" defTabSz="762000">
                <a:defRPr sz="4400" b="1">
                  <a:solidFill>
                    <a:schemeClr val="tx1"/>
                  </a:solidFill>
                  <a:latin typeface="Times New Roman" panose="02020603050405020304" pitchFamily="18" charset="0"/>
                </a:defRPr>
              </a:lvl3pPr>
              <a:lvl4pPr marL="1600200" indent="-228600" defTabSz="762000">
                <a:defRPr sz="4400" b="1">
                  <a:solidFill>
                    <a:schemeClr val="tx1"/>
                  </a:solidFill>
                  <a:latin typeface="Times New Roman" panose="02020603050405020304" pitchFamily="18" charset="0"/>
                </a:defRPr>
              </a:lvl4pPr>
              <a:lvl5pPr marL="2057400" indent="-228600" defTabSz="762000">
                <a:defRPr sz="4400" b="1">
                  <a:solidFill>
                    <a:schemeClr val="tx1"/>
                  </a:solidFill>
                  <a:latin typeface="Times New Roman" panose="02020603050405020304" pitchFamily="18" charset="0"/>
                </a:defRPr>
              </a:lvl5pPr>
              <a:lvl6pPr marL="2514600" indent="-228600" defTabSz="762000" eaLnBrk="0" fontAlgn="base" hangingPunct="0">
                <a:spcBef>
                  <a:spcPct val="0"/>
                </a:spcBef>
                <a:spcAft>
                  <a:spcPct val="0"/>
                </a:spcAft>
                <a:defRPr sz="4400" b="1">
                  <a:solidFill>
                    <a:schemeClr val="tx1"/>
                  </a:solidFill>
                  <a:latin typeface="Times New Roman" panose="02020603050405020304" pitchFamily="18" charset="0"/>
                </a:defRPr>
              </a:lvl6pPr>
              <a:lvl7pPr marL="2971800" indent="-228600" defTabSz="762000" eaLnBrk="0" fontAlgn="base" hangingPunct="0">
                <a:spcBef>
                  <a:spcPct val="0"/>
                </a:spcBef>
                <a:spcAft>
                  <a:spcPct val="0"/>
                </a:spcAft>
                <a:defRPr sz="4400" b="1">
                  <a:solidFill>
                    <a:schemeClr val="tx1"/>
                  </a:solidFill>
                  <a:latin typeface="Times New Roman" panose="02020603050405020304" pitchFamily="18" charset="0"/>
                </a:defRPr>
              </a:lvl7pPr>
              <a:lvl8pPr marL="3429000" indent="-228600" defTabSz="762000" eaLnBrk="0" fontAlgn="base" hangingPunct="0">
                <a:spcBef>
                  <a:spcPct val="0"/>
                </a:spcBef>
                <a:spcAft>
                  <a:spcPct val="0"/>
                </a:spcAft>
                <a:defRPr sz="4400" b="1">
                  <a:solidFill>
                    <a:schemeClr val="tx1"/>
                  </a:solidFill>
                  <a:latin typeface="Times New Roman" panose="02020603050405020304" pitchFamily="18" charset="0"/>
                </a:defRPr>
              </a:lvl8pPr>
              <a:lvl9pPr marL="3886200" indent="-228600" defTabSz="762000" eaLnBrk="0" fontAlgn="base" hangingPunct="0">
                <a:spcBef>
                  <a:spcPct val="0"/>
                </a:spcBef>
                <a:spcAft>
                  <a:spcPct val="0"/>
                </a:spcAft>
                <a:defRPr sz="4400" b="1">
                  <a:solidFill>
                    <a:schemeClr val="tx1"/>
                  </a:solidFill>
                  <a:latin typeface="Times New Roman" panose="02020603050405020304" pitchFamily="18" charset="0"/>
                </a:defRPr>
              </a:lvl9pPr>
            </a:lstStyle>
            <a:p>
              <a:pPr algn="ctr"/>
              <a:r>
                <a:rPr lang="nb-NO" altLang="nb-NO" sz="800" b="0"/>
                <a:t>E6 Svinesund Link</a:t>
              </a:r>
            </a:p>
          </p:txBody>
        </p:sp>
        <p:sp>
          <p:nvSpPr>
            <p:cNvPr id="7273" name="Oval 92"/>
            <p:cNvSpPr>
              <a:spLocks noChangeArrowheads="1"/>
            </p:cNvSpPr>
            <p:nvPr/>
          </p:nvSpPr>
          <p:spPr bwMode="auto">
            <a:xfrm>
              <a:off x="3736" y="3244"/>
              <a:ext cx="25" cy="25"/>
            </a:xfrm>
            <a:prstGeom prst="ellipse">
              <a:avLst/>
            </a:prstGeom>
            <a:solidFill>
              <a:srgbClr val="FF3300"/>
            </a:solidFill>
            <a:ln w="12700">
              <a:solidFill>
                <a:srgbClr val="FF33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4400" b="1">
                  <a:solidFill>
                    <a:schemeClr val="tx1"/>
                  </a:solidFill>
                  <a:latin typeface="Times New Roman" panose="02020603050405020304" pitchFamily="18" charset="0"/>
                </a:defRPr>
              </a:lvl1pPr>
              <a:lvl2pPr marL="742950" indent="-285750">
                <a:defRPr sz="4400" b="1">
                  <a:solidFill>
                    <a:schemeClr val="tx1"/>
                  </a:solidFill>
                  <a:latin typeface="Times New Roman" panose="02020603050405020304" pitchFamily="18" charset="0"/>
                </a:defRPr>
              </a:lvl2pPr>
              <a:lvl3pPr marL="1143000" indent="-228600">
                <a:defRPr sz="4400" b="1">
                  <a:solidFill>
                    <a:schemeClr val="tx1"/>
                  </a:solidFill>
                  <a:latin typeface="Times New Roman" panose="02020603050405020304" pitchFamily="18" charset="0"/>
                </a:defRPr>
              </a:lvl3pPr>
              <a:lvl4pPr marL="1600200" indent="-228600">
                <a:defRPr sz="4400" b="1">
                  <a:solidFill>
                    <a:schemeClr val="tx1"/>
                  </a:solidFill>
                  <a:latin typeface="Times New Roman" panose="02020603050405020304" pitchFamily="18" charset="0"/>
                </a:defRPr>
              </a:lvl4pPr>
              <a:lvl5pPr marL="2057400" indent="-228600">
                <a:defRPr sz="4400" b="1">
                  <a:solidFill>
                    <a:schemeClr val="tx1"/>
                  </a:solidFill>
                  <a:latin typeface="Times New Roman" panose="02020603050405020304" pitchFamily="18" charset="0"/>
                </a:defRPr>
              </a:lvl5pPr>
              <a:lvl6pPr marL="2514600" indent="-228600" eaLnBrk="0" fontAlgn="base" hangingPunct="0">
                <a:spcBef>
                  <a:spcPct val="0"/>
                </a:spcBef>
                <a:spcAft>
                  <a:spcPct val="0"/>
                </a:spcAft>
                <a:defRPr sz="4400" b="1">
                  <a:solidFill>
                    <a:schemeClr val="tx1"/>
                  </a:solidFill>
                  <a:latin typeface="Times New Roman" panose="02020603050405020304" pitchFamily="18" charset="0"/>
                </a:defRPr>
              </a:lvl6pPr>
              <a:lvl7pPr marL="2971800" indent="-228600" eaLnBrk="0" fontAlgn="base" hangingPunct="0">
                <a:spcBef>
                  <a:spcPct val="0"/>
                </a:spcBef>
                <a:spcAft>
                  <a:spcPct val="0"/>
                </a:spcAft>
                <a:defRPr sz="4400" b="1">
                  <a:solidFill>
                    <a:schemeClr val="tx1"/>
                  </a:solidFill>
                  <a:latin typeface="Times New Roman" panose="02020603050405020304" pitchFamily="18" charset="0"/>
                </a:defRPr>
              </a:lvl7pPr>
              <a:lvl8pPr marL="3429000" indent="-228600" eaLnBrk="0" fontAlgn="base" hangingPunct="0">
                <a:spcBef>
                  <a:spcPct val="0"/>
                </a:spcBef>
                <a:spcAft>
                  <a:spcPct val="0"/>
                </a:spcAft>
                <a:defRPr sz="4400" b="1">
                  <a:solidFill>
                    <a:schemeClr val="tx1"/>
                  </a:solidFill>
                  <a:latin typeface="Times New Roman" panose="02020603050405020304" pitchFamily="18" charset="0"/>
                </a:defRPr>
              </a:lvl8pPr>
              <a:lvl9pPr marL="3886200" indent="-228600" eaLnBrk="0" fontAlgn="base" hangingPunct="0">
                <a:spcBef>
                  <a:spcPct val="0"/>
                </a:spcBef>
                <a:spcAft>
                  <a:spcPct val="0"/>
                </a:spcAft>
                <a:defRPr sz="4400" b="1">
                  <a:solidFill>
                    <a:schemeClr val="tx1"/>
                  </a:solidFill>
                  <a:latin typeface="Times New Roman" panose="02020603050405020304" pitchFamily="18" charset="0"/>
                </a:defRPr>
              </a:lvl9pPr>
            </a:lstStyle>
            <a:p>
              <a:endParaRPr lang="en-US" altLang="nb-NO"/>
            </a:p>
          </p:txBody>
        </p:sp>
        <p:sp>
          <p:nvSpPr>
            <p:cNvPr id="7274" name="AutoShape 93"/>
            <p:cNvSpPr>
              <a:spLocks/>
            </p:cNvSpPr>
            <p:nvPr/>
          </p:nvSpPr>
          <p:spPr bwMode="auto">
            <a:xfrm>
              <a:off x="2715" y="490"/>
              <a:ext cx="590" cy="115"/>
            </a:xfrm>
            <a:prstGeom prst="borderCallout1">
              <a:avLst>
                <a:gd name="adj1" fmla="val 62606"/>
                <a:gd name="adj2" fmla="val 108134"/>
                <a:gd name="adj3" fmla="val 1408694"/>
                <a:gd name="adj4" fmla="val 122542"/>
              </a:avLst>
            </a:prstGeom>
            <a:solidFill>
              <a:schemeClr val="bg1"/>
            </a:solidFill>
            <a:ln w="38100">
              <a:solidFill>
                <a:srgbClr val="FF33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54000" tIns="10800" rIns="54000" bIns="10800">
              <a:spAutoFit/>
            </a:bodyPr>
            <a:lstStyle>
              <a:lvl1pPr defTabSz="762000">
                <a:defRPr sz="4400" b="1">
                  <a:solidFill>
                    <a:schemeClr val="tx1"/>
                  </a:solidFill>
                  <a:latin typeface="Times New Roman" panose="02020603050405020304" pitchFamily="18" charset="0"/>
                </a:defRPr>
              </a:lvl1pPr>
              <a:lvl2pPr marL="742950" indent="-285750" defTabSz="762000">
                <a:defRPr sz="4400" b="1">
                  <a:solidFill>
                    <a:schemeClr val="tx1"/>
                  </a:solidFill>
                  <a:latin typeface="Times New Roman" panose="02020603050405020304" pitchFamily="18" charset="0"/>
                </a:defRPr>
              </a:lvl2pPr>
              <a:lvl3pPr marL="1143000" indent="-228600" defTabSz="762000">
                <a:defRPr sz="4400" b="1">
                  <a:solidFill>
                    <a:schemeClr val="tx1"/>
                  </a:solidFill>
                  <a:latin typeface="Times New Roman" panose="02020603050405020304" pitchFamily="18" charset="0"/>
                </a:defRPr>
              </a:lvl3pPr>
              <a:lvl4pPr marL="1600200" indent="-228600" defTabSz="762000">
                <a:defRPr sz="4400" b="1">
                  <a:solidFill>
                    <a:schemeClr val="tx1"/>
                  </a:solidFill>
                  <a:latin typeface="Times New Roman" panose="02020603050405020304" pitchFamily="18" charset="0"/>
                </a:defRPr>
              </a:lvl4pPr>
              <a:lvl5pPr marL="2057400" indent="-228600" defTabSz="762000">
                <a:defRPr sz="4400" b="1">
                  <a:solidFill>
                    <a:schemeClr val="tx1"/>
                  </a:solidFill>
                  <a:latin typeface="Times New Roman" panose="02020603050405020304" pitchFamily="18" charset="0"/>
                </a:defRPr>
              </a:lvl5pPr>
              <a:lvl6pPr marL="2514600" indent="-228600" defTabSz="762000" eaLnBrk="0" fontAlgn="base" hangingPunct="0">
                <a:spcBef>
                  <a:spcPct val="0"/>
                </a:spcBef>
                <a:spcAft>
                  <a:spcPct val="0"/>
                </a:spcAft>
                <a:defRPr sz="4400" b="1">
                  <a:solidFill>
                    <a:schemeClr val="tx1"/>
                  </a:solidFill>
                  <a:latin typeface="Times New Roman" panose="02020603050405020304" pitchFamily="18" charset="0"/>
                </a:defRPr>
              </a:lvl6pPr>
              <a:lvl7pPr marL="2971800" indent="-228600" defTabSz="762000" eaLnBrk="0" fontAlgn="base" hangingPunct="0">
                <a:spcBef>
                  <a:spcPct val="0"/>
                </a:spcBef>
                <a:spcAft>
                  <a:spcPct val="0"/>
                </a:spcAft>
                <a:defRPr sz="4400" b="1">
                  <a:solidFill>
                    <a:schemeClr val="tx1"/>
                  </a:solidFill>
                  <a:latin typeface="Times New Roman" panose="02020603050405020304" pitchFamily="18" charset="0"/>
                </a:defRPr>
              </a:lvl7pPr>
              <a:lvl8pPr marL="3429000" indent="-228600" defTabSz="762000" eaLnBrk="0" fontAlgn="base" hangingPunct="0">
                <a:spcBef>
                  <a:spcPct val="0"/>
                </a:spcBef>
                <a:spcAft>
                  <a:spcPct val="0"/>
                </a:spcAft>
                <a:defRPr sz="4400" b="1">
                  <a:solidFill>
                    <a:schemeClr val="tx1"/>
                  </a:solidFill>
                  <a:latin typeface="Times New Roman" panose="02020603050405020304" pitchFamily="18" charset="0"/>
                </a:defRPr>
              </a:lvl8pPr>
              <a:lvl9pPr marL="3886200" indent="-228600" defTabSz="762000" eaLnBrk="0" fontAlgn="base" hangingPunct="0">
                <a:spcBef>
                  <a:spcPct val="0"/>
                </a:spcBef>
                <a:spcAft>
                  <a:spcPct val="0"/>
                </a:spcAft>
                <a:defRPr sz="4400" b="1">
                  <a:solidFill>
                    <a:schemeClr val="tx1"/>
                  </a:solidFill>
                  <a:latin typeface="Times New Roman" panose="02020603050405020304" pitchFamily="18" charset="0"/>
                </a:defRPr>
              </a:lvl9pPr>
            </a:lstStyle>
            <a:p>
              <a:pPr algn="ctr"/>
              <a:r>
                <a:rPr lang="nb-NO" altLang="nb-NO" sz="800" b="0"/>
                <a:t>Rv 680 Imarsundet</a:t>
              </a:r>
            </a:p>
          </p:txBody>
        </p:sp>
        <p:sp>
          <p:nvSpPr>
            <p:cNvPr id="7275" name="Oval 94"/>
            <p:cNvSpPr>
              <a:spLocks noChangeArrowheads="1"/>
            </p:cNvSpPr>
            <p:nvPr/>
          </p:nvSpPr>
          <p:spPr bwMode="auto">
            <a:xfrm>
              <a:off x="3419" y="2130"/>
              <a:ext cx="25" cy="25"/>
            </a:xfrm>
            <a:prstGeom prst="ellipse">
              <a:avLst/>
            </a:prstGeom>
            <a:solidFill>
              <a:srgbClr val="FF3300"/>
            </a:solidFill>
            <a:ln w="12700">
              <a:solidFill>
                <a:srgbClr val="FF33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4400" b="1">
                  <a:solidFill>
                    <a:schemeClr val="tx1"/>
                  </a:solidFill>
                  <a:latin typeface="Times New Roman" panose="02020603050405020304" pitchFamily="18" charset="0"/>
                </a:defRPr>
              </a:lvl1pPr>
              <a:lvl2pPr marL="742950" indent="-285750">
                <a:defRPr sz="4400" b="1">
                  <a:solidFill>
                    <a:schemeClr val="tx1"/>
                  </a:solidFill>
                  <a:latin typeface="Times New Roman" panose="02020603050405020304" pitchFamily="18" charset="0"/>
                </a:defRPr>
              </a:lvl2pPr>
              <a:lvl3pPr marL="1143000" indent="-228600">
                <a:defRPr sz="4400" b="1">
                  <a:solidFill>
                    <a:schemeClr val="tx1"/>
                  </a:solidFill>
                  <a:latin typeface="Times New Roman" panose="02020603050405020304" pitchFamily="18" charset="0"/>
                </a:defRPr>
              </a:lvl3pPr>
              <a:lvl4pPr marL="1600200" indent="-228600">
                <a:defRPr sz="4400" b="1">
                  <a:solidFill>
                    <a:schemeClr val="tx1"/>
                  </a:solidFill>
                  <a:latin typeface="Times New Roman" panose="02020603050405020304" pitchFamily="18" charset="0"/>
                </a:defRPr>
              </a:lvl4pPr>
              <a:lvl5pPr marL="2057400" indent="-228600">
                <a:defRPr sz="4400" b="1">
                  <a:solidFill>
                    <a:schemeClr val="tx1"/>
                  </a:solidFill>
                  <a:latin typeface="Times New Roman" panose="02020603050405020304" pitchFamily="18" charset="0"/>
                </a:defRPr>
              </a:lvl5pPr>
              <a:lvl6pPr marL="2514600" indent="-228600" eaLnBrk="0" fontAlgn="base" hangingPunct="0">
                <a:spcBef>
                  <a:spcPct val="0"/>
                </a:spcBef>
                <a:spcAft>
                  <a:spcPct val="0"/>
                </a:spcAft>
                <a:defRPr sz="4400" b="1">
                  <a:solidFill>
                    <a:schemeClr val="tx1"/>
                  </a:solidFill>
                  <a:latin typeface="Times New Roman" panose="02020603050405020304" pitchFamily="18" charset="0"/>
                </a:defRPr>
              </a:lvl6pPr>
              <a:lvl7pPr marL="2971800" indent="-228600" eaLnBrk="0" fontAlgn="base" hangingPunct="0">
                <a:spcBef>
                  <a:spcPct val="0"/>
                </a:spcBef>
                <a:spcAft>
                  <a:spcPct val="0"/>
                </a:spcAft>
                <a:defRPr sz="4400" b="1">
                  <a:solidFill>
                    <a:schemeClr val="tx1"/>
                  </a:solidFill>
                  <a:latin typeface="Times New Roman" panose="02020603050405020304" pitchFamily="18" charset="0"/>
                </a:defRPr>
              </a:lvl7pPr>
              <a:lvl8pPr marL="3429000" indent="-228600" eaLnBrk="0" fontAlgn="base" hangingPunct="0">
                <a:spcBef>
                  <a:spcPct val="0"/>
                </a:spcBef>
                <a:spcAft>
                  <a:spcPct val="0"/>
                </a:spcAft>
                <a:defRPr sz="4400" b="1">
                  <a:solidFill>
                    <a:schemeClr val="tx1"/>
                  </a:solidFill>
                  <a:latin typeface="Times New Roman" panose="02020603050405020304" pitchFamily="18" charset="0"/>
                </a:defRPr>
              </a:lvl8pPr>
              <a:lvl9pPr marL="3886200" indent="-228600" eaLnBrk="0" fontAlgn="base" hangingPunct="0">
                <a:spcBef>
                  <a:spcPct val="0"/>
                </a:spcBef>
                <a:spcAft>
                  <a:spcPct val="0"/>
                </a:spcAft>
                <a:defRPr sz="4400" b="1">
                  <a:solidFill>
                    <a:schemeClr val="tx1"/>
                  </a:solidFill>
                  <a:latin typeface="Times New Roman" panose="02020603050405020304" pitchFamily="18" charset="0"/>
                </a:defRPr>
              </a:lvl9pPr>
            </a:lstStyle>
            <a:p>
              <a:endParaRPr lang="en-US" altLang="nb-NO"/>
            </a:p>
          </p:txBody>
        </p:sp>
        <p:sp>
          <p:nvSpPr>
            <p:cNvPr id="7276" name="AutoShape 95"/>
            <p:cNvSpPr>
              <a:spLocks/>
            </p:cNvSpPr>
            <p:nvPr/>
          </p:nvSpPr>
          <p:spPr bwMode="auto">
            <a:xfrm>
              <a:off x="2330" y="781"/>
              <a:ext cx="862" cy="103"/>
            </a:xfrm>
            <a:prstGeom prst="borderCallout1">
              <a:avLst>
                <a:gd name="adj1" fmla="val 69903"/>
                <a:gd name="adj2" fmla="val 105569"/>
                <a:gd name="adj3" fmla="val 1316505"/>
                <a:gd name="adj4" fmla="val 115662"/>
              </a:avLst>
            </a:prstGeom>
            <a:noFill/>
            <a:ln w="19050">
              <a:solidFill>
                <a:schemeClr val="tx1"/>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54000" tIns="10800" rIns="54000" bIns="10800">
              <a:spAutoFit/>
            </a:bodyPr>
            <a:lstStyle>
              <a:lvl1pPr defTabSz="762000">
                <a:defRPr sz="4400" b="1">
                  <a:solidFill>
                    <a:schemeClr val="tx1"/>
                  </a:solidFill>
                  <a:latin typeface="Times New Roman" panose="02020603050405020304" pitchFamily="18" charset="0"/>
                </a:defRPr>
              </a:lvl1pPr>
              <a:lvl2pPr marL="742950" indent="-285750" defTabSz="762000">
                <a:defRPr sz="4400" b="1">
                  <a:solidFill>
                    <a:schemeClr val="tx1"/>
                  </a:solidFill>
                  <a:latin typeface="Times New Roman" panose="02020603050405020304" pitchFamily="18" charset="0"/>
                </a:defRPr>
              </a:lvl2pPr>
              <a:lvl3pPr marL="1143000" indent="-228600" defTabSz="762000">
                <a:defRPr sz="4400" b="1">
                  <a:solidFill>
                    <a:schemeClr val="tx1"/>
                  </a:solidFill>
                  <a:latin typeface="Times New Roman" panose="02020603050405020304" pitchFamily="18" charset="0"/>
                </a:defRPr>
              </a:lvl3pPr>
              <a:lvl4pPr marL="1600200" indent="-228600" defTabSz="762000">
                <a:defRPr sz="4400" b="1">
                  <a:solidFill>
                    <a:schemeClr val="tx1"/>
                  </a:solidFill>
                  <a:latin typeface="Times New Roman" panose="02020603050405020304" pitchFamily="18" charset="0"/>
                </a:defRPr>
              </a:lvl4pPr>
              <a:lvl5pPr marL="2057400" indent="-228600" defTabSz="762000">
                <a:defRPr sz="4400" b="1">
                  <a:solidFill>
                    <a:schemeClr val="tx1"/>
                  </a:solidFill>
                  <a:latin typeface="Times New Roman" panose="02020603050405020304" pitchFamily="18" charset="0"/>
                </a:defRPr>
              </a:lvl5pPr>
              <a:lvl6pPr marL="2514600" indent="-228600" defTabSz="762000" eaLnBrk="0" fontAlgn="base" hangingPunct="0">
                <a:spcBef>
                  <a:spcPct val="0"/>
                </a:spcBef>
                <a:spcAft>
                  <a:spcPct val="0"/>
                </a:spcAft>
                <a:defRPr sz="4400" b="1">
                  <a:solidFill>
                    <a:schemeClr val="tx1"/>
                  </a:solidFill>
                  <a:latin typeface="Times New Roman" panose="02020603050405020304" pitchFamily="18" charset="0"/>
                </a:defRPr>
              </a:lvl6pPr>
              <a:lvl7pPr marL="2971800" indent="-228600" defTabSz="762000" eaLnBrk="0" fontAlgn="base" hangingPunct="0">
                <a:spcBef>
                  <a:spcPct val="0"/>
                </a:spcBef>
                <a:spcAft>
                  <a:spcPct val="0"/>
                </a:spcAft>
                <a:defRPr sz="4400" b="1">
                  <a:solidFill>
                    <a:schemeClr val="tx1"/>
                  </a:solidFill>
                  <a:latin typeface="Times New Roman" panose="02020603050405020304" pitchFamily="18" charset="0"/>
                </a:defRPr>
              </a:lvl7pPr>
              <a:lvl8pPr marL="3429000" indent="-228600" defTabSz="762000" eaLnBrk="0" fontAlgn="base" hangingPunct="0">
                <a:spcBef>
                  <a:spcPct val="0"/>
                </a:spcBef>
                <a:spcAft>
                  <a:spcPct val="0"/>
                </a:spcAft>
                <a:defRPr sz="4400" b="1">
                  <a:solidFill>
                    <a:schemeClr val="tx1"/>
                  </a:solidFill>
                  <a:latin typeface="Times New Roman" panose="02020603050405020304" pitchFamily="18" charset="0"/>
                </a:defRPr>
              </a:lvl8pPr>
              <a:lvl9pPr marL="3886200" indent="-228600" defTabSz="762000" eaLnBrk="0" fontAlgn="base" hangingPunct="0">
                <a:spcBef>
                  <a:spcPct val="0"/>
                </a:spcBef>
                <a:spcAft>
                  <a:spcPct val="0"/>
                </a:spcAft>
                <a:defRPr sz="4400" b="1">
                  <a:solidFill>
                    <a:schemeClr val="tx1"/>
                  </a:solidFill>
                  <a:latin typeface="Times New Roman" panose="02020603050405020304" pitchFamily="18" charset="0"/>
                </a:defRPr>
              </a:lvl9pPr>
            </a:lstStyle>
            <a:p>
              <a:pPr algn="ctr"/>
              <a:r>
                <a:rPr lang="nb-NO" altLang="nb-NO" sz="800" b="0"/>
                <a:t>Rv 64 Atlantic Ocean Tunnel</a:t>
              </a:r>
            </a:p>
          </p:txBody>
        </p:sp>
        <p:sp>
          <p:nvSpPr>
            <p:cNvPr id="7277" name="Oval 96"/>
            <p:cNvSpPr>
              <a:spLocks noChangeArrowheads="1"/>
            </p:cNvSpPr>
            <p:nvPr/>
          </p:nvSpPr>
          <p:spPr bwMode="auto">
            <a:xfrm>
              <a:off x="3328" y="2155"/>
              <a:ext cx="25" cy="25"/>
            </a:xfrm>
            <a:prstGeom prst="ellipse">
              <a:avLst/>
            </a:prstGeom>
            <a:solidFill>
              <a:srgbClr val="FF3300"/>
            </a:solidFill>
            <a:ln w="12700">
              <a:solidFill>
                <a:srgbClr val="FF33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4400" b="1">
                  <a:solidFill>
                    <a:schemeClr val="tx1"/>
                  </a:solidFill>
                  <a:latin typeface="Times New Roman" panose="02020603050405020304" pitchFamily="18" charset="0"/>
                </a:defRPr>
              </a:lvl1pPr>
              <a:lvl2pPr marL="742950" indent="-285750">
                <a:defRPr sz="4400" b="1">
                  <a:solidFill>
                    <a:schemeClr val="tx1"/>
                  </a:solidFill>
                  <a:latin typeface="Times New Roman" panose="02020603050405020304" pitchFamily="18" charset="0"/>
                </a:defRPr>
              </a:lvl2pPr>
              <a:lvl3pPr marL="1143000" indent="-228600">
                <a:defRPr sz="4400" b="1">
                  <a:solidFill>
                    <a:schemeClr val="tx1"/>
                  </a:solidFill>
                  <a:latin typeface="Times New Roman" panose="02020603050405020304" pitchFamily="18" charset="0"/>
                </a:defRPr>
              </a:lvl3pPr>
              <a:lvl4pPr marL="1600200" indent="-228600">
                <a:defRPr sz="4400" b="1">
                  <a:solidFill>
                    <a:schemeClr val="tx1"/>
                  </a:solidFill>
                  <a:latin typeface="Times New Roman" panose="02020603050405020304" pitchFamily="18" charset="0"/>
                </a:defRPr>
              </a:lvl4pPr>
              <a:lvl5pPr marL="2057400" indent="-228600">
                <a:defRPr sz="4400" b="1">
                  <a:solidFill>
                    <a:schemeClr val="tx1"/>
                  </a:solidFill>
                  <a:latin typeface="Times New Roman" panose="02020603050405020304" pitchFamily="18" charset="0"/>
                </a:defRPr>
              </a:lvl5pPr>
              <a:lvl6pPr marL="2514600" indent="-228600" eaLnBrk="0" fontAlgn="base" hangingPunct="0">
                <a:spcBef>
                  <a:spcPct val="0"/>
                </a:spcBef>
                <a:spcAft>
                  <a:spcPct val="0"/>
                </a:spcAft>
                <a:defRPr sz="4400" b="1">
                  <a:solidFill>
                    <a:schemeClr val="tx1"/>
                  </a:solidFill>
                  <a:latin typeface="Times New Roman" panose="02020603050405020304" pitchFamily="18" charset="0"/>
                </a:defRPr>
              </a:lvl6pPr>
              <a:lvl7pPr marL="2971800" indent="-228600" eaLnBrk="0" fontAlgn="base" hangingPunct="0">
                <a:spcBef>
                  <a:spcPct val="0"/>
                </a:spcBef>
                <a:spcAft>
                  <a:spcPct val="0"/>
                </a:spcAft>
                <a:defRPr sz="4400" b="1">
                  <a:solidFill>
                    <a:schemeClr val="tx1"/>
                  </a:solidFill>
                  <a:latin typeface="Times New Roman" panose="02020603050405020304" pitchFamily="18" charset="0"/>
                </a:defRPr>
              </a:lvl7pPr>
              <a:lvl8pPr marL="3429000" indent="-228600" eaLnBrk="0" fontAlgn="base" hangingPunct="0">
                <a:spcBef>
                  <a:spcPct val="0"/>
                </a:spcBef>
                <a:spcAft>
                  <a:spcPct val="0"/>
                </a:spcAft>
                <a:defRPr sz="4400" b="1">
                  <a:solidFill>
                    <a:schemeClr val="tx1"/>
                  </a:solidFill>
                  <a:latin typeface="Times New Roman" panose="02020603050405020304" pitchFamily="18" charset="0"/>
                </a:defRPr>
              </a:lvl8pPr>
              <a:lvl9pPr marL="3886200" indent="-228600" eaLnBrk="0" fontAlgn="base" hangingPunct="0">
                <a:spcBef>
                  <a:spcPct val="0"/>
                </a:spcBef>
                <a:spcAft>
                  <a:spcPct val="0"/>
                </a:spcAft>
                <a:defRPr sz="4400" b="1">
                  <a:solidFill>
                    <a:schemeClr val="tx1"/>
                  </a:solidFill>
                  <a:latin typeface="Times New Roman" panose="02020603050405020304" pitchFamily="18" charset="0"/>
                </a:defRPr>
              </a:lvl9pPr>
            </a:lstStyle>
            <a:p>
              <a:endParaRPr lang="en-US" altLang="nb-NO"/>
            </a:p>
          </p:txBody>
        </p:sp>
        <p:sp>
          <p:nvSpPr>
            <p:cNvPr id="7278" name="Rectangle 97"/>
            <p:cNvSpPr>
              <a:spLocks noChangeArrowheads="1"/>
            </p:cNvSpPr>
            <p:nvPr/>
          </p:nvSpPr>
          <p:spPr bwMode="auto">
            <a:xfrm>
              <a:off x="387" y="1486"/>
              <a:ext cx="363" cy="91"/>
            </a:xfrm>
            <a:prstGeom prst="rect">
              <a:avLst/>
            </a:prstGeom>
            <a:solidFill>
              <a:schemeClr val="bg1"/>
            </a:solidFill>
            <a:ln w="38100">
              <a:solidFill>
                <a:srgbClr val="FF33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4400" b="1">
                  <a:solidFill>
                    <a:schemeClr val="tx1"/>
                  </a:solidFill>
                  <a:latin typeface="Times New Roman" panose="02020603050405020304" pitchFamily="18" charset="0"/>
                </a:defRPr>
              </a:lvl1pPr>
              <a:lvl2pPr marL="742950" indent="-285750">
                <a:defRPr sz="4400" b="1">
                  <a:solidFill>
                    <a:schemeClr val="tx1"/>
                  </a:solidFill>
                  <a:latin typeface="Times New Roman" panose="02020603050405020304" pitchFamily="18" charset="0"/>
                </a:defRPr>
              </a:lvl2pPr>
              <a:lvl3pPr marL="1143000" indent="-228600">
                <a:defRPr sz="4400" b="1">
                  <a:solidFill>
                    <a:schemeClr val="tx1"/>
                  </a:solidFill>
                  <a:latin typeface="Times New Roman" panose="02020603050405020304" pitchFamily="18" charset="0"/>
                </a:defRPr>
              </a:lvl3pPr>
              <a:lvl4pPr marL="1600200" indent="-228600">
                <a:defRPr sz="4400" b="1">
                  <a:solidFill>
                    <a:schemeClr val="tx1"/>
                  </a:solidFill>
                  <a:latin typeface="Times New Roman" panose="02020603050405020304" pitchFamily="18" charset="0"/>
                </a:defRPr>
              </a:lvl4pPr>
              <a:lvl5pPr marL="2057400" indent="-228600">
                <a:defRPr sz="4400" b="1">
                  <a:solidFill>
                    <a:schemeClr val="tx1"/>
                  </a:solidFill>
                  <a:latin typeface="Times New Roman" panose="02020603050405020304" pitchFamily="18" charset="0"/>
                </a:defRPr>
              </a:lvl5pPr>
              <a:lvl6pPr marL="2514600" indent="-228600" eaLnBrk="0" fontAlgn="base" hangingPunct="0">
                <a:spcBef>
                  <a:spcPct val="0"/>
                </a:spcBef>
                <a:spcAft>
                  <a:spcPct val="0"/>
                </a:spcAft>
                <a:defRPr sz="4400" b="1">
                  <a:solidFill>
                    <a:schemeClr val="tx1"/>
                  </a:solidFill>
                  <a:latin typeface="Times New Roman" panose="02020603050405020304" pitchFamily="18" charset="0"/>
                </a:defRPr>
              </a:lvl6pPr>
              <a:lvl7pPr marL="2971800" indent="-228600" eaLnBrk="0" fontAlgn="base" hangingPunct="0">
                <a:spcBef>
                  <a:spcPct val="0"/>
                </a:spcBef>
                <a:spcAft>
                  <a:spcPct val="0"/>
                </a:spcAft>
                <a:defRPr sz="4400" b="1">
                  <a:solidFill>
                    <a:schemeClr val="tx1"/>
                  </a:solidFill>
                  <a:latin typeface="Times New Roman" panose="02020603050405020304" pitchFamily="18" charset="0"/>
                </a:defRPr>
              </a:lvl7pPr>
              <a:lvl8pPr marL="3429000" indent="-228600" eaLnBrk="0" fontAlgn="base" hangingPunct="0">
                <a:spcBef>
                  <a:spcPct val="0"/>
                </a:spcBef>
                <a:spcAft>
                  <a:spcPct val="0"/>
                </a:spcAft>
                <a:defRPr sz="4400" b="1">
                  <a:solidFill>
                    <a:schemeClr val="tx1"/>
                  </a:solidFill>
                  <a:latin typeface="Times New Roman" panose="02020603050405020304" pitchFamily="18" charset="0"/>
                </a:defRPr>
              </a:lvl8pPr>
              <a:lvl9pPr marL="3886200" indent="-228600" eaLnBrk="0" fontAlgn="base" hangingPunct="0">
                <a:spcBef>
                  <a:spcPct val="0"/>
                </a:spcBef>
                <a:spcAft>
                  <a:spcPct val="0"/>
                </a:spcAft>
                <a:defRPr sz="4400" b="1">
                  <a:solidFill>
                    <a:schemeClr val="tx1"/>
                  </a:solidFill>
                  <a:latin typeface="Times New Roman" panose="02020603050405020304" pitchFamily="18" charset="0"/>
                </a:defRPr>
              </a:lvl9pPr>
            </a:lstStyle>
            <a:p>
              <a:endParaRPr lang="en-US" altLang="nb-NO"/>
            </a:p>
          </p:txBody>
        </p:sp>
        <p:sp>
          <p:nvSpPr>
            <p:cNvPr id="7279" name="Text Box 98"/>
            <p:cNvSpPr txBox="1">
              <a:spLocks noChangeArrowheads="1"/>
            </p:cNvSpPr>
            <p:nvPr/>
          </p:nvSpPr>
          <p:spPr bwMode="auto">
            <a:xfrm>
              <a:off x="756" y="1456"/>
              <a:ext cx="780" cy="2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905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4400" b="1">
                  <a:solidFill>
                    <a:schemeClr val="tx1"/>
                  </a:solidFill>
                  <a:latin typeface="Times New Roman" panose="02020603050405020304" pitchFamily="18" charset="0"/>
                </a:defRPr>
              </a:lvl1pPr>
              <a:lvl2pPr marL="742950" indent="-285750">
                <a:defRPr sz="4400" b="1">
                  <a:solidFill>
                    <a:schemeClr val="tx1"/>
                  </a:solidFill>
                  <a:latin typeface="Times New Roman" panose="02020603050405020304" pitchFamily="18" charset="0"/>
                </a:defRPr>
              </a:lvl2pPr>
              <a:lvl3pPr marL="1143000" indent="-228600">
                <a:defRPr sz="4400" b="1">
                  <a:solidFill>
                    <a:schemeClr val="tx1"/>
                  </a:solidFill>
                  <a:latin typeface="Times New Roman" panose="02020603050405020304" pitchFamily="18" charset="0"/>
                </a:defRPr>
              </a:lvl3pPr>
              <a:lvl4pPr marL="1600200" indent="-228600">
                <a:defRPr sz="4400" b="1">
                  <a:solidFill>
                    <a:schemeClr val="tx1"/>
                  </a:solidFill>
                  <a:latin typeface="Times New Roman" panose="02020603050405020304" pitchFamily="18" charset="0"/>
                </a:defRPr>
              </a:lvl4pPr>
              <a:lvl5pPr marL="2057400" indent="-228600">
                <a:defRPr sz="4400" b="1">
                  <a:solidFill>
                    <a:schemeClr val="tx1"/>
                  </a:solidFill>
                  <a:latin typeface="Times New Roman" panose="02020603050405020304" pitchFamily="18" charset="0"/>
                </a:defRPr>
              </a:lvl5pPr>
              <a:lvl6pPr marL="2514600" indent="-228600" eaLnBrk="0" fontAlgn="base" hangingPunct="0">
                <a:spcBef>
                  <a:spcPct val="0"/>
                </a:spcBef>
                <a:spcAft>
                  <a:spcPct val="0"/>
                </a:spcAft>
                <a:defRPr sz="4400" b="1">
                  <a:solidFill>
                    <a:schemeClr val="tx1"/>
                  </a:solidFill>
                  <a:latin typeface="Times New Roman" panose="02020603050405020304" pitchFamily="18" charset="0"/>
                </a:defRPr>
              </a:lvl6pPr>
              <a:lvl7pPr marL="2971800" indent="-228600" eaLnBrk="0" fontAlgn="base" hangingPunct="0">
                <a:spcBef>
                  <a:spcPct val="0"/>
                </a:spcBef>
                <a:spcAft>
                  <a:spcPct val="0"/>
                </a:spcAft>
                <a:defRPr sz="4400" b="1">
                  <a:solidFill>
                    <a:schemeClr val="tx1"/>
                  </a:solidFill>
                  <a:latin typeface="Times New Roman" panose="02020603050405020304" pitchFamily="18" charset="0"/>
                </a:defRPr>
              </a:lvl7pPr>
              <a:lvl8pPr marL="3429000" indent="-228600" eaLnBrk="0" fontAlgn="base" hangingPunct="0">
                <a:spcBef>
                  <a:spcPct val="0"/>
                </a:spcBef>
                <a:spcAft>
                  <a:spcPct val="0"/>
                </a:spcAft>
                <a:defRPr sz="4400" b="1">
                  <a:solidFill>
                    <a:schemeClr val="tx1"/>
                  </a:solidFill>
                  <a:latin typeface="Times New Roman" panose="02020603050405020304" pitchFamily="18" charset="0"/>
                </a:defRPr>
              </a:lvl8pPr>
              <a:lvl9pPr marL="3886200" indent="-228600" eaLnBrk="0" fontAlgn="base" hangingPunct="0">
                <a:spcBef>
                  <a:spcPct val="0"/>
                </a:spcBef>
                <a:spcAft>
                  <a:spcPct val="0"/>
                </a:spcAft>
                <a:defRPr sz="4400" b="1">
                  <a:solidFill>
                    <a:schemeClr val="tx1"/>
                  </a:solidFill>
                  <a:latin typeface="Times New Roman" panose="02020603050405020304" pitchFamily="18" charset="0"/>
                </a:defRPr>
              </a:lvl9pPr>
            </a:lstStyle>
            <a:p>
              <a:pPr>
                <a:spcBef>
                  <a:spcPct val="50000"/>
                </a:spcBef>
              </a:pPr>
              <a:r>
                <a:rPr lang="en-US" altLang="nb-NO" sz="1200">
                  <a:latin typeface="Arial" panose="020B0604020202020204" pitchFamily="34" charset="0"/>
                </a:rPr>
                <a:t>Open Road Tolling (ORT)</a:t>
              </a:r>
            </a:p>
          </p:txBody>
        </p:sp>
        <p:sp>
          <p:nvSpPr>
            <p:cNvPr id="7280" name="AutoShape 99"/>
            <p:cNvSpPr>
              <a:spLocks/>
            </p:cNvSpPr>
            <p:nvPr/>
          </p:nvSpPr>
          <p:spPr bwMode="auto">
            <a:xfrm>
              <a:off x="4914" y="2640"/>
              <a:ext cx="818" cy="110"/>
            </a:xfrm>
            <a:prstGeom prst="borderCallout1">
              <a:avLst>
                <a:gd name="adj1" fmla="val 65454"/>
                <a:gd name="adj2" fmla="val -5866"/>
                <a:gd name="adj3" fmla="val 190000"/>
                <a:gd name="adj4" fmla="val -142296"/>
              </a:avLst>
            </a:prstGeom>
            <a:solidFill>
              <a:schemeClr val="bg1"/>
            </a:solidFill>
            <a:ln w="19050">
              <a:solidFill>
                <a:srgbClr val="FF33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54000" tIns="10800" rIns="54000" bIns="10800"/>
            <a:lstStyle>
              <a:lvl1pPr defTabSz="762000">
                <a:defRPr sz="4400" b="1">
                  <a:solidFill>
                    <a:schemeClr val="tx1"/>
                  </a:solidFill>
                  <a:latin typeface="Times New Roman" panose="02020603050405020304" pitchFamily="18" charset="0"/>
                </a:defRPr>
              </a:lvl1pPr>
              <a:lvl2pPr marL="742950" indent="-285750" defTabSz="762000">
                <a:defRPr sz="4400" b="1">
                  <a:solidFill>
                    <a:schemeClr val="tx1"/>
                  </a:solidFill>
                  <a:latin typeface="Times New Roman" panose="02020603050405020304" pitchFamily="18" charset="0"/>
                </a:defRPr>
              </a:lvl2pPr>
              <a:lvl3pPr marL="1143000" indent="-228600" defTabSz="762000">
                <a:defRPr sz="4400" b="1">
                  <a:solidFill>
                    <a:schemeClr val="tx1"/>
                  </a:solidFill>
                  <a:latin typeface="Times New Roman" panose="02020603050405020304" pitchFamily="18" charset="0"/>
                </a:defRPr>
              </a:lvl3pPr>
              <a:lvl4pPr marL="1600200" indent="-228600" defTabSz="762000">
                <a:defRPr sz="4400" b="1">
                  <a:solidFill>
                    <a:schemeClr val="tx1"/>
                  </a:solidFill>
                  <a:latin typeface="Times New Roman" panose="02020603050405020304" pitchFamily="18" charset="0"/>
                </a:defRPr>
              </a:lvl4pPr>
              <a:lvl5pPr marL="2057400" indent="-228600" defTabSz="762000">
                <a:defRPr sz="4400" b="1">
                  <a:solidFill>
                    <a:schemeClr val="tx1"/>
                  </a:solidFill>
                  <a:latin typeface="Times New Roman" panose="02020603050405020304" pitchFamily="18" charset="0"/>
                </a:defRPr>
              </a:lvl5pPr>
              <a:lvl6pPr marL="2514600" indent="-228600" defTabSz="762000" eaLnBrk="0" fontAlgn="base" hangingPunct="0">
                <a:spcBef>
                  <a:spcPct val="0"/>
                </a:spcBef>
                <a:spcAft>
                  <a:spcPct val="0"/>
                </a:spcAft>
                <a:defRPr sz="4400" b="1">
                  <a:solidFill>
                    <a:schemeClr val="tx1"/>
                  </a:solidFill>
                  <a:latin typeface="Times New Roman" panose="02020603050405020304" pitchFamily="18" charset="0"/>
                </a:defRPr>
              </a:lvl6pPr>
              <a:lvl7pPr marL="2971800" indent="-228600" defTabSz="762000" eaLnBrk="0" fontAlgn="base" hangingPunct="0">
                <a:spcBef>
                  <a:spcPct val="0"/>
                </a:spcBef>
                <a:spcAft>
                  <a:spcPct val="0"/>
                </a:spcAft>
                <a:defRPr sz="4400" b="1">
                  <a:solidFill>
                    <a:schemeClr val="tx1"/>
                  </a:solidFill>
                  <a:latin typeface="Times New Roman" panose="02020603050405020304" pitchFamily="18" charset="0"/>
                </a:defRPr>
              </a:lvl7pPr>
              <a:lvl8pPr marL="3429000" indent="-228600" defTabSz="762000" eaLnBrk="0" fontAlgn="base" hangingPunct="0">
                <a:spcBef>
                  <a:spcPct val="0"/>
                </a:spcBef>
                <a:spcAft>
                  <a:spcPct val="0"/>
                </a:spcAft>
                <a:defRPr sz="4400" b="1">
                  <a:solidFill>
                    <a:schemeClr val="tx1"/>
                  </a:solidFill>
                  <a:latin typeface="Times New Roman" panose="02020603050405020304" pitchFamily="18" charset="0"/>
                </a:defRPr>
              </a:lvl8pPr>
              <a:lvl9pPr marL="3886200" indent="-228600" defTabSz="762000" eaLnBrk="0" fontAlgn="base" hangingPunct="0">
                <a:spcBef>
                  <a:spcPct val="0"/>
                </a:spcBef>
                <a:spcAft>
                  <a:spcPct val="0"/>
                </a:spcAft>
                <a:defRPr sz="4400" b="1">
                  <a:solidFill>
                    <a:schemeClr val="tx1"/>
                  </a:solidFill>
                  <a:latin typeface="Times New Roman" panose="02020603050405020304" pitchFamily="18" charset="0"/>
                </a:defRPr>
              </a:lvl9pPr>
            </a:lstStyle>
            <a:p>
              <a:pPr algn="ctr"/>
              <a:r>
                <a:rPr lang="nb-NO" altLang="nb-NO" sz="800" b="0"/>
                <a:t>Rv 4 Reinsvoll  - Hunndalen</a:t>
              </a:r>
            </a:p>
          </p:txBody>
        </p:sp>
        <p:sp>
          <p:nvSpPr>
            <p:cNvPr id="7281" name="Oval 100"/>
            <p:cNvSpPr>
              <a:spLocks noChangeArrowheads="1"/>
            </p:cNvSpPr>
            <p:nvPr/>
          </p:nvSpPr>
          <p:spPr bwMode="auto">
            <a:xfrm>
              <a:off x="3691" y="2834"/>
              <a:ext cx="25" cy="25"/>
            </a:xfrm>
            <a:prstGeom prst="ellipse">
              <a:avLst/>
            </a:prstGeom>
            <a:solidFill>
              <a:srgbClr val="FF3300"/>
            </a:solidFill>
            <a:ln w="12700">
              <a:solidFill>
                <a:srgbClr val="FF33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4400" b="1">
                  <a:solidFill>
                    <a:schemeClr val="tx1"/>
                  </a:solidFill>
                  <a:latin typeface="Times New Roman" panose="02020603050405020304" pitchFamily="18" charset="0"/>
                </a:defRPr>
              </a:lvl1pPr>
              <a:lvl2pPr marL="742950" indent="-285750">
                <a:defRPr sz="4400" b="1">
                  <a:solidFill>
                    <a:schemeClr val="tx1"/>
                  </a:solidFill>
                  <a:latin typeface="Times New Roman" panose="02020603050405020304" pitchFamily="18" charset="0"/>
                </a:defRPr>
              </a:lvl2pPr>
              <a:lvl3pPr marL="1143000" indent="-228600">
                <a:defRPr sz="4400" b="1">
                  <a:solidFill>
                    <a:schemeClr val="tx1"/>
                  </a:solidFill>
                  <a:latin typeface="Times New Roman" panose="02020603050405020304" pitchFamily="18" charset="0"/>
                </a:defRPr>
              </a:lvl3pPr>
              <a:lvl4pPr marL="1600200" indent="-228600">
                <a:defRPr sz="4400" b="1">
                  <a:solidFill>
                    <a:schemeClr val="tx1"/>
                  </a:solidFill>
                  <a:latin typeface="Times New Roman" panose="02020603050405020304" pitchFamily="18" charset="0"/>
                </a:defRPr>
              </a:lvl4pPr>
              <a:lvl5pPr marL="2057400" indent="-228600">
                <a:defRPr sz="4400" b="1">
                  <a:solidFill>
                    <a:schemeClr val="tx1"/>
                  </a:solidFill>
                  <a:latin typeface="Times New Roman" panose="02020603050405020304" pitchFamily="18" charset="0"/>
                </a:defRPr>
              </a:lvl5pPr>
              <a:lvl6pPr marL="2514600" indent="-228600" eaLnBrk="0" fontAlgn="base" hangingPunct="0">
                <a:spcBef>
                  <a:spcPct val="0"/>
                </a:spcBef>
                <a:spcAft>
                  <a:spcPct val="0"/>
                </a:spcAft>
                <a:defRPr sz="4400" b="1">
                  <a:solidFill>
                    <a:schemeClr val="tx1"/>
                  </a:solidFill>
                  <a:latin typeface="Times New Roman" panose="02020603050405020304" pitchFamily="18" charset="0"/>
                </a:defRPr>
              </a:lvl6pPr>
              <a:lvl7pPr marL="2971800" indent="-228600" eaLnBrk="0" fontAlgn="base" hangingPunct="0">
                <a:spcBef>
                  <a:spcPct val="0"/>
                </a:spcBef>
                <a:spcAft>
                  <a:spcPct val="0"/>
                </a:spcAft>
                <a:defRPr sz="4400" b="1">
                  <a:solidFill>
                    <a:schemeClr val="tx1"/>
                  </a:solidFill>
                  <a:latin typeface="Times New Roman" panose="02020603050405020304" pitchFamily="18" charset="0"/>
                </a:defRPr>
              </a:lvl7pPr>
              <a:lvl8pPr marL="3429000" indent="-228600" eaLnBrk="0" fontAlgn="base" hangingPunct="0">
                <a:spcBef>
                  <a:spcPct val="0"/>
                </a:spcBef>
                <a:spcAft>
                  <a:spcPct val="0"/>
                </a:spcAft>
                <a:defRPr sz="4400" b="1">
                  <a:solidFill>
                    <a:schemeClr val="tx1"/>
                  </a:solidFill>
                  <a:latin typeface="Times New Roman" panose="02020603050405020304" pitchFamily="18" charset="0"/>
                </a:defRPr>
              </a:lvl8pPr>
              <a:lvl9pPr marL="3886200" indent="-228600" eaLnBrk="0" fontAlgn="base" hangingPunct="0">
                <a:spcBef>
                  <a:spcPct val="0"/>
                </a:spcBef>
                <a:spcAft>
                  <a:spcPct val="0"/>
                </a:spcAft>
                <a:defRPr sz="4400" b="1">
                  <a:solidFill>
                    <a:schemeClr val="tx1"/>
                  </a:solidFill>
                  <a:latin typeface="Times New Roman" panose="02020603050405020304" pitchFamily="18" charset="0"/>
                </a:defRPr>
              </a:lvl9pPr>
            </a:lstStyle>
            <a:p>
              <a:endParaRPr lang="en-US" altLang="nb-NO"/>
            </a:p>
          </p:txBody>
        </p:sp>
        <p:sp>
          <p:nvSpPr>
            <p:cNvPr id="7282" name="AutoShape 101"/>
            <p:cNvSpPr>
              <a:spLocks/>
            </p:cNvSpPr>
            <p:nvPr/>
          </p:nvSpPr>
          <p:spPr bwMode="auto">
            <a:xfrm>
              <a:off x="4916" y="2918"/>
              <a:ext cx="681" cy="110"/>
            </a:xfrm>
            <a:prstGeom prst="borderCallout1">
              <a:avLst>
                <a:gd name="adj1" fmla="val 65454"/>
                <a:gd name="adj2" fmla="val -7046"/>
                <a:gd name="adj3" fmla="val 28181"/>
                <a:gd name="adj4" fmla="val -165639"/>
              </a:avLst>
            </a:prstGeom>
            <a:solidFill>
              <a:schemeClr val="bg1"/>
            </a:solidFill>
            <a:ln w="38100">
              <a:solidFill>
                <a:srgbClr val="FF33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54000" tIns="10800" rIns="54000" bIns="10800"/>
            <a:lstStyle>
              <a:lvl1pPr defTabSz="762000">
                <a:defRPr sz="4400" b="1">
                  <a:solidFill>
                    <a:schemeClr val="tx1"/>
                  </a:solidFill>
                  <a:latin typeface="Times New Roman" panose="02020603050405020304" pitchFamily="18" charset="0"/>
                </a:defRPr>
              </a:lvl1pPr>
              <a:lvl2pPr marL="742950" indent="-285750" defTabSz="762000">
                <a:defRPr sz="4400" b="1">
                  <a:solidFill>
                    <a:schemeClr val="tx1"/>
                  </a:solidFill>
                  <a:latin typeface="Times New Roman" panose="02020603050405020304" pitchFamily="18" charset="0"/>
                </a:defRPr>
              </a:lvl2pPr>
              <a:lvl3pPr marL="1143000" indent="-228600" defTabSz="762000">
                <a:defRPr sz="4400" b="1">
                  <a:solidFill>
                    <a:schemeClr val="tx1"/>
                  </a:solidFill>
                  <a:latin typeface="Times New Roman" panose="02020603050405020304" pitchFamily="18" charset="0"/>
                </a:defRPr>
              </a:lvl3pPr>
              <a:lvl4pPr marL="1600200" indent="-228600" defTabSz="762000">
                <a:defRPr sz="4400" b="1">
                  <a:solidFill>
                    <a:schemeClr val="tx1"/>
                  </a:solidFill>
                  <a:latin typeface="Times New Roman" panose="02020603050405020304" pitchFamily="18" charset="0"/>
                </a:defRPr>
              </a:lvl4pPr>
              <a:lvl5pPr marL="2057400" indent="-228600" defTabSz="762000">
                <a:defRPr sz="4400" b="1">
                  <a:solidFill>
                    <a:schemeClr val="tx1"/>
                  </a:solidFill>
                  <a:latin typeface="Times New Roman" panose="02020603050405020304" pitchFamily="18" charset="0"/>
                </a:defRPr>
              </a:lvl5pPr>
              <a:lvl6pPr marL="2514600" indent="-228600" defTabSz="762000" eaLnBrk="0" fontAlgn="base" hangingPunct="0">
                <a:spcBef>
                  <a:spcPct val="0"/>
                </a:spcBef>
                <a:spcAft>
                  <a:spcPct val="0"/>
                </a:spcAft>
                <a:defRPr sz="4400" b="1">
                  <a:solidFill>
                    <a:schemeClr val="tx1"/>
                  </a:solidFill>
                  <a:latin typeface="Times New Roman" panose="02020603050405020304" pitchFamily="18" charset="0"/>
                </a:defRPr>
              </a:lvl6pPr>
              <a:lvl7pPr marL="2971800" indent="-228600" defTabSz="762000" eaLnBrk="0" fontAlgn="base" hangingPunct="0">
                <a:spcBef>
                  <a:spcPct val="0"/>
                </a:spcBef>
                <a:spcAft>
                  <a:spcPct val="0"/>
                </a:spcAft>
                <a:defRPr sz="4400" b="1">
                  <a:solidFill>
                    <a:schemeClr val="tx1"/>
                  </a:solidFill>
                  <a:latin typeface="Times New Roman" panose="02020603050405020304" pitchFamily="18" charset="0"/>
                </a:defRPr>
              </a:lvl7pPr>
              <a:lvl8pPr marL="3429000" indent="-228600" defTabSz="762000" eaLnBrk="0" fontAlgn="base" hangingPunct="0">
                <a:spcBef>
                  <a:spcPct val="0"/>
                </a:spcBef>
                <a:spcAft>
                  <a:spcPct val="0"/>
                </a:spcAft>
                <a:defRPr sz="4400" b="1">
                  <a:solidFill>
                    <a:schemeClr val="tx1"/>
                  </a:solidFill>
                  <a:latin typeface="Times New Roman" panose="02020603050405020304" pitchFamily="18" charset="0"/>
                </a:defRPr>
              </a:lvl8pPr>
              <a:lvl9pPr marL="3886200" indent="-228600" defTabSz="762000" eaLnBrk="0" fontAlgn="base" hangingPunct="0">
                <a:spcBef>
                  <a:spcPct val="0"/>
                </a:spcBef>
                <a:spcAft>
                  <a:spcPct val="0"/>
                </a:spcAft>
                <a:defRPr sz="4400" b="1">
                  <a:solidFill>
                    <a:schemeClr val="tx1"/>
                  </a:solidFill>
                  <a:latin typeface="Times New Roman" panose="02020603050405020304" pitchFamily="18" charset="0"/>
                </a:defRPr>
              </a:lvl9pPr>
            </a:lstStyle>
            <a:p>
              <a:pPr algn="ctr"/>
              <a:r>
                <a:rPr lang="nb-NO" altLang="nb-NO" sz="800" b="0"/>
                <a:t>Rv 2 Kløfta - Nybakk</a:t>
              </a:r>
            </a:p>
          </p:txBody>
        </p:sp>
        <p:sp>
          <p:nvSpPr>
            <p:cNvPr id="7283" name="Oval 102"/>
            <p:cNvSpPr>
              <a:spLocks noChangeArrowheads="1"/>
            </p:cNvSpPr>
            <p:nvPr/>
          </p:nvSpPr>
          <p:spPr bwMode="auto">
            <a:xfrm>
              <a:off x="3739" y="2938"/>
              <a:ext cx="25" cy="25"/>
            </a:xfrm>
            <a:prstGeom prst="ellipse">
              <a:avLst/>
            </a:prstGeom>
            <a:solidFill>
              <a:srgbClr val="FF3300"/>
            </a:solidFill>
            <a:ln w="12700">
              <a:solidFill>
                <a:srgbClr val="FF33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4400" b="1">
                  <a:solidFill>
                    <a:schemeClr val="tx1"/>
                  </a:solidFill>
                  <a:latin typeface="Times New Roman" panose="02020603050405020304" pitchFamily="18" charset="0"/>
                </a:defRPr>
              </a:lvl1pPr>
              <a:lvl2pPr marL="742950" indent="-285750">
                <a:defRPr sz="4400" b="1">
                  <a:solidFill>
                    <a:schemeClr val="tx1"/>
                  </a:solidFill>
                  <a:latin typeface="Times New Roman" panose="02020603050405020304" pitchFamily="18" charset="0"/>
                </a:defRPr>
              </a:lvl2pPr>
              <a:lvl3pPr marL="1143000" indent="-228600">
                <a:defRPr sz="4400" b="1">
                  <a:solidFill>
                    <a:schemeClr val="tx1"/>
                  </a:solidFill>
                  <a:latin typeface="Times New Roman" panose="02020603050405020304" pitchFamily="18" charset="0"/>
                </a:defRPr>
              </a:lvl3pPr>
              <a:lvl4pPr marL="1600200" indent="-228600">
                <a:defRPr sz="4400" b="1">
                  <a:solidFill>
                    <a:schemeClr val="tx1"/>
                  </a:solidFill>
                  <a:latin typeface="Times New Roman" panose="02020603050405020304" pitchFamily="18" charset="0"/>
                </a:defRPr>
              </a:lvl4pPr>
              <a:lvl5pPr marL="2057400" indent="-228600">
                <a:defRPr sz="4400" b="1">
                  <a:solidFill>
                    <a:schemeClr val="tx1"/>
                  </a:solidFill>
                  <a:latin typeface="Times New Roman" panose="02020603050405020304" pitchFamily="18" charset="0"/>
                </a:defRPr>
              </a:lvl5pPr>
              <a:lvl6pPr marL="2514600" indent="-228600" eaLnBrk="0" fontAlgn="base" hangingPunct="0">
                <a:spcBef>
                  <a:spcPct val="0"/>
                </a:spcBef>
                <a:spcAft>
                  <a:spcPct val="0"/>
                </a:spcAft>
                <a:defRPr sz="4400" b="1">
                  <a:solidFill>
                    <a:schemeClr val="tx1"/>
                  </a:solidFill>
                  <a:latin typeface="Times New Roman" panose="02020603050405020304" pitchFamily="18" charset="0"/>
                </a:defRPr>
              </a:lvl6pPr>
              <a:lvl7pPr marL="2971800" indent="-228600" eaLnBrk="0" fontAlgn="base" hangingPunct="0">
                <a:spcBef>
                  <a:spcPct val="0"/>
                </a:spcBef>
                <a:spcAft>
                  <a:spcPct val="0"/>
                </a:spcAft>
                <a:defRPr sz="4400" b="1">
                  <a:solidFill>
                    <a:schemeClr val="tx1"/>
                  </a:solidFill>
                  <a:latin typeface="Times New Roman" panose="02020603050405020304" pitchFamily="18" charset="0"/>
                </a:defRPr>
              </a:lvl7pPr>
              <a:lvl8pPr marL="3429000" indent="-228600" eaLnBrk="0" fontAlgn="base" hangingPunct="0">
                <a:spcBef>
                  <a:spcPct val="0"/>
                </a:spcBef>
                <a:spcAft>
                  <a:spcPct val="0"/>
                </a:spcAft>
                <a:defRPr sz="4400" b="1">
                  <a:solidFill>
                    <a:schemeClr val="tx1"/>
                  </a:solidFill>
                  <a:latin typeface="Times New Roman" panose="02020603050405020304" pitchFamily="18" charset="0"/>
                </a:defRPr>
              </a:lvl8pPr>
              <a:lvl9pPr marL="3886200" indent="-228600" eaLnBrk="0" fontAlgn="base" hangingPunct="0">
                <a:spcBef>
                  <a:spcPct val="0"/>
                </a:spcBef>
                <a:spcAft>
                  <a:spcPct val="0"/>
                </a:spcAft>
                <a:defRPr sz="4400" b="1">
                  <a:solidFill>
                    <a:schemeClr val="tx1"/>
                  </a:solidFill>
                  <a:latin typeface="Times New Roman" panose="02020603050405020304" pitchFamily="18" charset="0"/>
                </a:defRPr>
              </a:lvl9pPr>
            </a:lstStyle>
            <a:p>
              <a:endParaRPr lang="en-US" altLang="nb-NO"/>
            </a:p>
          </p:txBody>
        </p:sp>
      </p:grpSp>
      <p:sp>
        <p:nvSpPr>
          <p:cNvPr id="7172" name="Oval 103"/>
          <p:cNvSpPr>
            <a:spLocks noChangeArrowheads="1"/>
          </p:cNvSpPr>
          <p:nvPr/>
        </p:nvSpPr>
        <p:spPr bwMode="auto">
          <a:xfrm>
            <a:off x="5032375" y="4456113"/>
            <a:ext cx="39688" cy="39687"/>
          </a:xfrm>
          <a:prstGeom prst="ellipse">
            <a:avLst/>
          </a:prstGeom>
          <a:solidFill>
            <a:srgbClr val="FF3300"/>
          </a:solidFill>
          <a:ln w="12700">
            <a:solidFill>
              <a:srgbClr val="FF33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4400" b="1">
                <a:solidFill>
                  <a:schemeClr val="tx1"/>
                </a:solidFill>
                <a:latin typeface="Times New Roman" panose="02020603050405020304" pitchFamily="18" charset="0"/>
              </a:defRPr>
            </a:lvl1pPr>
            <a:lvl2pPr marL="742950" indent="-285750">
              <a:defRPr sz="4400" b="1">
                <a:solidFill>
                  <a:schemeClr val="tx1"/>
                </a:solidFill>
                <a:latin typeface="Times New Roman" panose="02020603050405020304" pitchFamily="18" charset="0"/>
              </a:defRPr>
            </a:lvl2pPr>
            <a:lvl3pPr marL="1143000" indent="-228600">
              <a:defRPr sz="4400" b="1">
                <a:solidFill>
                  <a:schemeClr val="tx1"/>
                </a:solidFill>
                <a:latin typeface="Times New Roman" panose="02020603050405020304" pitchFamily="18" charset="0"/>
              </a:defRPr>
            </a:lvl3pPr>
            <a:lvl4pPr marL="1600200" indent="-228600">
              <a:defRPr sz="4400" b="1">
                <a:solidFill>
                  <a:schemeClr val="tx1"/>
                </a:solidFill>
                <a:latin typeface="Times New Roman" panose="02020603050405020304" pitchFamily="18" charset="0"/>
              </a:defRPr>
            </a:lvl4pPr>
            <a:lvl5pPr marL="2057400" indent="-228600">
              <a:defRPr sz="4400" b="1">
                <a:solidFill>
                  <a:schemeClr val="tx1"/>
                </a:solidFill>
                <a:latin typeface="Times New Roman" panose="02020603050405020304" pitchFamily="18" charset="0"/>
              </a:defRPr>
            </a:lvl5pPr>
            <a:lvl6pPr marL="2514600" indent="-228600" eaLnBrk="0" fontAlgn="base" hangingPunct="0">
              <a:spcBef>
                <a:spcPct val="0"/>
              </a:spcBef>
              <a:spcAft>
                <a:spcPct val="0"/>
              </a:spcAft>
              <a:defRPr sz="4400" b="1">
                <a:solidFill>
                  <a:schemeClr val="tx1"/>
                </a:solidFill>
                <a:latin typeface="Times New Roman" panose="02020603050405020304" pitchFamily="18" charset="0"/>
              </a:defRPr>
            </a:lvl6pPr>
            <a:lvl7pPr marL="2971800" indent="-228600" eaLnBrk="0" fontAlgn="base" hangingPunct="0">
              <a:spcBef>
                <a:spcPct val="0"/>
              </a:spcBef>
              <a:spcAft>
                <a:spcPct val="0"/>
              </a:spcAft>
              <a:defRPr sz="4400" b="1">
                <a:solidFill>
                  <a:schemeClr val="tx1"/>
                </a:solidFill>
                <a:latin typeface="Times New Roman" panose="02020603050405020304" pitchFamily="18" charset="0"/>
              </a:defRPr>
            </a:lvl7pPr>
            <a:lvl8pPr marL="3429000" indent="-228600" eaLnBrk="0" fontAlgn="base" hangingPunct="0">
              <a:spcBef>
                <a:spcPct val="0"/>
              </a:spcBef>
              <a:spcAft>
                <a:spcPct val="0"/>
              </a:spcAft>
              <a:defRPr sz="4400" b="1">
                <a:solidFill>
                  <a:schemeClr val="tx1"/>
                </a:solidFill>
                <a:latin typeface="Times New Roman" panose="02020603050405020304" pitchFamily="18" charset="0"/>
              </a:defRPr>
            </a:lvl8pPr>
            <a:lvl9pPr marL="3886200" indent="-228600" eaLnBrk="0" fontAlgn="base" hangingPunct="0">
              <a:spcBef>
                <a:spcPct val="0"/>
              </a:spcBef>
              <a:spcAft>
                <a:spcPct val="0"/>
              </a:spcAft>
              <a:defRPr sz="4400" b="1">
                <a:solidFill>
                  <a:schemeClr val="tx1"/>
                </a:solidFill>
                <a:latin typeface="Times New Roman" panose="02020603050405020304" pitchFamily="18" charset="0"/>
              </a:defRPr>
            </a:lvl9pPr>
          </a:lstStyle>
          <a:p>
            <a:endParaRPr lang="en-US" altLang="nb-NO"/>
          </a:p>
        </p:txBody>
      </p:sp>
      <p:sp>
        <p:nvSpPr>
          <p:cNvPr id="7173" name="AutoShape 104"/>
          <p:cNvSpPr>
            <a:spLocks/>
          </p:cNvSpPr>
          <p:nvPr/>
        </p:nvSpPr>
        <p:spPr bwMode="auto">
          <a:xfrm>
            <a:off x="7397750" y="3208338"/>
            <a:ext cx="1176338" cy="163512"/>
          </a:xfrm>
          <a:prstGeom prst="borderCallout1">
            <a:avLst>
              <a:gd name="adj1" fmla="val 69903"/>
              <a:gd name="adj2" fmla="val -6477"/>
              <a:gd name="adj3" fmla="val 750486"/>
              <a:gd name="adj4" fmla="val -194468"/>
            </a:avLst>
          </a:prstGeom>
          <a:solidFill>
            <a:srgbClr val="DFFDFC"/>
          </a:solidFill>
          <a:ln w="1905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54000" tIns="10800" rIns="54000" bIns="10800">
            <a:spAutoFit/>
          </a:bodyPr>
          <a:lstStyle>
            <a:lvl1pPr defTabSz="762000">
              <a:defRPr sz="4400" b="1">
                <a:solidFill>
                  <a:schemeClr val="tx1"/>
                </a:solidFill>
                <a:latin typeface="Times New Roman" panose="02020603050405020304" pitchFamily="18" charset="0"/>
              </a:defRPr>
            </a:lvl1pPr>
            <a:lvl2pPr marL="742950" indent="-285750" defTabSz="762000">
              <a:defRPr sz="4400" b="1">
                <a:solidFill>
                  <a:schemeClr val="tx1"/>
                </a:solidFill>
                <a:latin typeface="Times New Roman" panose="02020603050405020304" pitchFamily="18" charset="0"/>
              </a:defRPr>
            </a:lvl2pPr>
            <a:lvl3pPr marL="1143000" indent="-228600" defTabSz="762000">
              <a:defRPr sz="4400" b="1">
                <a:solidFill>
                  <a:schemeClr val="tx1"/>
                </a:solidFill>
                <a:latin typeface="Times New Roman" panose="02020603050405020304" pitchFamily="18" charset="0"/>
              </a:defRPr>
            </a:lvl3pPr>
            <a:lvl4pPr marL="1600200" indent="-228600" defTabSz="762000">
              <a:defRPr sz="4400" b="1">
                <a:solidFill>
                  <a:schemeClr val="tx1"/>
                </a:solidFill>
                <a:latin typeface="Times New Roman" panose="02020603050405020304" pitchFamily="18" charset="0"/>
              </a:defRPr>
            </a:lvl4pPr>
            <a:lvl5pPr marL="2057400" indent="-228600" defTabSz="762000">
              <a:defRPr sz="4400" b="1">
                <a:solidFill>
                  <a:schemeClr val="tx1"/>
                </a:solidFill>
                <a:latin typeface="Times New Roman" panose="02020603050405020304" pitchFamily="18" charset="0"/>
              </a:defRPr>
            </a:lvl5pPr>
            <a:lvl6pPr marL="2514600" indent="-228600" defTabSz="762000" eaLnBrk="0" fontAlgn="base" hangingPunct="0">
              <a:spcBef>
                <a:spcPct val="0"/>
              </a:spcBef>
              <a:spcAft>
                <a:spcPct val="0"/>
              </a:spcAft>
              <a:defRPr sz="4400" b="1">
                <a:solidFill>
                  <a:schemeClr val="tx1"/>
                </a:solidFill>
                <a:latin typeface="Times New Roman" panose="02020603050405020304" pitchFamily="18" charset="0"/>
              </a:defRPr>
            </a:lvl6pPr>
            <a:lvl7pPr marL="2971800" indent="-228600" defTabSz="762000" eaLnBrk="0" fontAlgn="base" hangingPunct="0">
              <a:spcBef>
                <a:spcPct val="0"/>
              </a:spcBef>
              <a:spcAft>
                <a:spcPct val="0"/>
              </a:spcAft>
              <a:defRPr sz="4400" b="1">
                <a:solidFill>
                  <a:schemeClr val="tx1"/>
                </a:solidFill>
                <a:latin typeface="Times New Roman" panose="02020603050405020304" pitchFamily="18" charset="0"/>
              </a:defRPr>
            </a:lvl7pPr>
            <a:lvl8pPr marL="3429000" indent="-228600" defTabSz="762000" eaLnBrk="0" fontAlgn="base" hangingPunct="0">
              <a:spcBef>
                <a:spcPct val="0"/>
              </a:spcBef>
              <a:spcAft>
                <a:spcPct val="0"/>
              </a:spcAft>
              <a:defRPr sz="4400" b="1">
                <a:solidFill>
                  <a:schemeClr val="tx1"/>
                </a:solidFill>
                <a:latin typeface="Times New Roman" panose="02020603050405020304" pitchFamily="18" charset="0"/>
              </a:defRPr>
            </a:lvl8pPr>
            <a:lvl9pPr marL="3886200" indent="-228600" defTabSz="762000" eaLnBrk="0" fontAlgn="base" hangingPunct="0">
              <a:spcBef>
                <a:spcPct val="0"/>
              </a:spcBef>
              <a:spcAft>
                <a:spcPct val="0"/>
              </a:spcAft>
              <a:defRPr sz="4400" b="1">
                <a:solidFill>
                  <a:schemeClr val="tx1"/>
                </a:solidFill>
                <a:latin typeface="Times New Roman" panose="02020603050405020304" pitchFamily="18" charset="0"/>
              </a:defRPr>
            </a:lvl9pPr>
          </a:lstStyle>
          <a:p>
            <a:pPr algn="ctr"/>
            <a:r>
              <a:rPr lang="nb-NO" altLang="nb-NO" sz="800" b="0"/>
              <a:t>Rv 7 Hardanger Bridge    </a:t>
            </a:r>
          </a:p>
        </p:txBody>
      </p:sp>
      <p:sp>
        <p:nvSpPr>
          <p:cNvPr id="7174" name="AutoShape 105"/>
          <p:cNvSpPr>
            <a:spLocks/>
          </p:cNvSpPr>
          <p:nvPr/>
        </p:nvSpPr>
        <p:spPr bwMode="auto">
          <a:xfrm>
            <a:off x="2652713" y="5500688"/>
            <a:ext cx="935037" cy="212725"/>
          </a:xfrm>
          <a:prstGeom prst="borderCallout1">
            <a:avLst>
              <a:gd name="adj1" fmla="val 53731"/>
              <a:gd name="adj2" fmla="val 108148"/>
              <a:gd name="adj3" fmla="val -282838"/>
              <a:gd name="adj4" fmla="val 212565"/>
            </a:avLst>
          </a:prstGeom>
          <a:solidFill>
            <a:srgbClr val="FDF21D"/>
          </a:solidFill>
          <a:ln w="38100">
            <a:solidFill>
              <a:srgbClr val="FF33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54000" tIns="10800" rIns="54000" bIns="10800">
            <a:spAutoFit/>
          </a:bodyPr>
          <a:lstStyle>
            <a:lvl1pPr defTabSz="762000">
              <a:defRPr sz="4400" b="1">
                <a:solidFill>
                  <a:schemeClr val="tx1"/>
                </a:solidFill>
                <a:latin typeface="Times New Roman" panose="02020603050405020304" pitchFamily="18" charset="0"/>
              </a:defRPr>
            </a:lvl1pPr>
            <a:lvl2pPr marL="742950" indent="-285750" defTabSz="762000">
              <a:defRPr sz="4400" b="1">
                <a:solidFill>
                  <a:schemeClr val="tx1"/>
                </a:solidFill>
                <a:latin typeface="Times New Roman" panose="02020603050405020304" pitchFamily="18" charset="0"/>
              </a:defRPr>
            </a:lvl2pPr>
            <a:lvl3pPr marL="1143000" indent="-228600" defTabSz="762000">
              <a:defRPr sz="4400" b="1">
                <a:solidFill>
                  <a:schemeClr val="tx1"/>
                </a:solidFill>
                <a:latin typeface="Times New Roman" panose="02020603050405020304" pitchFamily="18" charset="0"/>
              </a:defRPr>
            </a:lvl3pPr>
            <a:lvl4pPr marL="1600200" indent="-228600" defTabSz="762000">
              <a:defRPr sz="4400" b="1">
                <a:solidFill>
                  <a:schemeClr val="tx1"/>
                </a:solidFill>
                <a:latin typeface="Times New Roman" panose="02020603050405020304" pitchFamily="18" charset="0"/>
              </a:defRPr>
            </a:lvl4pPr>
            <a:lvl5pPr marL="2057400" indent="-228600" defTabSz="762000">
              <a:defRPr sz="4400" b="1">
                <a:solidFill>
                  <a:schemeClr val="tx1"/>
                </a:solidFill>
                <a:latin typeface="Times New Roman" panose="02020603050405020304" pitchFamily="18" charset="0"/>
              </a:defRPr>
            </a:lvl5pPr>
            <a:lvl6pPr marL="2514600" indent="-228600" defTabSz="762000" eaLnBrk="0" fontAlgn="base" hangingPunct="0">
              <a:spcBef>
                <a:spcPct val="0"/>
              </a:spcBef>
              <a:spcAft>
                <a:spcPct val="0"/>
              </a:spcAft>
              <a:defRPr sz="4400" b="1">
                <a:solidFill>
                  <a:schemeClr val="tx1"/>
                </a:solidFill>
                <a:latin typeface="Times New Roman" panose="02020603050405020304" pitchFamily="18" charset="0"/>
              </a:defRPr>
            </a:lvl6pPr>
            <a:lvl7pPr marL="2971800" indent="-228600" defTabSz="762000" eaLnBrk="0" fontAlgn="base" hangingPunct="0">
              <a:spcBef>
                <a:spcPct val="0"/>
              </a:spcBef>
              <a:spcAft>
                <a:spcPct val="0"/>
              </a:spcAft>
              <a:defRPr sz="4400" b="1">
                <a:solidFill>
                  <a:schemeClr val="tx1"/>
                </a:solidFill>
                <a:latin typeface="Times New Roman" panose="02020603050405020304" pitchFamily="18" charset="0"/>
              </a:defRPr>
            </a:lvl7pPr>
            <a:lvl8pPr marL="3429000" indent="-228600" defTabSz="762000" eaLnBrk="0" fontAlgn="base" hangingPunct="0">
              <a:spcBef>
                <a:spcPct val="0"/>
              </a:spcBef>
              <a:spcAft>
                <a:spcPct val="0"/>
              </a:spcAft>
              <a:defRPr sz="4400" b="1">
                <a:solidFill>
                  <a:schemeClr val="tx1"/>
                </a:solidFill>
                <a:latin typeface="Times New Roman" panose="02020603050405020304" pitchFamily="18" charset="0"/>
              </a:defRPr>
            </a:lvl8pPr>
            <a:lvl9pPr marL="3886200" indent="-228600" defTabSz="762000" eaLnBrk="0" fontAlgn="base" hangingPunct="0">
              <a:spcBef>
                <a:spcPct val="0"/>
              </a:spcBef>
              <a:spcAft>
                <a:spcPct val="0"/>
              </a:spcAft>
              <a:defRPr sz="4400" b="1">
                <a:solidFill>
                  <a:schemeClr val="tx1"/>
                </a:solidFill>
                <a:latin typeface="Times New Roman" panose="02020603050405020304" pitchFamily="18" charset="0"/>
              </a:defRPr>
            </a:lvl9pPr>
          </a:lstStyle>
          <a:p>
            <a:pPr>
              <a:spcBef>
                <a:spcPct val="50000"/>
              </a:spcBef>
            </a:pPr>
            <a:r>
              <a:rPr lang="nb-NO" altLang="nb-NO" sz="1000"/>
              <a:t>Haugesund ++</a:t>
            </a:r>
          </a:p>
        </p:txBody>
      </p:sp>
      <p:sp>
        <p:nvSpPr>
          <p:cNvPr id="7175" name="Oval 106"/>
          <p:cNvSpPr>
            <a:spLocks noChangeArrowheads="1"/>
          </p:cNvSpPr>
          <p:nvPr/>
        </p:nvSpPr>
        <p:spPr bwMode="auto">
          <a:xfrm>
            <a:off x="4643438" y="4941888"/>
            <a:ext cx="39687" cy="39687"/>
          </a:xfrm>
          <a:prstGeom prst="ellipse">
            <a:avLst/>
          </a:prstGeom>
          <a:solidFill>
            <a:srgbClr val="FF3300"/>
          </a:solidFill>
          <a:ln w="12700">
            <a:solidFill>
              <a:srgbClr val="FF33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4400" b="1">
                <a:solidFill>
                  <a:schemeClr val="tx1"/>
                </a:solidFill>
                <a:latin typeface="Times New Roman" panose="02020603050405020304" pitchFamily="18" charset="0"/>
              </a:defRPr>
            </a:lvl1pPr>
            <a:lvl2pPr marL="742950" indent="-285750">
              <a:defRPr sz="4400" b="1">
                <a:solidFill>
                  <a:schemeClr val="tx1"/>
                </a:solidFill>
                <a:latin typeface="Times New Roman" panose="02020603050405020304" pitchFamily="18" charset="0"/>
              </a:defRPr>
            </a:lvl2pPr>
            <a:lvl3pPr marL="1143000" indent="-228600">
              <a:defRPr sz="4400" b="1">
                <a:solidFill>
                  <a:schemeClr val="tx1"/>
                </a:solidFill>
                <a:latin typeface="Times New Roman" panose="02020603050405020304" pitchFamily="18" charset="0"/>
              </a:defRPr>
            </a:lvl3pPr>
            <a:lvl4pPr marL="1600200" indent="-228600">
              <a:defRPr sz="4400" b="1">
                <a:solidFill>
                  <a:schemeClr val="tx1"/>
                </a:solidFill>
                <a:latin typeface="Times New Roman" panose="02020603050405020304" pitchFamily="18" charset="0"/>
              </a:defRPr>
            </a:lvl4pPr>
            <a:lvl5pPr marL="2057400" indent="-228600">
              <a:defRPr sz="4400" b="1">
                <a:solidFill>
                  <a:schemeClr val="tx1"/>
                </a:solidFill>
                <a:latin typeface="Times New Roman" panose="02020603050405020304" pitchFamily="18" charset="0"/>
              </a:defRPr>
            </a:lvl5pPr>
            <a:lvl6pPr marL="2514600" indent="-228600" eaLnBrk="0" fontAlgn="base" hangingPunct="0">
              <a:spcBef>
                <a:spcPct val="0"/>
              </a:spcBef>
              <a:spcAft>
                <a:spcPct val="0"/>
              </a:spcAft>
              <a:defRPr sz="4400" b="1">
                <a:solidFill>
                  <a:schemeClr val="tx1"/>
                </a:solidFill>
                <a:latin typeface="Times New Roman" panose="02020603050405020304" pitchFamily="18" charset="0"/>
              </a:defRPr>
            </a:lvl6pPr>
            <a:lvl7pPr marL="2971800" indent="-228600" eaLnBrk="0" fontAlgn="base" hangingPunct="0">
              <a:spcBef>
                <a:spcPct val="0"/>
              </a:spcBef>
              <a:spcAft>
                <a:spcPct val="0"/>
              </a:spcAft>
              <a:defRPr sz="4400" b="1">
                <a:solidFill>
                  <a:schemeClr val="tx1"/>
                </a:solidFill>
                <a:latin typeface="Times New Roman" panose="02020603050405020304" pitchFamily="18" charset="0"/>
              </a:defRPr>
            </a:lvl7pPr>
            <a:lvl8pPr marL="3429000" indent="-228600" eaLnBrk="0" fontAlgn="base" hangingPunct="0">
              <a:spcBef>
                <a:spcPct val="0"/>
              </a:spcBef>
              <a:spcAft>
                <a:spcPct val="0"/>
              </a:spcAft>
              <a:defRPr sz="4400" b="1">
                <a:solidFill>
                  <a:schemeClr val="tx1"/>
                </a:solidFill>
                <a:latin typeface="Times New Roman" panose="02020603050405020304" pitchFamily="18" charset="0"/>
              </a:defRPr>
            </a:lvl8pPr>
            <a:lvl9pPr marL="3886200" indent="-228600" eaLnBrk="0" fontAlgn="base" hangingPunct="0">
              <a:spcBef>
                <a:spcPct val="0"/>
              </a:spcBef>
              <a:spcAft>
                <a:spcPct val="0"/>
              </a:spcAft>
              <a:defRPr sz="4400" b="1">
                <a:solidFill>
                  <a:schemeClr val="tx1"/>
                </a:solidFill>
                <a:latin typeface="Times New Roman" panose="02020603050405020304" pitchFamily="18" charset="0"/>
              </a:defRPr>
            </a:lvl9pPr>
          </a:lstStyle>
          <a:p>
            <a:endParaRPr lang="en-US" altLang="nb-NO"/>
          </a:p>
        </p:txBody>
      </p:sp>
      <p:sp>
        <p:nvSpPr>
          <p:cNvPr id="7176" name="Rectangle 107"/>
          <p:cNvSpPr>
            <a:spLocks noChangeArrowheads="1"/>
          </p:cNvSpPr>
          <p:nvPr/>
        </p:nvSpPr>
        <p:spPr bwMode="auto">
          <a:xfrm>
            <a:off x="4356100" y="6597650"/>
            <a:ext cx="863600" cy="217488"/>
          </a:xfrm>
          <a:prstGeom prst="rect">
            <a:avLst/>
          </a:prstGeom>
          <a:solidFill>
            <a:schemeClr val="bg1"/>
          </a:solidFill>
          <a:ln w="38100">
            <a:solidFill>
              <a:srgbClr val="FF33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defTabSz="762000">
              <a:defRPr sz="4400" b="1">
                <a:solidFill>
                  <a:schemeClr val="tx1"/>
                </a:solidFill>
                <a:latin typeface="Times New Roman" panose="02020603050405020304" pitchFamily="18" charset="0"/>
              </a:defRPr>
            </a:lvl1pPr>
            <a:lvl2pPr marL="742950" indent="-285750" defTabSz="762000">
              <a:defRPr sz="4400" b="1">
                <a:solidFill>
                  <a:schemeClr val="tx1"/>
                </a:solidFill>
                <a:latin typeface="Times New Roman" panose="02020603050405020304" pitchFamily="18" charset="0"/>
              </a:defRPr>
            </a:lvl2pPr>
            <a:lvl3pPr marL="1143000" indent="-228600" defTabSz="762000">
              <a:defRPr sz="4400" b="1">
                <a:solidFill>
                  <a:schemeClr val="tx1"/>
                </a:solidFill>
                <a:latin typeface="Times New Roman" panose="02020603050405020304" pitchFamily="18" charset="0"/>
              </a:defRPr>
            </a:lvl3pPr>
            <a:lvl4pPr marL="1600200" indent="-228600" defTabSz="762000">
              <a:defRPr sz="4400" b="1">
                <a:solidFill>
                  <a:schemeClr val="tx1"/>
                </a:solidFill>
                <a:latin typeface="Times New Roman" panose="02020603050405020304" pitchFamily="18" charset="0"/>
              </a:defRPr>
            </a:lvl4pPr>
            <a:lvl5pPr marL="2057400" indent="-228600" defTabSz="762000">
              <a:defRPr sz="4400" b="1">
                <a:solidFill>
                  <a:schemeClr val="tx1"/>
                </a:solidFill>
                <a:latin typeface="Times New Roman" panose="02020603050405020304" pitchFamily="18" charset="0"/>
              </a:defRPr>
            </a:lvl5pPr>
            <a:lvl6pPr marL="2514600" indent="-228600" defTabSz="762000" eaLnBrk="0" fontAlgn="base" hangingPunct="0">
              <a:spcBef>
                <a:spcPct val="0"/>
              </a:spcBef>
              <a:spcAft>
                <a:spcPct val="0"/>
              </a:spcAft>
              <a:defRPr sz="4400" b="1">
                <a:solidFill>
                  <a:schemeClr val="tx1"/>
                </a:solidFill>
                <a:latin typeface="Times New Roman" panose="02020603050405020304" pitchFamily="18" charset="0"/>
              </a:defRPr>
            </a:lvl6pPr>
            <a:lvl7pPr marL="2971800" indent="-228600" defTabSz="762000" eaLnBrk="0" fontAlgn="base" hangingPunct="0">
              <a:spcBef>
                <a:spcPct val="0"/>
              </a:spcBef>
              <a:spcAft>
                <a:spcPct val="0"/>
              </a:spcAft>
              <a:defRPr sz="4400" b="1">
                <a:solidFill>
                  <a:schemeClr val="tx1"/>
                </a:solidFill>
                <a:latin typeface="Times New Roman" panose="02020603050405020304" pitchFamily="18" charset="0"/>
              </a:defRPr>
            </a:lvl7pPr>
            <a:lvl8pPr marL="3429000" indent="-228600" defTabSz="762000" eaLnBrk="0" fontAlgn="base" hangingPunct="0">
              <a:spcBef>
                <a:spcPct val="0"/>
              </a:spcBef>
              <a:spcAft>
                <a:spcPct val="0"/>
              </a:spcAft>
              <a:defRPr sz="4400" b="1">
                <a:solidFill>
                  <a:schemeClr val="tx1"/>
                </a:solidFill>
                <a:latin typeface="Times New Roman" panose="02020603050405020304" pitchFamily="18" charset="0"/>
              </a:defRPr>
            </a:lvl8pPr>
            <a:lvl9pPr marL="3886200" indent="-228600" defTabSz="762000" eaLnBrk="0" fontAlgn="base" hangingPunct="0">
              <a:spcBef>
                <a:spcPct val="0"/>
              </a:spcBef>
              <a:spcAft>
                <a:spcPct val="0"/>
              </a:spcAft>
              <a:defRPr sz="4400" b="1">
                <a:solidFill>
                  <a:schemeClr val="tx1"/>
                </a:solidFill>
                <a:latin typeface="Times New Roman" panose="02020603050405020304" pitchFamily="18" charset="0"/>
              </a:defRPr>
            </a:lvl9pPr>
          </a:lstStyle>
          <a:p>
            <a:r>
              <a:rPr lang="nb-NO" altLang="nb-NO" sz="800" b="0"/>
              <a:t>Rv 9 Setesdalsvn</a:t>
            </a:r>
          </a:p>
        </p:txBody>
      </p:sp>
      <p:sp>
        <p:nvSpPr>
          <p:cNvPr id="7177" name="Rectangle 2"/>
          <p:cNvSpPr>
            <a:spLocks noGrp="1" noChangeArrowheads="1"/>
          </p:cNvSpPr>
          <p:nvPr>
            <p:ph type="title"/>
          </p:nvPr>
        </p:nvSpPr>
        <p:spPr>
          <a:xfrm>
            <a:off x="69850" y="77788"/>
            <a:ext cx="4718050" cy="838200"/>
          </a:xfrm>
        </p:spPr>
        <p:txBody>
          <a:bodyPr/>
          <a:lstStyle/>
          <a:p>
            <a:r>
              <a:rPr lang="en-US" altLang="nb-NO" sz="2000" b="1" smtClean="0">
                <a:solidFill>
                  <a:schemeClr val="tx2"/>
                </a:solidFill>
              </a:rPr>
              <a:t>Road tolling projects in Norway, September 2012</a:t>
            </a:r>
          </a:p>
        </p:txBody>
      </p:sp>
      <p:sp>
        <p:nvSpPr>
          <p:cNvPr id="744567" name="Rectangle 119"/>
          <p:cNvSpPr>
            <a:spLocks noGrp="1" noChangeArrowheads="1"/>
          </p:cNvSpPr>
          <p:nvPr>
            <p:ph type="body" sz="half" idx="1"/>
          </p:nvPr>
        </p:nvSpPr>
        <p:spPr>
          <a:xfrm>
            <a:off x="-38100" y="3211513"/>
            <a:ext cx="3025775" cy="1079500"/>
          </a:xfrm>
          <a:noFill/>
        </p:spPr>
        <p:txBody>
          <a:bodyPr/>
          <a:lstStyle/>
          <a:p>
            <a:pPr>
              <a:lnSpc>
                <a:spcPct val="90000"/>
              </a:lnSpc>
            </a:pPr>
            <a:r>
              <a:rPr lang="nb-NO" altLang="nb-NO" sz="1400" b="1" u="sng" smtClean="0">
                <a:solidFill>
                  <a:schemeClr val="accent2"/>
                </a:solidFill>
              </a:rPr>
              <a:t>Bergen</a:t>
            </a:r>
            <a:r>
              <a:rPr lang="nb-NO" altLang="nb-NO" sz="1400" b="1" smtClean="0"/>
              <a:t> (1986), first toll ring </a:t>
            </a:r>
            <a:r>
              <a:rPr lang="nb-NO" altLang="nb-NO" sz="1400" smtClean="0"/>
              <a:t>(no EFC),          </a:t>
            </a:r>
            <a:r>
              <a:rPr lang="nb-NO" altLang="nb-NO" sz="1400" b="1" smtClean="0">
                <a:solidFill>
                  <a:srgbClr val="FF0000"/>
                </a:solidFill>
              </a:rPr>
              <a:t>(Singapore from 1975)</a:t>
            </a:r>
          </a:p>
          <a:p>
            <a:pPr>
              <a:lnSpc>
                <a:spcPct val="90000"/>
              </a:lnSpc>
              <a:buFontTx/>
              <a:buNone/>
            </a:pPr>
            <a:endParaRPr lang="nb-NO" altLang="nb-NO" sz="1400" b="1" smtClean="0"/>
          </a:p>
        </p:txBody>
      </p:sp>
      <p:sp>
        <p:nvSpPr>
          <p:cNvPr id="744568" name="Rectangle 120"/>
          <p:cNvSpPr>
            <a:spLocks noChangeArrowheads="1"/>
          </p:cNvSpPr>
          <p:nvPr/>
        </p:nvSpPr>
        <p:spPr bwMode="auto">
          <a:xfrm>
            <a:off x="-38100" y="3602038"/>
            <a:ext cx="2819400" cy="13763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lstStyle>
            <a:lvl1pPr marL="342900" indent="-342900">
              <a:defRPr sz="4400" b="1">
                <a:solidFill>
                  <a:schemeClr val="tx1"/>
                </a:solidFill>
                <a:latin typeface="Times New Roman" panose="02020603050405020304" pitchFamily="18" charset="0"/>
              </a:defRPr>
            </a:lvl1pPr>
            <a:lvl2pPr marL="742950" indent="-285750">
              <a:defRPr sz="4400" b="1">
                <a:solidFill>
                  <a:schemeClr val="tx1"/>
                </a:solidFill>
                <a:latin typeface="Times New Roman" panose="02020603050405020304" pitchFamily="18" charset="0"/>
              </a:defRPr>
            </a:lvl2pPr>
            <a:lvl3pPr marL="1143000" indent="-228600">
              <a:defRPr sz="4400" b="1">
                <a:solidFill>
                  <a:schemeClr val="tx1"/>
                </a:solidFill>
                <a:latin typeface="Times New Roman" panose="02020603050405020304" pitchFamily="18" charset="0"/>
              </a:defRPr>
            </a:lvl3pPr>
            <a:lvl4pPr marL="1600200" indent="-228600">
              <a:defRPr sz="4400" b="1">
                <a:solidFill>
                  <a:schemeClr val="tx1"/>
                </a:solidFill>
                <a:latin typeface="Times New Roman" panose="02020603050405020304" pitchFamily="18" charset="0"/>
              </a:defRPr>
            </a:lvl4pPr>
            <a:lvl5pPr marL="2057400" indent="-228600">
              <a:defRPr sz="4400" b="1">
                <a:solidFill>
                  <a:schemeClr val="tx1"/>
                </a:solidFill>
                <a:latin typeface="Times New Roman" panose="02020603050405020304" pitchFamily="18" charset="0"/>
              </a:defRPr>
            </a:lvl5pPr>
            <a:lvl6pPr marL="2514600" indent="-228600" eaLnBrk="0" fontAlgn="base" hangingPunct="0">
              <a:spcBef>
                <a:spcPct val="0"/>
              </a:spcBef>
              <a:spcAft>
                <a:spcPct val="0"/>
              </a:spcAft>
              <a:defRPr sz="4400" b="1">
                <a:solidFill>
                  <a:schemeClr val="tx1"/>
                </a:solidFill>
                <a:latin typeface="Times New Roman" panose="02020603050405020304" pitchFamily="18" charset="0"/>
              </a:defRPr>
            </a:lvl6pPr>
            <a:lvl7pPr marL="2971800" indent="-228600" eaLnBrk="0" fontAlgn="base" hangingPunct="0">
              <a:spcBef>
                <a:spcPct val="0"/>
              </a:spcBef>
              <a:spcAft>
                <a:spcPct val="0"/>
              </a:spcAft>
              <a:defRPr sz="4400" b="1">
                <a:solidFill>
                  <a:schemeClr val="tx1"/>
                </a:solidFill>
                <a:latin typeface="Times New Roman" panose="02020603050405020304" pitchFamily="18" charset="0"/>
              </a:defRPr>
            </a:lvl7pPr>
            <a:lvl8pPr marL="3429000" indent="-228600" eaLnBrk="0" fontAlgn="base" hangingPunct="0">
              <a:spcBef>
                <a:spcPct val="0"/>
              </a:spcBef>
              <a:spcAft>
                <a:spcPct val="0"/>
              </a:spcAft>
              <a:defRPr sz="4400" b="1">
                <a:solidFill>
                  <a:schemeClr val="tx1"/>
                </a:solidFill>
                <a:latin typeface="Times New Roman" panose="02020603050405020304" pitchFamily="18" charset="0"/>
              </a:defRPr>
            </a:lvl8pPr>
            <a:lvl9pPr marL="3886200" indent="-228600" eaLnBrk="0" fontAlgn="base" hangingPunct="0">
              <a:spcBef>
                <a:spcPct val="0"/>
              </a:spcBef>
              <a:spcAft>
                <a:spcPct val="0"/>
              </a:spcAft>
              <a:defRPr sz="4400" b="1">
                <a:solidFill>
                  <a:schemeClr val="tx1"/>
                </a:solidFill>
                <a:latin typeface="Times New Roman" panose="02020603050405020304" pitchFamily="18" charset="0"/>
              </a:defRPr>
            </a:lvl9pPr>
          </a:lstStyle>
          <a:p>
            <a:pPr>
              <a:spcBef>
                <a:spcPct val="20000"/>
              </a:spcBef>
              <a:spcAft>
                <a:spcPct val="50000"/>
              </a:spcAft>
              <a:buClr>
                <a:schemeClr val="tx1"/>
              </a:buClr>
              <a:buSzPct val="100000"/>
            </a:pPr>
            <a:endParaRPr lang="nb-NO" altLang="nb-NO" sz="1400" dirty="0">
              <a:latin typeface="Verdana" panose="020B0604030504040204" pitchFamily="34" charset="0"/>
            </a:endParaRPr>
          </a:p>
          <a:p>
            <a:pPr>
              <a:spcBef>
                <a:spcPct val="20000"/>
              </a:spcBef>
              <a:spcAft>
                <a:spcPct val="50000"/>
              </a:spcAft>
              <a:buClr>
                <a:schemeClr val="tx1"/>
              </a:buClr>
              <a:buSzPct val="100000"/>
              <a:buFontTx/>
              <a:buChar char="•"/>
            </a:pPr>
            <a:r>
              <a:rPr lang="nb-NO" altLang="nb-NO" sz="1400" u="sng" dirty="0">
                <a:latin typeface="Verdana" panose="020B0604030504040204" pitchFamily="34" charset="0"/>
              </a:rPr>
              <a:t>Ålesund</a:t>
            </a:r>
            <a:r>
              <a:rPr lang="nb-NO" altLang="nb-NO" sz="1400" dirty="0">
                <a:solidFill>
                  <a:srgbClr val="FF0000"/>
                </a:solidFill>
                <a:latin typeface="Verdana" panose="020B0604030504040204" pitchFamily="34" charset="0"/>
              </a:rPr>
              <a:t>*</a:t>
            </a:r>
            <a:r>
              <a:rPr lang="nb-NO" altLang="nb-NO" sz="1400" dirty="0">
                <a:latin typeface="Verdana" panose="020B0604030504040204" pitchFamily="34" charset="0"/>
              </a:rPr>
              <a:t>(1987</a:t>
            </a:r>
            <a:r>
              <a:rPr lang="nb-NO" altLang="nb-NO" sz="1400" dirty="0">
                <a:solidFill>
                  <a:schemeClr val="hlink"/>
                </a:solidFill>
                <a:latin typeface="Verdana" panose="020B0604030504040204" pitchFamily="34" charset="0"/>
              </a:rPr>
              <a:t>-2009</a:t>
            </a:r>
            <a:r>
              <a:rPr lang="nb-NO" altLang="nb-NO" sz="1400" dirty="0">
                <a:latin typeface="Verdana" panose="020B0604030504040204" pitchFamily="34" charset="0"/>
              </a:rPr>
              <a:t>),  </a:t>
            </a:r>
            <a:r>
              <a:rPr lang="nb-NO" altLang="nb-NO" sz="1400" dirty="0" err="1">
                <a:solidFill>
                  <a:srgbClr val="FF0000"/>
                </a:solidFill>
                <a:latin typeface="Verdana" panose="020B0604030504040204" pitchFamily="34" charset="0"/>
              </a:rPr>
              <a:t>world’s</a:t>
            </a:r>
            <a:r>
              <a:rPr lang="nb-NO" altLang="nb-NO" sz="1400" dirty="0">
                <a:solidFill>
                  <a:srgbClr val="FF0000"/>
                </a:solidFill>
                <a:latin typeface="Verdana" panose="020B0604030504040204" pitchFamily="34" charset="0"/>
              </a:rPr>
              <a:t> first </a:t>
            </a:r>
            <a:r>
              <a:rPr lang="nb-NO" altLang="nb-NO" sz="1400" u="sng" dirty="0">
                <a:solidFill>
                  <a:srgbClr val="FF0000"/>
                </a:solidFill>
                <a:latin typeface="Verdana" panose="020B0604030504040204" pitchFamily="34" charset="0"/>
              </a:rPr>
              <a:t>EFC</a:t>
            </a:r>
            <a:r>
              <a:rPr lang="nb-NO" altLang="nb-NO" sz="1400" dirty="0">
                <a:latin typeface="Verdana" panose="020B0604030504040204" pitchFamily="34" charset="0"/>
              </a:rPr>
              <a:t> </a:t>
            </a:r>
            <a:r>
              <a:rPr lang="nb-NO" altLang="nb-NO" sz="1400" u="sng" dirty="0" smtClean="0">
                <a:solidFill>
                  <a:srgbClr val="FF0000"/>
                </a:solidFill>
                <a:latin typeface="Verdana" panose="020B0604030504040204" pitchFamily="34" charset="0"/>
              </a:rPr>
              <a:t>tolling</a:t>
            </a:r>
            <a:r>
              <a:rPr lang="nb-NO" altLang="nb-NO" sz="1400" u="sng" dirty="0" smtClean="0">
                <a:latin typeface="Verdana" panose="020B0604030504040204" pitchFamily="34" charset="0"/>
              </a:rPr>
              <a:t> </a:t>
            </a:r>
            <a:r>
              <a:rPr lang="nb-NO" altLang="nb-NO" sz="1400" u="sng" dirty="0" smtClean="0">
                <a:solidFill>
                  <a:srgbClr val="FF0000"/>
                </a:solidFill>
                <a:latin typeface="Verdana" panose="020B0604030504040204" pitchFamily="34" charset="0"/>
              </a:rPr>
              <a:t>system</a:t>
            </a:r>
            <a:endParaRPr lang="nb-NO" altLang="nb-NO" sz="1400" u="sng" dirty="0">
              <a:solidFill>
                <a:srgbClr val="FF0000"/>
              </a:solidFill>
              <a:latin typeface="Verdana" panose="020B0604030504040204" pitchFamily="34" charset="0"/>
            </a:endParaRPr>
          </a:p>
        </p:txBody>
      </p:sp>
      <p:sp>
        <p:nvSpPr>
          <p:cNvPr id="744569" name="Rectangle 121"/>
          <p:cNvSpPr>
            <a:spLocks noChangeArrowheads="1"/>
          </p:cNvSpPr>
          <p:nvPr/>
        </p:nvSpPr>
        <p:spPr bwMode="auto">
          <a:xfrm>
            <a:off x="-28575" y="4791075"/>
            <a:ext cx="2076450" cy="1162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lstStyle>
            <a:lvl1pPr marL="342900" indent="-342900">
              <a:defRPr sz="4400" b="1">
                <a:solidFill>
                  <a:schemeClr val="tx1"/>
                </a:solidFill>
                <a:latin typeface="Times New Roman" panose="02020603050405020304" pitchFamily="18" charset="0"/>
              </a:defRPr>
            </a:lvl1pPr>
            <a:lvl2pPr marL="742950" indent="-285750">
              <a:defRPr sz="4400" b="1">
                <a:solidFill>
                  <a:schemeClr val="tx1"/>
                </a:solidFill>
                <a:latin typeface="Times New Roman" panose="02020603050405020304" pitchFamily="18" charset="0"/>
              </a:defRPr>
            </a:lvl2pPr>
            <a:lvl3pPr marL="1143000" indent="-228600">
              <a:defRPr sz="4400" b="1">
                <a:solidFill>
                  <a:schemeClr val="tx1"/>
                </a:solidFill>
                <a:latin typeface="Times New Roman" panose="02020603050405020304" pitchFamily="18" charset="0"/>
              </a:defRPr>
            </a:lvl3pPr>
            <a:lvl4pPr marL="1600200" indent="-228600">
              <a:defRPr sz="4400" b="1">
                <a:solidFill>
                  <a:schemeClr val="tx1"/>
                </a:solidFill>
                <a:latin typeface="Times New Roman" panose="02020603050405020304" pitchFamily="18" charset="0"/>
              </a:defRPr>
            </a:lvl4pPr>
            <a:lvl5pPr marL="2057400" indent="-228600">
              <a:defRPr sz="4400" b="1">
                <a:solidFill>
                  <a:schemeClr val="tx1"/>
                </a:solidFill>
                <a:latin typeface="Times New Roman" panose="02020603050405020304" pitchFamily="18" charset="0"/>
              </a:defRPr>
            </a:lvl5pPr>
            <a:lvl6pPr marL="2514600" indent="-228600" eaLnBrk="0" fontAlgn="base" hangingPunct="0">
              <a:spcBef>
                <a:spcPct val="0"/>
              </a:spcBef>
              <a:spcAft>
                <a:spcPct val="0"/>
              </a:spcAft>
              <a:defRPr sz="4400" b="1">
                <a:solidFill>
                  <a:schemeClr val="tx1"/>
                </a:solidFill>
                <a:latin typeface="Times New Roman" panose="02020603050405020304" pitchFamily="18" charset="0"/>
              </a:defRPr>
            </a:lvl6pPr>
            <a:lvl7pPr marL="2971800" indent="-228600" eaLnBrk="0" fontAlgn="base" hangingPunct="0">
              <a:spcBef>
                <a:spcPct val="0"/>
              </a:spcBef>
              <a:spcAft>
                <a:spcPct val="0"/>
              </a:spcAft>
              <a:defRPr sz="4400" b="1">
                <a:solidFill>
                  <a:schemeClr val="tx1"/>
                </a:solidFill>
                <a:latin typeface="Times New Roman" panose="02020603050405020304" pitchFamily="18" charset="0"/>
              </a:defRPr>
            </a:lvl7pPr>
            <a:lvl8pPr marL="3429000" indent="-228600" eaLnBrk="0" fontAlgn="base" hangingPunct="0">
              <a:spcBef>
                <a:spcPct val="0"/>
              </a:spcBef>
              <a:spcAft>
                <a:spcPct val="0"/>
              </a:spcAft>
              <a:defRPr sz="4400" b="1">
                <a:solidFill>
                  <a:schemeClr val="tx1"/>
                </a:solidFill>
                <a:latin typeface="Times New Roman" panose="02020603050405020304" pitchFamily="18" charset="0"/>
              </a:defRPr>
            </a:lvl8pPr>
            <a:lvl9pPr marL="3886200" indent="-228600" eaLnBrk="0" fontAlgn="base" hangingPunct="0">
              <a:spcBef>
                <a:spcPct val="0"/>
              </a:spcBef>
              <a:spcAft>
                <a:spcPct val="0"/>
              </a:spcAft>
              <a:defRPr sz="4400" b="1">
                <a:solidFill>
                  <a:schemeClr val="tx1"/>
                </a:solidFill>
                <a:latin typeface="Times New Roman" panose="02020603050405020304" pitchFamily="18" charset="0"/>
              </a:defRPr>
            </a:lvl9pPr>
          </a:lstStyle>
          <a:p>
            <a:pPr>
              <a:spcBef>
                <a:spcPct val="20000"/>
              </a:spcBef>
              <a:spcAft>
                <a:spcPct val="50000"/>
              </a:spcAft>
              <a:buClr>
                <a:schemeClr val="tx1"/>
              </a:buClr>
              <a:buSzPct val="100000"/>
              <a:buFontTx/>
              <a:buChar char="•"/>
            </a:pPr>
            <a:r>
              <a:rPr lang="nb-NO" altLang="nb-NO" sz="1400" u="sng">
                <a:solidFill>
                  <a:srgbClr val="FF0000"/>
                </a:solidFill>
                <a:latin typeface="Verdana" panose="020B0604030504040204" pitchFamily="34" charset="0"/>
              </a:rPr>
              <a:t>Oslo</a:t>
            </a:r>
            <a:r>
              <a:rPr lang="nb-NO" altLang="nb-NO" sz="1400">
                <a:latin typeface="Verdana" panose="020B0604030504040204" pitchFamily="34" charset="0"/>
              </a:rPr>
              <a:t> (1990) and </a:t>
            </a:r>
            <a:r>
              <a:rPr lang="nb-NO" altLang="nb-NO" sz="1400" u="sng">
                <a:solidFill>
                  <a:srgbClr val="FF0000"/>
                </a:solidFill>
                <a:latin typeface="Verdana" panose="020B0604030504040204" pitchFamily="34" charset="0"/>
              </a:rPr>
              <a:t>Trondheim</a:t>
            </a:r>
            <a:r>
              <a:rPr lang="nb-NO" altLang="nb-NO" sz="1400">
                <a:latin typeface="Verdana" panose="020B0604030504040204" pitchFamily="34" charset="0"/>
              </a:rPr>
              <a:t> (1991</a:t>
            </a:r>
            <a:r>
              <a:rPr lang="nb-NO" altLang="nb-NO" sz="1400">
                <a:solidFill>
                  <a:schemeClr val="hlink"/>
                </a:solidFill>
                <a:latin typeface="Verdana" panose="020B0604030504040204" pitchFamily="34" charset="0"/>
              </a:rPr>
              <a:t>-2005</a:t>
            </a:r>
            <a:r>
              <a:rPr lang="nb-NO" altLang="nb-NO" sz="1400">
                <a:latin typeface="Verdana" panose="020B0604030504040204" pitchFamily="34" charset="0"/>
              </a:rPr>
              <a:t>) (2010-)</a:t>
            </a:r>
          </a:p>
        </p:txBody>
      </p:sp>
      <p:sp>
        <p:nvSpPr>
          <p:cNvPr id="744570" name="Text Box 122"/>
          <p:cNvSpPr txBox="1">
            <a:spLocks noChangeArrowheads="1"/>
          </p:cNvSpPr>
          <p:nvPr/>
        </p:nvSpPr>
        <p:spPr bwMode="auto">
          <a:xfrm>
            <a:off x="0" y="2819400"/>
            <a:ext cx="243840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4400" b="1">
                <a:solidFill>
                  <a:schemeClr val="tx1"/>
                </a:solidFill>
                <a:latin typeface="Times New Roman" panose="02020603050405020304" pitchFamily="18" charset="0"/>
              </a:defRPr>
            </a:lvl1pPr>
            <a:lvl2pPr marL="742950" indent="-285750">
              <a:defRPr sz="4400" b="1">
                <a:solidFill>
                  <a:schemeClr val="tx1"/>
                </a:solidFill>
                <a:latin typeface="Times New Roman" panose="02020603050405020304" pitchFamily="18" charset="0"/>
              </a:defRPr>
            </a:lvl2pPr>
            <a:lvl3pPr marL="1143000" indent="-228600">
              <a:defRPr sz="4400" b="1">
                <a:solidFill>
                  <a:schemeClr val="tx1"/>
                </a:solidFill>
                <a:latin typeface="Times New Roman" panose="02020603050405020304" pitchFamily="18" charset="0"/>
              </a:defRPr>
            </a:lvl3pPr>
            <a:lvl4pPr marL="1600200" indent="-228600">
              <a:defRPr sz="4400" b="1">
                <a:solidFill>
                  <a:schemeClr val="tx1"/>
                </a:solidFill>
                <a:latin typeface="Times New Roman" panose="02020603050405020304" pitchFamily="18" charset="0"/>
              </a:defRPr>
            </a:lvl4pPr>
            <a:lvl5pPr marL="2057400" indent="-228600">
              <a:defRPr sz="4400" b="1">
                <a:solidFill>
                  <a:schemeClr val="tx1"/>
                </a:solidFill>
                <a:latin typeface="Times New Roman" panose="02020603050405020304" pitchFamily="18" charset="0"/>
              </a:defRPr>
            </a:lvl5pPr>
            <a:lvl6pPr marL="2514600" indent="-228600" eaLnBrk="0" fontAlgn="base" hangingPunct="0">
              <a:spcBef>
                <a:spcPct val="0"/>
              </a:spcBef>
              <a:spcAft>
                <a:spcPct val="0"/>
              </a:spcAft>
              <a:defRPr sz="4400" b="1">
                <a:solidFill>
                  <a:schemeClr val="tx1"/>
                </a:solidFill>
                <a:latin typeface="Times New Roman" panose="02020603050405020304" pitchFamily="18" charset="0"/>
              </a:defRPr>
            </a:lvl6pPr>
            <a:lvl7pPr marL="2971800" indent="-228600" eaLnBrk="0" fontAlgn="base" hangingPunct="0">
              <a:spcBef>
                <a:spcPct val="0"/>
              </a:spcBef>
              <a:spcAft>
                <a:spcPct val="0"/>
              </a:spcAft>
              <a:defRPr sz="4400" b="1">
                <a:solidFill>
                  <a:schemeClr val="tx1"/>
                </a:solidFill>
                <a:latin typeface="Times New Roman" panose="02020603050405020304" pitchFamily="18" charset="0"/>
              </a:defRPr>
            </a:lvl7pPr>
            <a:lvl8pPr marL="3429000" indent="-228600" eaLnBrk="0" fontAlgn="base" hangingPunct="0">
              <a:spcBef>
                <a:spcPct val="0"/>
              </a:spcBef>
              <a:spcAft>
                <a:spcPct val="0"/>
              </a:spcAft>
              <a:defRPr sz="4400" b="1">
                <a:solidFill>
                  <a:schemeClr val="tx1"/>
                </a:solidFill>
                <a:latin typeface="Times New Roman" panose="02020603050405020304" pitchFamily="18" charset="0"/>
              </a:defRPr>
            </a:lvl8pPr>
            <a:lvl9pPr marL="3886200" indent="-228600" eaLnBrk="0" fontAlgn="base" hangingPunct="0">
              <a:spcBef>
                <a:spcPct val="0"/>
              </a:spcBef>
              <a:spcAft>
                <a:spcPct val="0"/>
              </a:spcAft>
              <a:defRPr sz="4400" b="1">
                <a:solidFill>
                  <a:schemeClr val="tx1"/>
                </a:solidFill>
                <a:latin typeface="Times New Roman" panose="02020603050405020304" pitchFamily="18" charset="0"/>
              </a:defRPr>
            </a:lvl9pPr>
          </a:lstStyle>
          <a:p>
            <a:pPr>
              <a:spcBef>
                <a:spcPct val="50000"/>
              </a:spcBef>
            </a:pPr>
            <a:r>
              <a:rPr lang="en-US" altLang="nb-NO" sz="2000">
                <a:solidFill>
                  <a:schemeClr val="tx2"/>
                </a:solidFill>
                <a:latin typeface="Arial" panose="020B0604020202020204" pitchFamily="34" charset="0"/>
              </a:rPr>
              <a:t>Pioneers:</a:t>
            </a:r>
          </a:p>
        </p:txBody>
      </p:sp>
      <p:sp>
        <p:nvSpPr>
          <p:cNvPr id="744571" name="Oval 123"/>
          <p:cNvSpPr>
            <a:spLocks noChangeArrowheads="1"/>
          </p:cNvSpPr>
          <p:nvPr/>
        </p:nvSpPr>
        <p:spPr bwMode="auto">
          <a:xfrm>
            <a:off x="5657850" y="4559300"/>
            <a:ext cx="292100" cy="355600"/>
          </a:xfrm>
          <a:prstGeom prst="ellipse">
            <a:avLst/>
          </a:prstGeom>
          <a:noFill/>
          <a:ln w="76200">
            <a:solidFill>
              <a:srgbClr val="FF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4400" b="1">
                <a:solidFill>
                  <a:schemeClr val="tx1"/>
                </a:solidFill>
                <a:latin typeface="Times New Roman" panose="02020603050405020304" pitchFamily="18" charset="0"/>
              </a:defRPr>
            </a:lvl1pPr>
            <a:lvl2pPr marL="742950" indent="-285750">
              <a:defRPr sz="4400" b="1">
                <a:solidFill>
                  <a:schemeClr val="tx1"/>
                </a:solidFill>
                <a:latin typeface="Times New Roman" panose="02020603050405020304" pitchFamily="18" charset="0"/>
              </a:defRPr>
            </a:lvl2pPr>
            <a:lvl3pPr marL="1143000" indent="-228600">
              <a:defRPr sz="4400" b="1">
                <a:solidFill>
                  <a:schemeClr val="tx1"/>
                </a:solidFill>
                <a:latin typeface="Times New Roman" panose="02020603050405020304" pitchFamily="18" charset="0"/>
              </a:defRPr>
            </a:lvl3pPr>
            <a:lvl4pPr marL="1600200" indent="-228600">
              <a:defRPr sz="4400" b="1">
                <a:solidFill>
                  <a:schemeClr val="tx1"/>
                </a:solidFill>
                <a:latin typeface="Times New Roman" panose="02020603050405020304" pitchFamily="18" charset="0"/>
              </a:defRPr>
            </a:lvl4pPr>
            <a:lvl5pPr marL="2057400" indent="-228600">
              <a:defRPr sz="4400" b="1">
                <a:solidFill>
                  <a:schemeClr val="tx1"/>
                </a:solidFill>
                <a:latin typeface="Times New Roman" panose="02020603050405020304" pitchFamily="18" charset="0"/>
              </a:defRPr>
            </a:lvl5pPr>
            <a:lvl6pPr marL="2514600" indent="-228600" eaLnBrk="0" fontAlgn="base" hangingPunct="0">
              <a:spcBef>
                <a:spcPct val="0"/>
              </a:spcBef>
              <a:spcAft>
                <a:spcPct val="0"/>
              </a:spcAft>
              <a:defRPr sz="4400" b="1">
                <a:solidFill>
                  <a:schemeClr val="tx1"/>
                </a:solidFill>
                <a:latin typeface="Times New Roman" panose="02020603050405020304" pitchFamily="18" charset="0"/>
              </a:defRPr>
            </a:lvl6pPr>
            <a:lvl7pPr marL="2971800" indent="-228600" eaLnBrk="0" fontAlgn="base" hangingPunct="0">
              <a:spcBef>
                <a:spcPct val="0"/>
              </a:spcBef>
              <a:spcAft>
                <a:spcPct val="0"/>
              </a:spcAft>
              <a:defRPr sz="4400" b="1">
                <a:solidFill>
                  <a:schemeClr val="tx1"/>
                </a:solidFill>
                <a:latin typeface="Times New Roman" panose="02020603050405020304" pitchFamily="18" charset="0"/>
              </a:defRPr>
            </a:lvl7pPr>
            <a:lvl8pPr marL="3429000" indent="-228600" eaLnBrk="0" fontAlgn="base" hangingPunct="0">
              <a:spcBef>
                <a:spcPct val="0"/>
              </a:spcBef>
              <a:spcAft>
                <a:spcPct val="0"/>
              </a:spcAft>
              <a:defRPr sz="4400" b="1">
                <a:solidFill>
                  <a:schemeClr val="tx1"/>
                </a:solidFill>
                <a:latin typeface="Times New Roman" panose="02020603050405020304" pitchFamily="18" charset="0"/>
              </a:defRPr>
            </a:lvl8pPr>
            <a:lvl9pPr marL="3886200" indent="-228600" eaLnBrk="0" fontAlgn="base" hangingPunct="0">
              <a:spcBef>
                <a:spcPct val="0"/>
              </a:spcBef>
              <a:spcAft>
                <a:spcPct val="0"/>
              </a:spcAft>
              <a:defRPr sz="4400" b="1">
                <a:solidFill>
                  <a:schemeClr val="tx1"/>
                </a:solidFill>
                <a:latin typeface="Times New Roman" panose="02020603050405020304" pitchFamily="18" charset="0"/>
              </a:defRPr>
            </a:lvl9pPr>
          </a:lstStyle>
          <a:p>
            <a:endParaRPr lang="en-US" altLang="nb-NO"/>
          </a:p>
        </p:txBody>
      </p:sp>
      <p:sp>
        <p:nvSpPr>
          <p:cNvPr id="744572" name="Oval 124"/>
          <p:cNvSpPr>
            <a:spLocks noChangeArrowheads="1"/>
          </p:cNvSpPr>
          <p:nvPr/>
        </p:nvSpPr>
        <p:spPr bwMode="auto">
          <a:xfrm>
            <a:off x="4908550" y="3429000"/>
            <a:ext cx="292100" cy="355600"/>
          </a:xfrm>
          <a:prstGeom prst="ellipse">
            <a:avLst/>
          </a:prstGeom>
          <a:noFill/>
          <a:ln w="38100">
            <a:solidFill>
              <a:schemeClr val="tx1"/>
            </a:solidFill>
            <a:prstDash val="sysDot"/>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4400" b="1">
                <a:solidFill>
                  <a:schemeClr val="tx1"/>
                </a:solidFill>
                <a:latin typeface="Times New Roman" panose="02020603050405020304" pitchFamily="18" charset="0"/>
              </a:defRPr>
            </a:lvl1pPr>
            <a:lvl2pPr marL="742950" indent="-285750">
              <a:defRPr sz="4400" b="1">
                <a:solidFill>
                  <a:schemeClr val="tx1"/>
                </a:solidFill>
                <a:latin typeface="Times New Roman" panose="02020603050405020304" pitchFamily="18" charset="0"/>
              </a:defRPr>
            </a:lvl2pPr>
            <a:lvl3pPr marL="1143000" indent="-228600">
              <a:defRPr sz="4400" b="1">
                <a:solidFill>
                  <a:schemeClr val="tx1"/>
                </a:solidFill>
                <a:latin typeface="Times New Roman" panose="02020603050405020304" pitchFamily="18" charset="0"/>
              </a:defRPr>
            </a:lvl3pPr>
            <a:lvl4pPr marL="1600200" indent="-228600">
              <a:defRPr sz="4400" b="1">
                <a:solidFill>
                  <a:schemeClr val="tx1"/>
                </a:solidFill>
                <a:latin typeface="Times New Roman" panose="02020603050405020304" pitchFamily="18" charset="0"/>
              </a:defRPr>
            </a:lvl4pPr>
            <a:lvl5pPr marL="2057400" indent="-228600">
              <a:defRPr sz="4400" b="1">
                <a:solidFill>
                  <a:schemeClr val="tx1"/>
                </a:solidFill>
                <a:latin typeface="Times New Roman" panose="02020603050405020304" pitchFamily="18" charset="0"/>
              </a:defRPr>
            </a:lvl5pPr>
            <a:lvl6pPr marL="2514600" indent="-228600" eaLnBrk="0" fontAlgn="base" hangingPunct="0">
              <a:spcBef>
                <a:spcPct val="0"/>
              </a:spcBef>
              <a:spcAft>
                <a:spcPct val="0"/>
              </a:spcAft>
              <a:defRPr sz="4400" b="1">
                <a:solidFill>
                  <a:schemeClr val="tx1"/>
                </a:solidFill>
                <a:latin typeface="Times New Roman" panose="02020603050405020304" pitchFamily="18" charset="0"/>
              </a:defRPr>
            </a:lvl6pPr>
            <a:lvl7pPr marL="2971800" indent="-228600" eaLnBrk="0" fontAlgn="base" hangingPunct="0">
              <a:spcBef>
                <a:spcPct val="0"/>
              </a:spcBef>
              <a:spcAft>
                <a:spcPct val="0"/>
              </a:spcAft>
              <a:defRPr sz="4400" b="1">
                <a:solidFill>
                  <a:schemeClr val="tx1"/>
                </a:solidFill>
                <a:latin typeface="Times New Roman" panose="02020603050405020304" pitchFamily="18" charset="0"/>
              </a:defRPr>
            </a:lvl7pPr>
            <a:lvl8pPr marL="3429000" indent="-228600" eaLnBrk="0" fontAlgn="base" hangingPunct="0">
              <a:spcBef>
                <a:spcPct val="0"/>
              </a:spcBef>
              <a:spcAft>
                <a:spcPct val="0"/>
              </a:spcAft>
              <a:defRPr sz="4400" b="1">
                <a:solidFill>
                  <a:schemeClr val="tx1"/>
                </a:solidFill>
                <a:latin typeface="Times New Roman" panose="02020603050405020304" pitchFamily="18" charset="0"/>
              </a:defRPr>
            </a:lvl8pPr>
            <a:lvl9pPr marL="3886200" indent="-228600" eaLnBrk="0" fontAlgn="base" hangingPunct="0">
              <a:spcBef>
                <a:spcPct val="0"/>
              </a:spcBef>
              <a:spcAft>
                <a:spcPct val="0"/>
              </a:spcAft>
              <a:defRPr sz="4400" b="1">
                <a:solidFill>
                  <a:schemeClr val="tx1"/>
                </a:solidFill>
                <a:latin typeface="Times New Roman" panose="02020603050405020304" pitchFamily="18" charset="0"/>
              </a:defRPr>
            </a:lvl9pPr>
          </a:lstStyle>
          <a:p>
            <a:endParaRPr lang="en-US" altLang="nb-NO"/>
          </a:p>
        </p:txBody>
      </p:sp>
      <p:sp>
        <p:nvSpPr>
          <p:cNvPr id="744573" name="Oval 125"/>
          <p:cNvSpPr>
            <a:spLocks noChangeArrowheads="1"/>
          </p:cNvSpPr>
          <p:nvPr/>
        </p:nvSpPr>
        <p:spPr bwMode="auto">
          <a:xfrm>
            <a:off x="4629150" y="4216400"/>
            <a:ext cx="292100" cy="355600"/>
          </a:xfrm>
          <a:prstGeom prst="ellipse">
            <a:avLst/>
          </a:prstGeom>
          <a:noFill/>
          <a:ln w="76200">
            <a:solidFill>
              <a:schemeClr val="accent2"/>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4400" b="1">
                <a:solidFill>
                  <a:schemeClr val="tx1"/>
                </a:solidFill>
                <a:latin typeface="Times New Roman" panose="02020603050405020304" pitchFamily="18" charset="0"/>
              </a:defRPr>
            </a:lvl1pPr>
            <a:lvl2pPr marL="742950" indent="-285750">
              <a:defRPr sz="4400" b="1">
                <a:solidFill>
                  <a:schemeClr val="tx1"/>
                </a:solidFill>
                <a:latin typeface="Times New Roman" panose="02020603050405020304" pitchFamily="18" charset="0"/>
              </a:defRPr>
            </a:lvl2pPr>
            <a:lvl3pPr marL="1143000" indent="-228600">
              <a:defRPr sz="4400" b="1">
                <a:solidFill>
                  <a:schemeClr val="tx1"/>
                </a:solidFill>
                <a:latin typeface="Times New Roman" panose="02020603050405020304" pitchFamily="18" charset="0"/>
              </a:defRPr>
            </a:lvl3pPr>
            <a:lvl4pPr marL="1600200" indent="-228600">
              <a:defRPr sz="4400" b="1">
                <a:solidFill>
                  <a:schemeClr val="tx1"/>
                </a:solidFill>
                <a:latin typeface="Times New Roman" panose="02020603050405020304" pitchFamily="18" charset="0"/>
              </a:defRPr>
            </a:lvl4pPr>
            <a:lvl5pPr marL="2057400" indent="-228600">
              <a:defRPr sz="4400" b="1">
                <a:solidFill>
                  <a:schemeClr val="tx1"/>
                </a:solidFill>
                <a:latin typeface="Times New Roman" panose="02020603050405020304" pitchFamily="18" charset="0"/>
              </a:defRPr>
            </a:lvl5pPr>
            <a:lvl6pPr marL="2514600" indent="-228600" eaLnBrk="0" fontAlgn="base" hangingPunct="0">
              <a:spcBef>
                <a:spcPct val="0"/>
              </a:spcBef>
              <a:spcAft>
                <a:spcPct val="0"/>
              </a:spcAft>
              <a:defRPr sz="4400" b="1">
                <a:solidFill>
                  <a:schemeClr val="tx1"/>
                </a:solidFill>
                <a:latin typeface="Times New Roman" panose="02020603050405020304" pitchFamily="18" charset="0"/>
              </a:defRPr>
            </a:lvl6pPr>
            <a:lvl7pPr marL="2971800" indent="-228600" eaLnBrk="0" fontAlgn="base" hangingPunct="0">
              <a:spcBef>
                <a:spcPct val="0"/>
              </a:spcBef>
              <a:spcAft>
                <a:spcPct val="0"/>
              </a:spcAft>
              <a:defRPr sz="4400" b="1">
                <a:solidFill>
                  <a:schemeClr val="tx1"/>
                </a:solidFill>
                <a:latin typeface="Times New Roman" panose="02020603050405020304" pitchFamily="18" charset="0"/>
              </a:defRPr>
            </a:lvl7pPr>
            <a:lvl8pPr marL="3429000" indent="-228600" eaLnBrk="0" fontAlgn="base" hangingPunct="0">
              <a:spcBef>
                <a:spcPct val="0"/>
              </a:spcBef>
              <a:spcAft>
                <a:spcPct val="0"/>
              </a:spcAft>
              <a:defRPr sz="4400" b="1">
                <a:solidFill>
                  <a:schemeClr val="tx1"/>
                </a:solidFill>
                <a:latin typeface="Times New Roman" panose="02020603050405020304" pitchFamily="18" charset="0"/>
              </a:defRPr>
            </a:lvl8pPr>
            <a:lvl9pPr marL="3886200" indent="-228600" eaLnBrk="0" fontAlgn="base" hangingPunct="0">
              <a:spcBef>
                <a:spcPct val="0"/>
              </a:spcBef>
              <a:spcAft>
                <a:spcPct val="0"/>
              </a:spcAft>
              <a:defRPr sz="4400" b="1">
                <a:solidFill>
                  <a:schemeClr val="tx1"/>
                </a:solidFill>
                <a:latin typeface="Times New Roman" panose="02020603050405020304" pitchFamily="18" charset="0"/>
              </a:defRPr>
            </a:lvl9pPr>
          </a:lstStyle>
          <a:p>
            <a:endParaRPr lang="en-US" altLang="nb-NO"/>
          </a:p>
        </p:txBody>
      </p:sp>
      <p:sp>
        <p:nvSpPr>
          <p:cNvPr id="744574" name="Oval 126"/>
          <p:cNvSpPr>
            <a:spLocks noChangeArrowheads="1"/>
          </p:cNvSpPr>
          <p:nvPr/>
        </p:nvSpPr>
        <p:spPr bwMode="auto">
          <a:xfrm>
            <a:off x="5734050" y="3162300"/>
            <a:ext cx="292100" cy="355600"/>
          </a:xfrm>
          <a:prstGeom prst="ellipse">
            <a:avLst/>
          </a:prstGeom>
          <a:noFill/>
          <a:ln w="57150">
            <a:solidFill>
              <a:schemeClr val="hlink"/>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4400" b="1">
                <a:solidFill>
                  <a:schemeClr val="tx1"/>
                </a:solidFill>
                <a:latin typeface="Times New Roman" panose="02020603050405020304" pitchFamily="18" charset="0"/>
              </a:defRPr>
            </a:lvl1pPr>
            <a:lvl2pPr marL="742950" indent="-285750">
              <a:defRPr sz="4400" b="1">
                <a:solidFill>
                  <a:schemeClr val="tx1"/>
                </a:solidFill>
                <a:latin typeface="Times New Roman" panose="02020603050405020304" pitchFamily="18" charset="0"/>
              </a:defRPr>
            </a:lvl2pPr>
            <a:lvl3pPr marL="1143000" indent="-228600">
              <a:defRPr sz="4400" b="1">
                <a:solidFill>
                  <a:schemeClr val="tx1"/>
                </a:solidFill>
                <a:latin typeface="Times New Roman" panose="02020603050405020304" pitchFamily="18" charset="0"/>
              </a:defRPr>
            </a:lvl3pPr>
            <a:lvl4pPr marL="1600200" indent="-228600">
              <a:defRPr sz="4400" b="1">
                <a:solidFill>
                  <a:schemeClr val="tx1"/>
                </a:solidFill>
                <a:latin typeface="Times New Roman" panose="02020603050405020304" pitchFamily="18" charset="0"/>
              </a:defRPr>
            </a:lvl4pPr>
            <a:lvl5pPr marL="2057400" indent="-228600">
              <a:defRPr sz="4400" b="1">
                <a:solidFill>
                  <a:schemeClr val="tx1"/>
                </a:solidFill>
                <a:latin typeface="Times New Roman" panose="02020603050405020304" pitchFamily="18" charset="0"/>
              </a:defRPr>
            </a:lvl5pPr>
            <a:lvl6pPr marL="2514600" indent="-228600" eaLnBrk="0" fontAlgn="base" hangingPunct="0">
              <a:spcBef>
                <a:spcPct val="0"/>
              </a:spcBef>
              <a:spcAft>
                <a:spcPct val="0"/>
              </a:spcAft>
              <a:defRPr sz="4400" b="1">
                <a:solidFill>
                  <a:schemeClr val="tx1"/>
                </a:solidFill>
                <a:latin typeface="Times New Roman" panose="02020603050405020304" pitchFamily="18" charset="0"/>
              </a:defRPr>
            </a:lvl6pPr>
            <a:lvl7pPr marL="2971800" indent="-228600" eaLnBrk="0" fontAlgn="base" hangingPunct="0">
              <a:spcBef>
                <a:spcPct val="0"/>
              </a:spcBef>
              <a:spcAft>
                <a:spcPct val="0"/>
              </a:spcAft>
              <a:defRPr sz="4400" b="1">
                <a:solidFill>
                  <a:schemeClr val="tx1"/>
                </a:solidFill>
                <a:latin typeface="Times New Roman" panose="02020603050405020304" pitchFamily="18" charset="0"/>
              </a:defRPr>
            </a:lvl7pPr>
            <a:lvl8pPr marL="3429000" indent="-228600" eaLnBrk="0" fontAlgn="base" hangingPunct="0">
              <a:spcBef>
                <a:spcPct val="0"/>
              </a:spcBef>
              <a:spcAft>
                <a:spcPct val="0"/>
              </a:spcAft>
              <a:defRPr sz="4400" b="1">
                <a:solidFill>
                  <a:schemeClr val="tx1"/>
                </a:solidFill>
                <a:latin typeface="Times New Roman" panose="02020603050405020304" pitchFamily="18" charset="0"/>
              </a:defRPr>
            </a:lvl8pPr>
            <a:lvl9pPr marL="3886200" indent="-228600" eaLnBrk="0" fontAlgn="base" hangingPunct="0">
              <a:spcBef>
                <a:spcPct val="0"/>
              </a:spcBef>
              <a:spcAft>
                <a:spcPct val="0"/>
              </a:spcAft>
              <a:defRPr sz="4400" b="1">
                <a:solidFill>
                  <a:schemeClr val="tx1"/>
                </a:solidFill>
                <a:latin typeface="Times New Roman" panose="02020603050405020304" pitchFamily="18" charset="0"/>
              </a:defRPr>
            </a:lvl9pPr>
          </a:lstStyle>
          <a:p>
            <a:pPr algn="ctr"/>
            <a:endParaRPr lang="en-US" altLang="nb-NO"/>
          </a:p>
        </p:txBody>
      </p:sp>
      <p:sp>
        <p:nvSpPr>
          <p:cNvPr id="7186" name="AutoShape 127"/>
          <p:cNvSpPr>
            <a:spLocks/>
          </p:cNvSpPr>
          <p:nvPr/>
        </p:nvSpPr>
        <p:spPr bwMode="auto">
          <a:xfrm>
            <a:off x="3241675" y="2928938"/>
            <a:ext cx="1152525" cy="182562"/>
          </a:xfrm>
          <a:prstGeom prst="borderCallout1">
            <a:avLst>
              <a:gd name="adj1" fmla="val 62606"/>
              <a:gd name="adj2" fmla="val 106611"/>
              <a:gd name="adj3" fmla="val 649565"/>
              <a:gd name="adj4" fmla="val 149722"/>
            </a:avLst>
          </a:prstGeom>
          <a:solidFill>
            <a:schemeClr val="bg1"/>
          </a:solidFill>
          <a:ln w="38100">
            <a:solidFill>
              <a:srgbClr val="FF33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54000" tIns="10800" rIns="54000" bIns="10800">
            <a:spAutoFit/>
          </a:bodyPr>
          <a:lstStyle>
            <a:lvl1pPr defTabSz="762000">
              <a:defRPr sz="4400" b="1">
                <a:solidFill>
                  <a:schemeClr val="tx1"/>
                </a:solidFill>
                <a:latin typeface="Times New Roman" panose="02020603050405020304" pitchFamily="18" charset="0"/>
              </a:defRPr>
            </a:lvl1pPr>
            <a:lvl2pPr marL="742950" indent="-285750" defTabSz="762000">
              <a:defRPr sz="4400" b="1">
                <a:solidFill>
                  <a:schemeClr val="tx1"/>
                </a:solidFill>
                <a:latin typeface="Times New Roman" panose="02020603050405020304" pitchFamily="18" charset="0"/>
              </a:defRPr>
            </a:lvl2pPr>
            <a:lvl3pPr marL="1143000" indent="-228600" defTabSz="762000">
              <a:defRPr sz="4400" b="1">
                <a:solidFill>
                  <a:schemeClr val="tx1"/>
                </a:solidFill>
                <a:latin typeface="Times New Roman" panose="02020603050405020304" pitchFamily="18" charset="0"/>
              </a:defRPr>
            </a:lvl3pPr>
            <a:lvl4pPr marL="1600200" indent="-228600" defTabSz="762000">
              <a:defRPr sz="4400" b="1">
                <a:solidFill>
                  <a:schemeClr val="tx1"/>
                </a:solidFill>
                <a:latin typeface="Times New Roman" panose="02020603050405020304" pitchFamily="18" charset="0"/>
              </a:defRPr>
            </a:lvl4pPr>
            <a:lvl5pPr marL="2057400" indent="-228600" defTabSz="762000">
              <a:defRPr sz="4400" b="1">
                <a:solidFill>
                  <a:schemeClr val="tx1"/>
                </a:solidFill>
                <a:latin typeface="Times New Roman" panose="02020603050405020304" pitchFamily="18" charset="0"/>
              </a:defRPr>
            </a:lvl5pPr>
            <a:lvl6pPr marL="2514600" indent="-228600" defTabSz="762000" eaLnBrk="0" fontAlgn="base" hangingPunct="0">
              <a:spcBef>
                <a:spcPct val="0"/>
              </a:spcBef>
              <a:spcAft>
                <a:spcPct val="0"/>
              </a:spcAft>
              <a:defRPr sz="4400" b="1">
                <a:solidFill>
                  <a:schemeClr val="tx1"/>
                </a:solidFill>
                <a:latin typeface="Times New Roman" panose="02020603050405020304" pitchFamily="18" charset="0"/>
              </a:defRPr>
            </a:lvl6pPr>
            <a:lvl7pPr marL="2971800" indent="-228600" defTabSz="762000" eaLnBrk="0" fontAlgn="base" hangingPunct="0">
              <a:spcBef>
                <a:spcPct val="0"/>
              </a:spcBef>
              <a:spcAft>
                <a:spcPct val="0"/>
              </a:spcAft>
              <a:defRPr sz="4400" b="1">
                <a:solidFill>
                  <a:schemeClr val="tx1"/>
                </a:solidFill>
                <a:latin typeface="Times New Roman" panose="02020603050405020304" pitchFamily="18" charset="0"/>
              </a:defRPr>
            </a:lvl7pPr>
            <a:lvl8pPr marL="3429000" indent="-228600" defTabSz="762000" eaLnBrk="0" fontAlgn="base" hangingPunct="0">
              <a:spcBef>
                <a:spcPct val="0"/>
              </a:spcBef>
              <a:spcAft>
                <a:spcPct val="0"/>
              </a:spcAft>
              <a:defRPr sz="4400" b="1">
                <a:solidFill>
                  <a:schemeClr val="tx1"/>
                </a:solidFill>
                <a:latin typeface="Times New Roman" panose="02020603050405020304" pitchFamily="18" charset="0"/>
              </a:defRPr>
            </a:lvl8pPr>
            <a:lvl9pPr marL="3886200" indent="-228600" defTabSz="762000" eaLnBrk="0" fontAlgn="base" hangingPunct="0">
              <a:spcBef>
                <a:spcPct val="0"/>
              </a:spcBef>
              <a:spcAft>
                <a:spcPct val="0"/>
              </a:spcAft>
              <a:defRPr sz="4400" b="1">
                <a:solidFill>
                  <a:schemeClr val="tx1"/>
                </a:solidFill>
                <a:latin typeface="Times New Roman" panose="02020603050405020304" pitchFamily="18" charset="0"/>
              </a:defRPr>
            </a:lvl9pPr>
          </a:lstStyle>
          <a:p>
            <a:pPr algn="ctr"/>
            <a:r>
              <a:rPr lang="nb-NO" altLang="nb-NO" sz="800" b="0"/>
              <a:t>Rv 55 Fatla Tunnel</a:t>
            </a:r>
          </a:p>
        </p:txBody>
      </p:sp>
      <p:sp>
        <p:nvSpPr>
          <p:cNvPr id="7187" name="Oval 128"/>
          <p:cNvSpPr>
            <a:spLocks noChangeArrowheads="1"/>
          </p:cNvSpPr>
          <p:nvPr/>
        </p:nvSpPr>
        <p:spPr bwMode="auto">
          <a:xfrm>
            <a:off x="4957763" y="4140200"/>
            <a:ext cx="39687" cy="39688"/>
          </a:xfrm>
          <a:prstGeom prst="ellipse">
            <a:avLst/>
          </a:prstGeom>
          <a:solidFill>
            <a:srgbClr val="FF3300"/>
          </a:solidFill>
          <a:ln w="12700">
            <a:solidFill>
              <a:srgbClr val="FF33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4400" b="1">
                <a:solidFill>
                  <a:schemeClr val="tx1"/>
                </a:solidFill>
                <a:latin typeface="Times New Roman" panose="02020603050405020304" pitchFamily="18" charset="0"/>
              </a:defRPr>
            </a:lvl1pPr>
            <a:lvl2pPr marL="742950" indent="-285750">
              <a:defRPr sz="4400" b="1">
                <a:solidFill>
                  <a:schemeClr val="tx1"/>
                </a:solidFill>
                <a:latin typeface="Times New Roman" panose="02020603050405020304" pitchFamily="18" charset="0"/>
              </a:defRPr>
            </a:lvl2pPr>
            <a:lvl3pPr marL="1143000" indent="-228600">
              <a:defRPr sz="4400" b="1">
                <a:solidFill>
                  <a:schemeClr val="tx1"/>
                </a:solidFill>
                <a:latin typeface="Times New Roman" panose="02020603050405020304" pitchFamily="18" charset="0"/>
              </a:defRPr>
            </a:lvl3pPr>
            <a:lvl4pPr marL="1600200" indent="-228600">
              <a:defRPr sz="4400" b="1">
                <a:solidFill>
                  <a:schemeClr val="tx1"/>
                </a:solidFill>
                <a:latin typeface="Times New Roman" panose="02020603050405020304" pitchFamily="18" charset="0"/>
              </a:defRPr>
            </a:lvl4pPr>
            <a:lvl5pPr marL="2057400" indent="-228600">
              <a:defRPr sz="4400" b="1">
                <a:solidFill>
                  <a:schemeClr val="tx1"/>
                </a:solidFill>
                <a:latin typeface="Times New Roman" panose="02020603050405020304" pitchFamily="18" charset="0"/>
              </a:defRPr>
            </a:lvl5pPr>
            <a:lvl6pPr marL="2514600" indent="-228600" eaLnBrk="0" fontAlgn="base" hangingPunct="0">
              <a:spcBef>
                <a:spcPct val="0"/>
              </a:spcBef>
              <a:spcAft>
                <a:spcPct val="0"/>
              </a:spcAft>
              <a:defRPr sz="4400" b="1">
                <a:solidFill>
                  <a:schemeClr val="tx1"/>
                </a:solidFill>
                <a:latin typeface="Times New Roman" panose="02020603050405020304" pitchFamily="18" charset="0"/>
              </a:defRPr>
            </a:lvl6pPr>
            <a:lvl7pPr marL="2971800" indent="-228600" eaLnBrk="0" fontAlgn="base" hangingPunct="0">
              <a:spcBef>
                <a:spcPct val="0"/>
              </a:spcBef>
              <a:spcAft>
                <a:spcPct val="0"/>
              </a:spcAft>
              <a:defRPr sz="4400" b="1">
                <a:solidFill>
                  <a:schemeClr val="tx1"/>
                </a:solidFill>
                <a:latin typeface="Times New Roman" panose="02020603050405020304" pitchFamily="18" charset="0"/>
              </a:defRPr>
            </a:lvl7pPr>
            <a:lvl8pPr marL="3429000" indent="-228600" eaLnBrk="0" fontAlgn="base" hangingPunct="0">
              <a:spcBef>
                <a:spcPct val="0"/>
              </a:spcBef>
              <a:spcAft>
                <a:spcPct val="0"/>
              </a:spcAft>
              <a:defRPr sz="4400" b="1">
                <a:solidFill>
                  <a:schemeClr val="tx1"/>
                </a:solidFill>
                <a:latin typeface="Times New Roman" panose="02020603050405020304" pitchFamily="18" charset="0"/>
              </a:defRPr>
            </a:lvl8pPr>
            <a:lvl9pPr marL="3886200" indent="-228600" eaLnBrk="0" fontAlgn="base" hangingPunct="0">
              <a:spcBef>
                <a:spcPct val="0"/>
              </a:spcBef>
              <a:spcAft>
                <a:spcPct val="0"/>
              </a:spcAft>
              <a:defRPr sz="4400" b="1">
                <a:solidFill>
                  <a:schemeClr val="tx1"/>
                </a:solidFill>
                <a:latin typeface="Times New Roman" panose="02020603050405020304" pitchFamily="18" charset="0"/>
              </a:defRPr>
            </a:lvl9pPr>
          </a:lstStyle>
          <a:p>
            <a:endParaRPr lang="en-US" altLang="nb-NO"/>
          </a:p>
        </p:txBody>
      </p:sp>
      <p:sp>
        <p:nvSpPr>
          <p:cNvPr id="7188" name="AutoShape 133"/>
          <p:cNvSpPr>
            <a:spLocks/>
          </p:cNvSpPr>
          <p:nvPr/>
        </p:nvSpPr>
        <p:spPr bwMode="auto">
          <a:xfrm>
            <a:off x="5822950" y="6100763"/>
            <a:ext cx="1011238" cy="182562"/>
          </a:xfrm>
          <a:prstGeom prst="borderCallout1">
            <a:avLst>
              <a:gd name="adj1" fmla="val 37500"/>
              <a:gd name="adj2" fmla="val -7537"/>
              <a:gd name="adj3" fmla="val -521875"/>
              <a:gd name="adj4" fmla="val -18838"/>
            </a:avLst>
          </a:prstGeom>
          <a:noFill/>
          <a:ln w="38100">
            <a:solidFill>
              <a:srgbClr val="FF3300"/>
            </a:solidFill>
            <a:miter lim="800000"/>
            <a:headEnd/>
            <a:tailEnd/>
          </a:ln>
          <a:effectLst/>
          <a:extLst>
            <a:ext uri="{909E8E84-426E-40DD-AFC4-6F175D3DCCD1}">
              <a14:hiddenFill xmlns:a14="http://schemas.microsoft.com/office/drawing/2010/main">
                <a:solidFill>
                  <a:srgbClr val="FFFF0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54000" tIns="10800" rIns="54000" bIns="10800">
            <a:spAutoFit/>
          </a:bodyPr>
          <a:lstStyle>
            <a:lvl1pPr defTabSz="762000">
              <a:defRPr sz="4400" b="1">
                <a:solidFill>
                  <a:schemeClr val="tx1"/>
                </a:solidFill>
                <a:latin typeface="Times New Roman" panose="02020603050405020304" pitchFamily="18" charset="0"/>
              </a:defRPr>
            </a:lvl1pPr>
            <a:lvl2pPr marL="742950" indent="-285750" defTabSz="762000">
              <a:defRPr sz="4400" b="1">
                <a:solidFill>
                  <a:schemeClr val="tx1"/>
                </a:solidFill>
                <a:latin typeface="Times New Roman" panose="02020603050405020304" pitchFamily="18" charset="0"/>
              </a:defRPr>
            </a:lvl2pPr>
            <a:lvl3pPr marL="1143000" indent="-228600" defTabSz="762000">
              <a:defRPr sz="4400" b="1">
                <a:solidFill>
                  <a:schemeClr val="tx1"/>
                </a:solidFill>
                <a:latin typeface="Times New Roman" panose="02020603050405020304" pitchFamily="18" charset="0"/>
              </a:defRPr>
            </a:lvl3pPr>
            <a:lvl4pPr marL="1600200" indent="-228600" defTabSz="762000">
              <a:defRPr sz="4400" b="1">
                <a:solidFill>
                  <a:schemeClr val="tx1"/>
                </a:solidFill>
                <a:latin typeface="Times New Roman" panose="02020603050405020304" pitchFamily="18" charset="0"/>
              </a:defRPr>
            </a:lvl4pPr>
            <a:lvl5pPr marL="2057400" indent="-228600" defTabSz="762000">
              <a:defRPr sz="4400" b="1">
                <a:solidFill>
                  <a:schemeClr val="tx1"/>
                </a:solidFill>
                <a:latin typeface="Times New Roman" panose="02020603050405020304" pitchFamily="18" charset="0"/>
              </a:defRPr>
            </a:lvl5pPr>
            <a:lvl6pPr marL="2514600" indent="-228600" defTabSz="762000" eaLnBrk="0" fontAlgn="base" hangingPunct="0">
              <a:spcBef>
                <a:spcPct val="0"/>
              </a:spcBef>
              <a:spcAft>
                <a:spcPct val="0"/>
              </a:spcAft>
              <a:defRPr sz="4400" b="1">
                <a:solidFill>
                  <a:schemeClr val="tx1"/>
                </a:solidFill>
                <a:latin typeface="Times New Roman" panose="02020603050405020304" pitchFamily="18" charset="0"/>
              </a:defRPr>
            </a:lvl6pPr>
            <a:lvl7pPr marL="2971800" indent="-228600" defTabSz="762000" eaLnBrk="0" fontAlgn="base" hangingPunct="0">
              <a:spcBef>
                <a:spcPct val="0"/>
              </a:spcBef>
              <a:spcAft>
                <a:spcPct val="0"/>
              </a:spcAft>
              <a:defRPr sz="4400" b="1">
                <a:solidFill>
                  <a:schemeClr val="tx1"/>
                </a:solidFill>
                <a:latin typeface="Times New Roman" panose="02020603050405020304" pitchFamily="18" charset="0"/>
              </a:defRPr>
            </a:lvl7pPr>
            <a:lvl8pPr marL="3429000" indent="-228600" defTabSz="762000" eaLnBrk="0" fontAlgn="base" hangingPunct="0">
              <a:spcBef>
                <a:spcPct val="0"/>
              </a:spcBef>
              <a:spcAft>
                <a:spcPct val="0"/>
              </a:spcAft>
              <a:defRPr sz="4400" b="1">
                <a:solidFill>
                  <a:schemeClr val="tx1"/>
                </a:solidFill>
                <a:latin typeface="Times New Roman" panose="02020603050405020304" pitchFamily="18" charset="0"/>
              </a:defRPr>
            </a:lvl8pPr>
            <a:lvl9pPr marL="3886200" indent="-228600" defTabSz="762000" eaLnBrk="0" fontAlgn="base" hangingPunct="0">
              <a:spcBef>
                <a:spcPct val="0"/>
              </a:spcBef>
              <a:spcAft>
                <a:spcPct val="0"/>
              </a:spcAft>
              <a:defRPr sz="4400" b="1">
                <a:solidFill>
                  <a:schemeClr val="tx1"/>
                </a:solidFill>
                <a:latin typeface="Times New Roman" panose="02020603050405020304" pitchFamily="18" charset="0"/>
              </a:defRPr>
            </a:lvl9pPr>
          </a:lstStyle>
          <a:p>
            <a:pPr>
              <a:spcBef>
                <a:spcPct val="50000"/>
              </a:spcBef>
            </a:pPr>
            <a:r>
              <a:rPr lang="nb-NO" altLang="nb-NO" sz="800" b="0"/>
              <a:t>E18 Vestfold south</a:t>
            </a:r>
          </a:p>
        </p:txBody>
      </p:sp>
      <p:sp>
        <p:nvSpPr>
          <p:cNvPr id="7189" name="Oval 134"/>
          <p:cNvSpPr>
            <a:spLocks noChangeArrowheads="1"/>
          </p:cNvSpPr>
          <p:nvPr/>
        </p:nvSpPr>
        <p:spPr bwMode="auto">
          <a:xfrm>
            <a:off x="5605463" y="5083175"/>
            <a:ext cx="39687" cy="39688"/>
          </a:xfrm>
          <a:prstGeom prst="ellipse">
            <a:avLst/>
          </a:prstGeom>
          <a:solidFill>
            <a:srgbClr val="FF3300"/>
          </a:solidFill>
          <a:ln w="12700">
            <a:solidFill>
              <a:srgbClr val="FF33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4400" b="1">
                <a:solidFill>
                  <a:schemeClr val="tx1"/>
                </a:solidFill>
                <a:latin typeface="Times New Roman" panose="02020603050405020304" pitchFamily="18" charset="0"/>
              </a:defRPr>
            </a:lvl1pPr>
            <a:lvl2pPr marL="742950" indent="-285750">
              <a:defRPr sz="4400" b="1">
                <a:solidFill>
                  <a:schemeClr val="tx1"/>
                </a:solidFill>
                <a:latin typeface="Times New Roman" panose="02020603050405020304" pitchFamily="18" charset="0"/>
              </a:defRPr>
            </a:lvl2pPr>
            <a:lvl3pPr marL="1143000" indent="-228600">
              <a:defRPr sz="4400" b="1">
                <a:solidFill>
                  <a:schemeClr val="tx1"/>
                </a:solidFill>
                <a:latin typeface="Times New Roman" panose="02020603050405020304" pitchFamily="18" charset="0"/>
              </a:defRPr>
            </a:lvl3pPr>
            <a:lvl4pPr marL="1600200" indent="-228600">
              <a:defRPr sz="4400" b="1">
                <a:solidFill>
                  <a:schemeClr val="tx1"/>
                </a:solidFill>
                <a:latin typeface="Times New Roman" panose="02020603050405020304" pitchFamily="18" charset="0"/>
              </a:defRPr>
            </a:lvl4pPr>
            <a:lvl5pPr marL="2057400" indent="-228600">
              <a:defRPr sz="4400" b="1">
                <a:solidFill>
                  <a:schemeClr val="tx1"/>
                </a:solidFill>
                <a:latin typeface="Times New Roman" panose="02020603050405020304" pitchFamily="18" charset="0"/>
              </a:defRPr>
            </a:lvl5pPr>
            <a:lvl6pPr marL="2514600" indent="-228600" eaLnBrk="0" fontAlgn="base" hangingPunct="0">
              <a:spcBef>
                <a:spcPct val="0"/>
              </a:spcBef>
              <a:spcAft>
                <a:spcPct val="0"/>
              </a:spcAft>
              <a:defRPr sz="4400" b="1">
                <a:solidFill>
                  <a:schemeClr val="tx1"/>
                </a:solidFill>
                <a:latin typeface="Times New Roman" panose="02020603050405020304" pitchFamily="18" charset="0"/>
              </a:defRPr>
            </a:lvl6pPr>
            <a:lvl7pPr marL="2971800" indent="-228600" eaLnBrk="0" fontAlgn="base" hangingPunct="0">
              <a:spcBef>
                <a:spcPct val="0"/>
              </a:spcBef>
              <a:spcAft>
                <a:spcPct val="0"/>
              </a:spcAft>
              <a:defRPr sz="4400" b="1">
                <a:solidFill>
                  <a:schemeClr val="tx1"/>
                </a:solidFill>
                <a:latin typeface="Times New Roman" panose="02020603050405020304" pitchFamily="18" charset="0"/>
              </a:defRPr>
            </a:lvl7pPr>
            <a:lvl8pPr marL="3429000" indent="-228600" eaLnBrk="0" fontAlgn="base" hangingPunct="0">
              <a:spcBef>
                <a:spcPct val="0"/>
              </a:spcBef>
              <a:spcAft>
                <a:spcPct val="0"/>
              </a:spcAft>
              <a:defRPr sz="4400" b="1">
                <a:solidFill>
                  <a:schemeClr val="tx1"/>
                </a:solidFill>
                <a:latin typeface="Times New Roman" panose="02020603050405020304" pitchFamily="18" charset="0"/>
              </a:defRPr>
            </a:lvl8pPr>
            <a:lvl9pPr marL="3886200" indent="-228600" eaLnBrk="0" fontAlgn="base" hangingPunct="0">
              <a:spcBef>
                <a:spcPct val="0"/>
              </a:spcBef>
              <a:spcAft>
                <a:spcPct val="0"/>
              </a:spcAft>
              <a:defRPr sz="4400" b="1">
                <a:solidFill>
                  <a:schemeClr val="tx1"/>
                </a:solidFill>
                <a:latin typeface="Times New Roman" panose="02020603050405020304" pitchFamily="18" charset="0"/>
              </a:defRPr>
            </a:lvl9pPr>
          </a:lstStyle>
          <a:p>
            <a:endParaRPr lang="en-US" altLang="nb-NO"/>
          </a:p>
        </p:txBody>
      </p:sp>
      <p:sp>
        <p:nvSpPr>
          <p:cNvPr id="7190" name="Oval 135"/>
          <p:cNvSpPr>
            <a:spLocks noChangeArrowheads="1"/>
          </p:cNvSpPr>
          <p:nvPr/>
        </p:nvSpPr>
        <p:spPr bwMode="auto">
          <a:xfrm>
            <a:off x="5919788" y="4454525"/>
            <a:ext cx="39687" cy="39688"/>
          </a:xfrm>
          <a:prstGeom prst="ellipse">
            <a:avLst/>
          </a:prstGeom>
          <a:solidFill>
            <a:srgbClr val="FF3300"/>
          </a:solidFill>
          <a:ln w="12700">
            <a:solidFill>
              <a:srgbClr val="FF33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4400" b="1">
                <a:solidFill>
                  <a:schemeClr val="tx1"/>
                </a:solidFill>
                <a:latin typeface="Times New Roman" panose="02020603050405020304" pitchFamily="18" charset="0"/>
              </a:defRPr>
            </a:lvl1pPr>
            <a:lvl2pPr marL="742950" indent="-285750">
              <a:defRPr sz="4400" b="1">
                <a:solidFill>
                  <a:schemeClr val="tx1"/>
                </a:solidFill>
                <a:latin typeface="Times New Roman" panose="02020603050405020304" pitchFamily="18" charset="0"/>
              </a:defRPr>
            </a:lvl2pPr>
            <a:lvl3pPr marL="1143000" indent="-228600">
              <a:defRPr sz="4400" b="1">
                <a:solidFill>
                  <a:schemeClr val="tx1"/>
                </a:solidFill>
                <a:latin typeface="Times New Roman" panose="02020603050405020304" pitchFamily="18" charset="0"/>
              </a:defRPr>
            </a:lvl3pPr>
            <a:lvl4pPr marL="1600200" indent="-228600">
              <a:defRPr sz="4400" b="1">
                <a:solidFill>
                  <a:schemeClr val="tx1"/>
                </a:solidFill>
                <a:latin typeface="Times New Roman" panose="02020603050405020304" pitchFamily="18" charset="0"/>
              </a:defRPr>
            </a:lvl4pPr>
            <a:lvl5pPr marL="2057400" indent="-228600">
              <a:defRPr sz="4400" b="1">
                <a:solidFill>
                  <a:schemeClr val="tx1"/>
                </a:solidFill>
                <a:latin typeface="Times New Roman" panose="02020603050405020304" pitchFamily="18" charset="0"/>
              </a:defRPr>
            </a:lvl5pPr>
            <a:lvl6pPr marL="2514600" indent="-228600" eaLnBrk="0" fontAlgn="base" hangingPunct="0">
              <a:spcBef>
                <a:spcPct val="0"/>
              </a:spcBef>
              <a:spcAft>
                <a:spcPct val="0"/>
              </a:spcAft>
              <a:defRPr sz="4400" b="1">
                <a:solidFill>
                  <a:schemeClr val="tx1"/>
                </a:solidFill>
                <a:latin typeface="Times New Roman" panose="02020603050405020304" pitchFamily="18" charset="0"/>
              </a:defRPr>
            </a:lvl6pPr>
            <a:lvl7pPr marL="2971800" indent="-228600" eaLnBrk="0" fontAlgn="base" hangingPunct="0">
              <a:spcBef>
                <a:spcPct val="0"/>
              </a:spcBef>
              <a:spcAft>
                <a:spcPct val="0"/>
              </a:spcAft>
              <a:defRPr sz="4400" b="1">
                <a:solidFill>
                  <a:schemeClr val="tx1"/>
                </a:solidFill>
                <a:latin typeface="Times New Roman" panose="02020603050405020304" pitchFamily="18" charset="0"/>
              </a:defRPr>
            </a:lvl7pPr>
            <a:lvl8pPr marL="3429000" indent="-228600" eaLnBrk="0" fontAlgn="base" hangingPunct="0">
              <a:spcBef>
                <a:spcPct val="0"/>
              </a:spcBef>
              <a:spcAft>
                <a:spcPct val="0"/>
              </a:spcAft>
              <a:defRPr sz="4400" b="1">
                <a:solidFill>
                  <a:schemeClr val="tx1"/>
                </a:solidFill>
                <a:latin typeface="Times New Roman" panose="02020603050405020304" pitchFamily="18" charset="0"/>
              </a:defRPr>
            </a:lvl8pPr>
            <a:lvl9pPr marL="3886200" indent="-228600" eaLnBrk="0" fontAlgn="base" hangingPunct="0">
              <a:spcBef>
                <a:spcPct val="0"/>
              </a:spcBef>
              <a:spcAft>
                <a:spcPct val="0"/>
              </a:spcAft>
              <a:defRPr sz="4400" b="1">
                <a:solidFill>
                  <a:schemeClr val="tx1"/>
                </a:solidFill>
                <a:latin typeface="Times New Roman" panose="02020603050405020304" pitchFamily="18" charset="0"/>
              </a:defRPr>
            </a:lvl9pPr>
          </a:lstStyle>
          <a:p>
            <a:endParaRPr lang="en-US" altLang="nb-NO"/>
          </a:p>
        </p:txBody>
      </p:sp>
      <p:sp>
        <p:nvSpPr>
          <p:cNvPr id="7191" name="AutoShape 136"/>
          <p:cNvSpPr>
            <a:spLocks/>
          </p:cNvSpPr>
          <p:nvPr/>
        </p:nvSpPr>
        <p:spPr bwMode="auto">
          <a:xfrm>
            <a:off x="7496175" y="3924300"/>
            <a:ext cx="1404938" cy="203200"/>
          </a:xfrm>
          <a:prstGeom prst="borderCallout1">
            <a:avLst>
              <a:gd name="adj1" fmla="val 56250"/>
              <a:gd name="adj2" fmla="val -5426"/>
              <a:gd name="adj3" fmla="val 253907"/>
              <a:gd name="adj4" fmla="val -107796"/>
            </a:avLst>
          </a:prstGeom>
          <a:solidFill>
            <a:schemeClr val="bg1"/>
          </a:solidFill>
          <a:ln w="38100">
            <a:solidFill>
              <a:srgbClr val="FF33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54000" tIns="10800" rIns="54000" bIns="10800"/>
          <a:lstStyle>
            <a:lvl1pPr defTabSz="762000">
              <a:defRPr sz="4400" b="1">
                <a:solidFill>
                  <a:schemeClr val="tx1"/>
                </a:solidFill>
                <a:latin typeface="Times New Roman" panose="02020603050405020304" pitchFamily="18" charset="0"/>
              </a:defRPr>
            </a:lvl1pPr>
            <a:lvl2pPr marL="742950" indent="-285750" defTabSz="762000">
              <a:defRPr sz="4400" b="1">
                <a:solidFill>
                  <a:schemeClr val="tx1"/>
                </a:solidFill>
                <a:latin typeface="Times New Roman" panose="02020603050405020304" pitchFamily="18" charset="0"/>
              </a:defRPr>
            </a:lvl2pPr>
            <a:lvl3pPr marL="1143000" indent="-228600" defTabSz="762000">
              <a:defRPr sz="4400" b="1">
                <a:solidFill>
                  <a:schemeClr val="tx1"/>
                </a:solidFill>
                <a:latin typeface="Times New Roman" panose="02020603050405020304" pitchFamily="18" charset="0"/>
              </a:defRPr>
            </a:lvl3pPr>
            <a:lvl4pPr marL="1600200" indent="-228600" defTabSz="762000">
              <a:defRPr sz="4400" b="1">
                <a:solidFill>
                  <a:schemeClr val="tx1"/>
                </a:solidFill>
                <a:latin typeface="Times New Roman" panose="02020603050405020304" pitchFamily="18" charset="0"/>
              </a:defRPr>
            </a:lvl4pPr>
            <a:lvl5pPr marL="2057400" indent="-228600" defTabSz="762000">
              <a:defRPr sz="4400" b="1">
                <a:solidFill>
                  <a:schemeClr val="tx1"/>
                </a:solidFill>
                <a:latin typeface="Times New Roman" panose="02020603050405020304" pitchFamily="18" charset="0"/>
              </a:defRPr>
            </a:lvl5pPr>
            <a:lvl6pPr marL="2514600" indent="-228600" defTabSz="762000" eaLnBrk="0" fontAlgn="base" hangingPunct="0">
              <a:spcBef>
                <a:spcPct val="0"/>
              </a:spcBef>
              <a:spcAft>
                <a:spcPct val="0"/>
              </a:spcAft>
              <a:defRPr sz="4400" b="1">
                <a:solidFill>
                  <a:schemeClr val="tx1"/>
                </a:solidFill>
                <a:latin typeface="Times New Roman" panose="02020603050405020304" pitchFamily="18" charset="0"/>
              </a:defRPr>
            </a:lvl6pPr>
            <a:lvl7pPr marL="2971800" indent="-228600" defTabSz="762000" eaLnBrk="0" fontAlgn="base" hangingPunct="0">
              <a:spcBef>
                <a:spcPct val="0"/>
              </a:spcBef>
              <a:spcAft>
                <a:spcPct val="0"/>
              </a:spcAft>
              <a:defRPr sz="4400" b="1">
                <a:solidFill>
                  <a:schemeClr val="tx1"/>
                </a:solidFill>
                <a:latin typeface="Times New Roman" panose="02020603050405020304" pitchFamily="18" charset="0"/>
              </a:defRPr>
            </a:lvl7pPr>
            <a:lvl8pPr marL="3429000" indent="-228600" defTabSz="762000" eaLnBrk="0" fontAlgn="base" hangingPunct="0">
              <a:spcBef>
                <a:spcPct val="0"/>
              </a:spcBef>
              <a:spcAft>
                <a:spcPct val="0"/>
              </a:spcAft>
              <a:defRPr sz="4400" b="1">
                <a:solidFill>
                  <a:schemeClr val="tx1"/>
                </a:solidFill>
                <a:latin typeface="Times New Roman" panose="02020603050405020304" pitchFamily="18" charset="0"/>
              </a:defRPr>
            </a:lvl8pPr>
            <a:lvl9pPr marL="3886200" indent="-228600" defTabSz="762000" eaLnBrk="0" fontAlgn="base" hangingPunct="0">
              <a:spcBef>
                <a:spcPct val="0"/>
              </a:spcBef>
              <a:spcAft>
                <a:spcPct val="0"/>
              </a:spcAft>
              <a:defRPr sz="4400" b="1">
                <a:solidFill>
                  <a:schemeClr val="tx1"/>
                </a:solidFill>
                <a:latin typeface="Times New Roman" panose="02020603050405020304" pitchFamily="18" charset="0"/>
              </a:defRPr>
            </a:lvl9pPr>
          </a:lstStyle>
          <a:p>
            <a:pPr algn="ctr"/>
            <a:r>
              <a:rPr lang="nb-NO" altLang="nb-NO" sz="800" b="0"/>
              <a:t>E6 Gardermoen - Kolomoen</a:t>
            </a:r>
          </a:p>
        </p:txBody>
      </p:sp>
      <p:sp>
        <p:nvSpPr>
          <p:cNvPr id="7192" name="AutoShape 137"/>
          <p:cNvSpPr>
            <a:spLocks/>
          </p:cNvSpPr>
          <p:nvPr/>
        </p:nvSpPr>
        <p:spPr bwMode="auto">
          <a:xfrm>
            <a:off x="7515225" y="1403350"/>
            <a:ext cx="1081088" cy="174625"/>
          </a:xfrm>
          <a:prstGeom prst="borderCallout1">
            <a:avLst>
              <a:gd name="adj1" fmla="val 65454"/>
              <a:gd name="adj2" fmla="val -7046"/>
              <a:gd name="adj3" fmla="val 224546"/>
              <a:gd name="adj4" fmla="val -74889"/>
            </a:avLst>
          </a:prstGeom>
          <a:solidFill>
            <a:schemeClr val="bg1"/>
          </a:solidFill>
          <a:ln w="38100">
            <a:solidFill>
              <a:srgbClr val="FF33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54000" tIns="10800" rIns="54000" bIns="10800"/>
          <a:lstStyle>
            <a:lvl1pPr defTabSz="762000">
              <a:defRPr sz="4400" b="1">
                <a:solidFill>
                  <a:schemeClr val="tx1"/>
                </a:solidFill>
                <a:latin typeface="Times New Roman" panose="02020603050405020304" pitchFamily="18" charset="0"/>
              </a:defRPr>
            </a:lvl1pPr>
            <a:lvl2pPr marL="742950" indent="-285750" defTabSz="762000">
              <a:defRPr sz="4400" b="1">
                <a:solidFill>
                  <a:schemeClr val="tx1"/>
                </a:solidFill>
                <a:latin typeface="Times New Roman" panose="02020603050405020304" pitchFamily="18" charset="0"/>
              </a:defRPr>
            </a:lvl2pPr>
            <a:lvl3pPr marL="1143000" indent="-228600" defTabSz="762000">
              <a:defRPr sz="4400" b="1">
                <a:solidFill>
                  <a:schemeClr val="tx1"/>
                </a:solidFill>
                <a:latin typeface="Times New Roman" panose="02020603050405020304" pitchFamily="18" charset="0"/>
              </a:defRPr>
            </a:lvl3pPr>
            <a:lvl4pPr marL="1600200" indent="-228600" defTabSz="762000">
              <a:defRPr sz="4400" b="1">
                <a:solidFill>
                  <a:schemeClr val="tx1"/>
                </a:solidFill>
                <a:latin typeface="Times New Roman" panose="02020603050405020304" pitchFamily="18" charset="0"/>
              </a:defRPr>
            </a:lvl4pPr>
            <a:lvl5pPr marL="2057400" indent="-228600" defTabSz="762000">
              <a:defRPr sz="4400" b="1">
                <a:solidFill>
                  <a:schemeClr val="tx1"/>
                </a:solidFill>
                <a:latin typeface="Times New Roman" panose="02020603050405020304" pitchFamily="18" charset="0"/>
              </a:defRPr>
            </a:lvl5pPr>
            <a:lvl6pPr marL="2514600" indent="-228600" defTabSz="762000" eaLnBrk="0" fontAlgn="base" hangingPunct="0">
              <a:spcBef>
                <a:spcPct val="0"/>
              </a:spcBef>
              <a:spcAft>
                <a:spcPct val="0"/>
              </a:spcAft>
              <a:defRPr sz="4400" b="1">
                <a:solidFill>
                  <a:schemeClr val="tx1"/>
                </a:solidFill>
                <a:latin typeface="Times New Roman" panose="02020603050405020304" pitchFamily="18" charset="0"/>
              </a:defRPr>
            </a:lvl6pPr>
            <a:lvl7pPr marL="2971800" indent="-228600" defTabSz="762000" eaLnBrk="0" fontAlgn="base" hangingPunct="0">
              <a:spcBef>
                <a:spcPct val="0"/>
              </a:spcBef>
              <a:spcAft>
                <a:spcPct val="0"/>
              </a:spcAft>
              <a:defRPr sz="4400" b="1">
                <a:solidFill>
                  <a:schemeClr val="tx1"/>
                </a:solidFill>
                <a:latin typeface="Times New Roman" panose="02020603050405020304" pitchFamily="18" charset="0"/>
              </a:defRPr>
            </a:lvl7pPr>
            <a:lvl8pPr marL="3429000" indent="-228600" defTabSz="762000" eaLnBrk="0" fontAlgn="base" hangingPunct="0">
              <a:spcBef>
                <a:spcPct val="0"/>
              </a:spcBef>
              <a:spcAft>
                <a:spcPct val="0"/>
              </a:spcAft>
              <a:defRPr sz="4400" b="1">
                <a:solidFill>
                  <a:schemeClr val="tx1"/>
                </a:solidFill>
                <a:latin typeface="Times New Roman" panose="02020603050405020304" pitchFamily="18" charset="0"/>
              </a:defRPr>
            </a:lvl8pPr>
            <a:lvl9pPr marL="3886200" indent="-228600" defTabSz="762000" eaLnBrk="0" fontAlgn="base" hangingPunct="0">
              <a:spcBef>
                <a:spcPct val="0"/>
              </a:spcBef>
              <a:spcAft>
                <a:spcPct val="0"/>
              </a:spcAft>
              <a:defRPr sz="4400" b="1">
                <a:solidFill>
                  <a:schemeClr val="tx1"/>
                </a:solidFill>
                <a:latin typeface="Times New Roman" panose="02020603050405020304" pitchFamily="18" charset="0"/>
              </a:defRPr>
            </a:lvl9pPr>
          </a:lstStyle>
          <a:p>
            <a:r>
              <a:rPr lang="nb-NO" altLang="nb-NO" sz="800" b="0"/>
              <a:t>  Rv 17 Salten Pack</a:t>
            </a:r>
          </a:p>
        </p:txBody>
      </p:sp>
      <p:sp>
        <p:nvSpPr>
          <p:cNvPr id="7193" name="Oval 138"/>
          <p:cNvSpPr>
            <a:spLocks noChangeArrowheads="1"/>
          </p:cNvSpPr>
          <p:nvPr/>
        </p:nvSpPr>
        <p:spPr bwMode="auto">
          <a:xfrm>
            <a:off x="6632575" y="1816100"/>
            <a:ext cx="39688" cy="39688"/>
          </a:xfrm>
          <a:prstGeom prst="ellipse">
            <a:avLst/>
          </a:prstGeom>
          <a:solidFill>
            <a:srgbClr val="FF3300"/>
          </a:solidFill>
          <a:ln w="12700">
            <a:solidFill>
              <a:srgbClr val="FF33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4400" b="1">
                <a:solidFill>
                  <a:schemeClr val="tx1"/>
                </a:solidFill>
                <a:latin typeface="Times New Roman" panose="02020603050405020304" pitchFamily="18" charset="0"/>
              </a:defRPr>
            </a:lvl1pPr>
            <a:lvl2pPr marL="742950" indent="-285750">
              <a:defRPr sz="4400" b="1">
                <a:solidFill>
                  <a:schemeClr val="tx1"/>
                </a:solidFill>
                <a:latin typeface="Times New Roman" panose="02020603050405020304" pitchFamily="18" charset="0"/>
              </a:defRPr>
            </a:lvl2pPr>
            <a:lvl3pPr marL="1143000" indent="-228600">
              <a:defRPr sz="4400" b="1">
                <a:solidFill>
                  <a:schemeClr val="tx1"/>
                </a:solidFill>
                <a:latin typeface="Times New Roman" panose="02020603050405020304" pitchFamily="18" charset="0"/>
              </a:defRPr>
            </a:lvl3pPr>
            <a:lvl4pPr marL="1600200" indent="-228600">
              <a:defRPr sz="4400" b="1">
                <a:solidFill>
                  <a:schemeClr val="tx1"/>
                </a:solidFill>
                <a:latin typeface="Times New Roman" panose="02020603050405020304" pitchFamily="18" charset="0"/>
              </a:defRPr>
            </a:lvl4pPr>
            <a:lvl5pPr marL="2057400" indent="-228600">
              <a:defRPr sz="4400" b="1">
                <a:solidFill>
                  <a:schemeClr val="tx1"/>
                </a:solidFill>
                <a:latin typeface="Times New Roman" panose="02020603050405020304" pitchFamily="18" charset="0"/>
              </a:defRPr>
            </a:lvl5pPr>
            <a:lvl6pPr marL="2514600" indent="-228600" eaLnBrk="0" fontAlgn="base" hangingPunct="0">
              <a:spcBef>
                <a:spcPct val="0"/>
              </a:spcBef>
              <a:spcAft>
                <a:spcPct val="0"/>
              </a:spcAft>
              <a:defRPr sz="4400" b="1">
                <a:solidFill>
                  <a:schemeClr val="tx1"/>
                </a:solidFill>
                <a:latin typeface="Times New Roman" panose="02020603050405020304" pitchFamily="18" charset="0"/>
              </a:defRPr>
            </a:lvl6pPr>
            <a:lvl7pPr marL="2971800" indent="-228600" eaLnBrk="0" fontAlgn="base" hangingPunct="0">
              <a:spcBef>
                <a:spcPct val="0"/>
              </a:spcBef>
              <a:spcAft>
                <a:spcPct val="0"/>
              </a:spcAft>
              <a:defRPr sz="4400" b="1">
                <a:solidFill>
                  <a:schemeClr val="tx1"/>
                </a:solidFill>
                <a:latin typeface="Times New Roman" panose="02020603050405020304" pitchFamily="18" charset="0"/>
              </a:defRPr>
            </a:lvl7pPr>
            <a:lvl8pPr marL="3429000" indent="-228600" eaLnBrk="0" fontAlgn="base" hangingPunct="0">
              <a:spcBef>
                <a:spcPct val="0"/>
              </a:spcBef>
              <a:spcAft>
                <a:spcPct val="0"/>
              </a:spcAft>
              <a:defRPr sz="4400" b="1">
                <a:solidFill>
                  <a:schemeClr val="tx1"/>
                </a:solidFill>
                <a:latin typeface="Times New Roman" panose="02020603050405020304" pitchFamily="18" charset="0"/>
              </a:defRPr>
            </a:lvl8pPr>
            <a:lvl9pPr marL="3886200" indent="-228600" eaLnBrk="0" fontAlgn="base" hangingPunct="0">
              <a:spcBef>
                <a:spcPct val="0"/>
              </a:spcBef>
              <a:spcAft>
                <a:spcPct val="0"/>
              </a:spcAft>
              <a:defRPr sz="4400" b="1">
                <a:solidFill>
                  <a:schemeClr val="tx1"/>
                </a:solidFill>
                <a:latin typeface="Times New Roman" panose="02020603050405020304" pitchFamily="18" charset="0"/>
              </a:defRPr>
            </a:lvl9pPr>
          </a:lstStyle>
          <a:p>
            <a:endParaRPr lang="en-US" altLang="nb-NO"/>
          </a:p>
        </p:txBody>
      </p:sp>
      <p:sp>
        <p:nvSpPr>
          <p:cNvPr id="7194" name="AutoShape 34"/>
          <p:cNvSpPr>
            <a:spLocks/>
          </p:cNvSpPr>
          <p:nvPr/>
        </p:nvSpPr>
        <p:spPr bwMode="auto">
          <a:xfrm>
            <a:off x="7524750" y="2692400"/>
            <a:ext cx="1127125" cy="144463"/>
          </a:xfrm>
          <a:prstGeom prst="borderCallout1">
            <a:avLst>
              <a:gd name="adj1" fmla="val 69903"/>
              <a:gd name="adj2" fmla="val -6759"/>
              <a:gd name="adj3" fmla="val 437120"/>
              <a:gd name="adj4" fmla="val -140847"/>
            </a:avLst>
          </a:prstGeom>
          <a:solidFill>
            <a:srgbClr val="FFFF00"/>
          </a:solidFill>
          <a:ln w="38100">
            <a:solidFill>
              <a:srgbClr val="FF3300"/>
            </a:solidFill>
            <a:miter lim="800000"/>
            <a:headEnd/>
            <a:tailEnd/>
          </a:ln>
        </p:spPr>
        <p:txBody>
          <a:bodyPr lIns="54000" tIns="10800" rIns="54000" bIns="10800">
            <a:spAutoFit/>
          </a:bodyPr>
          <a:lstStyle>
            <a:lvl1pPr defTabSz="762000">
              <a:defRPr sz="4400" b="1">
                <a:solidFill>
                  <a:schemeClr val="tx1"/>
                </a:solidFill>
                <a:latin typeface="Times New Roman" panose="02020603050405020304" pitchFamily="18" charset="0"/>
              </a:defRPr>
            </a:lvl1pPr>
            <a:lvl2pPr marL="742950" indent="-285750" defTabSz="762000">
              <a:defRPr sz="4400" b="1">
                <a:solidFill>
                  <a:schemeClr val="tx1"/>
                </a:solidFill>
                <a:latin typeface="Times New Roman" panose="02020603050405020304" pitchFamily="18" charset="0"/>
              </a:defRPr>
            </a:lvl2pPr>
            <a:lvl3pPr marL="1143000" indent="-228600" defTabSz="762000">
              <a:defRPr sz="4400" b="1">
                <a:solidFill>
                  <a:schemeClr val="tx1"/>
                </a:solidFill>
                <a:latin typeface="Times New Roman" panose="02020603050405020304" pitchFamily="18" charset="0"/>
              </a:defRPr>
            </a:lvl3pPr>
            <a:lvl4pPr marL="1600200" indent="-228600" defTabSz="762000">
              <a:defRPr sz="4400" b="1">
                <a:solidFill>
                  <a:schemeClr val="tx1"/>
                </a:solidFill>
                <a:latin typeface="Times New Roman" panose="02020603050405020304" pitchFamily="18" charset="0"/>
              </a:defRPr>
            </a:lvl4pPr>
            <a:lvl5pPr marL="2057400" indent="-228600" defTabSz="762000">
              <a:defRPr sz="4400" b="1">
                <a:solidFill>
                  <a:schemeClr val="tx1"/>
                </a:solidFill>
                <a:latin typeface="Times New Roman" panose="02020603050405020304" pitchFamily="18" charset="0"/>
              </a:defRPr>
            </a:lvl5pPr>
            <a:lvl6pPr marL="2514600" indent="-228600" defTabSz="762000" eaLnBrk="0" fontAlgn="base" hangingPunct="0">
              <a:spcBef>
                <a:spcPct val="0"/>
              </a:spcBef>
              <a:spcAft>
                <a:spcPct val="0"/>
              </a:spcAft>
              <a:defRPr sz="4400" b="1">
                <a:solidFill>
                  <a:schemeClr val="tx1"/>
                </a:solidFill>
                <a:latin typeface="Times New Roman" panose="02020603050405020304" pitchFamily="18" charset="0"/>
              </a:defRPr>
            </a:lvl6pPr>
            <a:lvl7pPr marL="2971800" indent="-228600" defTabSz="762000" eaLnBrk="0" fontAlgn="base" hangingPunct="0">
              <a:spcBef>
                <a:spcPct val="0"/>
              </a:spcBef>
              <a:spcAft>
                <a:spcPct val="0"/>
              </a:spcAft>
              <a:defRPr sz="4400" b="1">
                <a:solidFill>
                  <a:schemeClr val="tx1"/>
                </a:solidFill>
                <a:latin typeface="Times New Roman" panose="02020603050405020304" pitchFamily="18" charset="0"/>
              </a:defRPr>
            </a:lvl7pPr>
            <a:lvl8pPr marL="3429000" indent="-228600" defTabSz="762000" eaLnBrk="0" fontAlgn="base" hangingPunct="0">
              <a:spcBef>
                <a:spcPct val="0"/>
              </a:spcBef>
              <a:spcAft>
                <a:spcPct val="0"/>
              </a:spcAft>
              <a:defRPr sz="4400" b="1">
                <a:solidFill>
                  <a:schemeClr val="tx1"/>
                </a:solidFill>
                <a:latin typeface="Times New Roman" panose="02020603050405020304" pitchFamily="18" charset="0"/>
              </a:defRPr>
            </a:lvl8pPr>
            <a:lvl9pPr marL="3886200" indent="-228600" defTabSz="762000" eaLnBrk="0" fontAlgn="base" hangingPunct="0">
              <a:spcBef>
                <a:spcPct val="0"/>
              </a:spcBef>
              <a:spcAft>
                <a:spcPct val="0"/>
              </a:spcAft>
              <a:defRPr sz="4400" b="1">
                <a:solidFill>
                  <a:schemeClr val="tx1"/>
                </a:solidFill>
                <a:latin typeface="Times New Roman" panose="02020603050405020304" pitchFamily="18" charset="0"/>
              </a:defRPr>
            </a:lvl9pPr>
          </a:lstStyle>
          <a:p>
            <a:r>
              <a:rPr lang="nb-NO" altLang="nb-NO" sz="800" b="0"/>
              <a:t>Trondheim </a:t>
            </a:r>
          </a:p>
        </p:txBody>
      </p:sp>
      <p:sp>
        <p:nvSpPr>
          <p:cNvPr id="7195" name="Oval 89"/>
          <p:cNvSpPr>
            <a:spLocks noChangeArrowheads="1"/>
          </p:cNvSpPr>
          <p:nvPr/>
        </p:nvSpPr>
        <p:spPr bwMode="auto">
          <a:xfrm>
            <a:off x="7188200" y="923925"/>
            <a:ext cx="39688" cy="39688"/>
          </a:xfrm>
          <a:prstGeom prst="ellipse">
            <a:avLst/>
          </a:prstGeom>
          <a:solidFill>
            <a:srgbClr val="FF3300"/>
          </a:solidFill>
          <a:ln w="12700">
            <a:solidFill>
              <a:srgbClr val="FF33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4400" b="1">
                <a:solidFill>
                  <a:schemeClr val="tx1"/>
                </a:solidFill>
                <a:latin typeface="Times New Roman" panose="02020603050405020304" pitchFamily="18" charset="0"/>
              </a:defRPr>
            </a:lvl1pPr>
            <a:lvl2pPr marL="742950" indent="-285750">
              <a:defRPr sz="4400" b="1">
                <a:solidFill>
                  <a:schemeClr val="tx1"/>
                </a:solidFill>
                <a:latin typeface="Times New Roman" panose="02020603050405020304" pitchFamily="18" charset="0"/>
              </a:defRPr>
            </a:lvl2pPr>
            <a:lvl3pPr marL="1143000" indent="-228600">
              <a:defRPr sz="4400" b="1">
                <a:solidFill>
                  <a:schemeClr val="tx1"/>
                </a:solidFill>
                <a:latin typeface="Times New Roman" panose="02020603050405020304" pitchFamily="18" charset="0"/>
              </a:defRPr>
            </a:lvl3pPr>
            <a:lvl4pPr marL="1600200" indent="-228600">
              <a:defRPr sz="4400" b="1">
                <a:solidFill>
                  <a:schemeClr val="tx1"/>
                </a:solidFill>
                <a:latin typeface="Times New Roman" panose="02020603050405020304" pitchFamily="18" charset="0"/>
              </a:defRPr>
            </a:lvl4pPr>
            <a:lvl5pPr marL="2057400" indent="-228600">
              <a:defRPr sz="4400" b="1">
                <a:solidFill>
                  <a:schemeClr val="tx1"/>
                </a:solidFill>
                <a:latin typeface="Times New Roman" panose="02020603050405020304" pitchFamily="18" charset="0"/>
              </a:defRPr>
            </a:lvl5pPr>
            <a:lvl6pPr marL="2514600" indent="-228600" eaLnBrk="0" fontAlgn="base" hangingPunct="0">
              <a:spcBef>
                <a:spcPct val="0"/>
              </a:spcBef>
              <a:spcAft>
                <a:spcPct val="0"/>
              </a:spcAft>
              <a:defRPr sz="4400" b="1">
                <a:solidFill>
                  <a:schemeClr val="tx1"/>
                </a:solidFill>
                <a:latin typeface="Times New Roman" panose="02020603050405020304" pitchFamily="18" charset="0"/>
              </a:defRPr>
            </a:lvl6pPr>
            <a:lvl7pPr marL="2971800" indent="-228600" eaLnBrk="0" fontAlgn="base" hangingPunct="0">
              <a:spcBef>
                <a:spcPct val="0"/>
              </a:spcBef>
              <a:spcAft>
                <a:spcPct val="0"/>
              </a:spcAft>
              <a:defRPr sz="4400" b="1">
                <a:solidFill>
                  <a:schemeClr val="tx1"/>
                </a:solidFill>
                <a:latin typeface="Times New Roman" panose="02020603050405020304" pitchFamily="18" charset="0"/>
              </a:defRPr>
            </a:lvl7pPr>
            <a:lvl8pPr marL="3429000" indent="-228600" eaLnBrk="0" fontAlgn="base" hangingPunct="0">
              <a:spcBef>
                <a:spcPct val="0"/>
              </a:spcBef>
              <a:spcAft>
                <a:spcPct val="0"/>
              </a:spcAft>
              <a:defRPr sz="4400" b="1">
                <a:solidFill>
                  <a:schemeClr val="tx1"/>
                </a:solidFill>
                <a:latin typeface="Times New Roman" panose="02020603050405020304" pitchFamily="18" charset="0"/>
              </a:defRPr>
            </a:lvl8pPr>
            <a:lvl9pPr marL="3886200" indent="-228600" eaLnBrk="0" fontAlgn="base" hangingPunct="0">
              <a:spcBef>
                <a:spcPct val="0"/>
              </a:spcBef>
              <a:spcAft>
                <a:spcPct val="0"/>
              </a:spcAft>
              <a:defRPr sz="4400" b="1">
                <a:solidFill>
                  <a:schemeClr val="tx1"/>
                </a:solidFill>
                <a:latin typeface="Times New Roman" panose="02020603050405020304" pitchFamily="18" charset="0"/>
              </a:defRPr>
            </a:lvl9pPr>
          </a:lstStyle>
          <a:p>
            <a:endParaRPr lang="en-US" altLang="nb-NO"/>
          </a:p>
        </p:txBody>
      </p:sp>
      <p:sp>
        <p:nvSpPr>
          <p:cNvPr id="7196" name="AutoShape 137"/>
          <p:cNvSpPr>
            <a:spLocks/>
          </p:cNvSpPr>
          <p:nvPr/>
        </p:nvSpPr>
        <p:spPr bwMode="auto">
          <a:xfrm>
            <a:off x="7524750" y="1120775"/>
            <a:ext cx="1081088" cy="174625"/>
          </a:xfrm>
          <a:prstGeom prst="borderCallout1">
            <a:avLst>
              <a:gd name="adj1" fmla="val 65454"/>
              <a:gd name="adj2" fmla="val -7046"/>
              <a:gd name="adj3" fmla="val -91819"/>
              <a:gd name="adj4" fmla="val -23787"/>
            </a:avLst>
          </a:prstGeom>
          <a:solidFill>
            <a:schemeClr val="bg1"/>
          </a:solidFill>
          <a:ln w="38100">
            <a:solidFill>
              <a:srgbClr val="FF33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54000" tIns="10800" rIns="54000" bIns="10800"/>
          <a:lstStyle>
            <a:lvl1pPr defTabSz="762000">
              <a:defRPr sz="4400" b="1">
                <a:solidFill>
                  <a:schemeClr val="tx1"/>
                </a:solidFill>
                <a:latin typeface="Times New Roman" panose="02020603050405020304" pitchFamily="18" charset="0"/>
              </a:defRPr>
            </a:lvl1pPr>
            <a:lvl2pPr marL="742950" indent="-285750" defTabSz="762000">
              <a:defRPr sz="4400" b="1">
                <a:solidFill>
                  <a:schemeClr val="tx1"/>
                </a:solidFill>
                <a:latin typeface="Times New Roman" panose="02020603050405020304" pitchFamily="18" charset="0"/>
              </a:defRPr>
            </a:lvl2pPr>
            <a:lvl3pPr marL="1143000" indent="-228600" defTabSz="762000">
              <a:defRPr sz="4400" b="1">
                <a:solidFill>
                  <a:schemeClr val="tx1"/>
                </a:solidFill>
                <a:latin typeface="Times New Roman" panose="02020603050405020304" pitchFamily="18" charset="0"/>
              </a:defRPr>
            </a:lvl3pPr>
            <a:lvl4pPr marL="1600200" indent="-228600" defTabSz="762000">
              <a:defRPr sz="4400" b="1">
                <a:solidFill>
                  <a:schemeClr val="tx1"/>
                </a:solidFill>
                <a:latin typeface="Times New Roman" panose="02020603050405020304" pitchFamily="18" charset="0"/>
              </a:defRPr>
            </a:lvl4pPr>
            <a:lvl5pPr marL="2057400" indent="-228600" defTabSz="762000">
              <a:defRPr sz="4400" b="1">
                <a:solidFill>
                  <a:schemeClr val="tx1"/>
                </a:solidFill>
                <a:latin typeface="Times New Roman" panose="02020603050405020304" pitchFamily="18" charset="0"/>
              </a:defRPr>
            </a:lvl5pPr>
            <a:lvl6pPr marL="2514600" indent="-228600" defTabSz="762000" eaLnBrk="0" fontAlgn="base" hangingPunct="0">
              <a:spcBef>
                <a:spcPct val="0"/>
              </a:spcBef>
              <a:spcAft>
                <a:spcPct val="0"/>
              </a:spcAft>
              <a:defRPr sz="4400" b="1">
                <a:solidFill>
                  <a:schemeClr val="tx1"/>
                </a:solidFill>
                <a:latin typeface="Times New Roman" panose="02020603050405020304" pitchFamily="18" charset="0"/>
              </a:defRPr>
            </a:lvl6pPr>
            <a:lvl7pPr marL="2971800" indent="-228600" defTabSz="762000" eaLnBrk="0" fontAlgn="base" hangingPunct="0">
              <a:spcBef>
                <a:spcPct val="0"/>
              </a:spcBef>
              <a:spcAft>
                <a:spcPct val="0"/>
              </a:spcAft>
              <a:defRPr sz="4400" b="1">
                <a:solidFill>
                  <a:schemeClr val="tx1"/>
                </a:solidFill>
                <a:latin typeface="Times New Roman" panose="02020603050405020304" pitchFamily="18" charset="0"/>
              </a:defRPr>
            </a:lvl7pPr>
            <a:lvl8pPr marL="3429000" indent="-228600" defTabSz="762000" eaLnBrk="0" fontAlgn="base" hangingPunct="0">
              <a:spcBef>
                <a:spcPct val="0"/>
              </a:spcBef>
              <a:spcAft>
                <a:spcPct val="0"/>
              </a:spcAft>
              <a:defRPr sz="4400" b="1">
                <a:solidFill>
                  <a:schemeClr val="tx1"/>
                </a:solidFill>
                <a:latin typeface="Times New Roman" panose="02020603050405020304" pitchFamily="18" charset="0"/>
              </a:defRPr>
            </a:lvl8pPr>
            <a:lvl9pPr marL="3886200" indent="-228600" defTabSz="762000" eaLnBrk="0" fontAlgn="base" hangingPunct="0">
              <a:spcBef>
                <a:spcPct val="0"/>
              </a:spcBef>
              <a:spcAft>
                <a:spcPct val="0"/>
              </a:spcAft>
              <a:defRPr sz="4400" b="1">
                <a:solidFill>
                  <a:schemeClr val="tx1"/>
                </a:solidFill>
                <a:latin typeface="Times New Roman" panose="02020603050405020304" pitchFamily="18" charset="0"/>
              </a:defRPr>
            </a:lvl9pPr>
          </a:lstStyle>
          <a:p>
            <a:r>
              <a:rPr lang="nb-NO" altLang="nb-NO" sz="800" b="0"/>
              <a:t>  Rya link</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44570"/>
                                        </p:tgtEl>
                                        <p:attrNameLst>
                                          <p:attrName>style.visibility</p:attrName>
                                        </p:attrNameLst>
                                      </p:cBhvr>
                                      <p:to>
                                        <p:strVal val="visible"/>
                                      </p:to>
                                    </p:set>
                                    <p:anim calcmode="lin" valueType="num">
                                      <p:cBhvr additive="base">
                                        <p:cTn id="7" dur="500" fill="hold"/>
                                        <p:tgtEl>
                                          <p:spTgt spid="744570"/>
                                        </p:tgtEl>
                                        <p:attrNameLst>
                                          <p:attrName>ppt_x</p:attrName>
                                        </p:attrNameLst>
                                      </p:cBhvr>
                                      <p:tavLst>
                                        <p:tav tm="0">
                                          <p:val>
                                            <p:strVal val="#ppt_x"/>
                                          </p:val>
                                        </p:tav>
                                        <p:tav tm="100000">
                                          <p:val>
                                            <p:strVal val="#ppt_x"/>
                                          </p:val>
                                        </p:tav>
                                      </p:tavLst>
                                    </p:anim>
                                    <p:anim calcmode="lin" valueType="num">
                                      <p:cBhvr additive="base">
                                        <p:cTn id="8" dur="500" fill="hold"/>
                                        <p:tgtEl>
                                          <p:spTgt spid="744570"/>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744567">
                                            <p:txEl>
                                              <p:pRg st="0" end="0"/>
                                            </p:txEl>
                                          </p:spTgt>
                                        </p:tgtEl>
                                        <p:attrNameLst>
                                          <p:attrName>style.visibility</p:attrName>
                                        </p:attrNameLst>
                                      </p:cBhvr>
                                      <p:to>
                                        <p:strVal val="visible"/>
                                      </p:to>
                                    </p:set>
                                    <p:anim calcmode="lin" valueType="num">
                                      <p:cBhvr additive="base">
                                        <p:cTn id="11" dur="500" fill="hold"/>
                                        <p:tgtEl>
                                          <p:spTgt spid="744567">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744567">
                                            <p:txEl>
                                              <p:pRg st="0" end="0"/>
                                            </p:txEl>
                                          </p:spTgt>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744573"/>
                                        </p:tgtEl>
                                        <p:attrNameLst>
                                          <p:attrName>style.visibility</p:attrName>
                                        </p:attrNameLst>
                                      </p:cBhvr>
                                      <p:to>
                                        <p:strVal val="visible"/>
                                      </p:to>
                                    </p:set>
                                    <p:anim calcmode="lin" valueType="num">
                                      <p:cBhvr additive="base">
                                        <p:cTn id="15" dur="500" fill="hold"/>
                                        <p:tgtEl>
                                          <p:spTgt spid="744573"/>
                                        </p:tgtEl>
                                        <p:attrNameLst>
                                          <p:attrName>ppt_x</p:attrName>
                                        </p:attrNameLst>
                                      </p:cBhvr>
                                      <p:tavLst>
                                        <p:tav tm="0">
                                          <p:val>
                                            <p:strVal val="#ppt_x"/>
                                          </p:val>
                                        </p:tav>
                                        <p:tav tm="100000">
                                          <p:val>
                                            <p:strVal val="#ppt_x"/>
                                          </p:val>
                                        </p:tav>
                                      </p:tavLst>
                                    </p:anim>
                                    <p:anim calcmode="lin" valueType="num">
                                      <p:cBhvr additive="base">
                                        <p:cTn id="16" dur="500" fill="hold"/>
                                        <p:tgtEl>
                                          <p:spTgt spid="744573"/>
                                        </p:tgtEl>
                                        <p:attrNameLst>
                                          <p:attrName>ppt_y</p:attrName>
                                        </p:attrNameLst>
                                      </p:cBhvr>
                                      <p:tavLst>
                                        <p:tav tm="0">
                                          <p:val>
                                            <p:strVal val="1+#ppt_h/2"/>
                                          </p:val>
                                        </p:tav>
                                        <p:tav tm="100000">
                                          <p:val>
                                            <p:strVal val="#ppt_y"/>
                                          </p:val>
                                        </p:tav>
                                      </p:tavLst>
                                    </p:anim>
                                  </p:childTnLst>
                                </p:cTn>
                              </p:par>
                            </p:childTnLst>
                          </p:cTn>
                        </p:par>
                      </p:childTnLst>
                    </p:cTn>
                  </p:par>
                  <p:par>
                    <p:cTn id="17" fill="hold" nodeType="clickPar">
                      <p:stCondLst>
                        <p:cond delay="indefinite"/>
                      </p:stCondLst>
                      <p:childTnLst>
                        <p:par>
                          <p:cTn id="18" fill="hold" nodeType="withGroup">
                            <p:stCondLst>
                              <p:cond delay="0"/>
                            </p:stCondLst>
                            <p:childTnLst>
                              <p:par>
                                <p:cTn id="19" presetID="2" presetClass="entr" presetSubtype="4" fill="hold" grpId="0" nodeType="clickEffect">
                                  <p:stCondLst>
                                    <p:cond delay="0"/>
                                  </p:stCondLst>
                                  <p:childTnLst>
                                    <p:set>
                                      <p:cBhvr>
                                        <p:cTn id="20" dur="1" fill="hold">
                                          <p:stCondLst>
                                            <p:cond delay="0"/>
                                          </p:stCondLst>
                                        </p:cTn>
                                        <p:tgtEl>
                                          <p:spTgt spid="744568"/>
                                        </p:tgtEl>
                                        <p:attrNameLst>
                                          <p:attrName>style.visibility</p:attrName>
                                        </p:attrNameLst>
                                      </p:cBhvr>
                                      <p:to>
                                        <p:strVal val="visible"/>
                                      </p:to>
                                    </p:set>
                                    <p:anim calcmode="lin" valueType="num">
                                      <p:cBhvr additive="base">
                                        <p:cTn id="21" dur="500" fill="hold"/>
                                        <p:tgtEl>
                                          <p:spTgt spid="744568"/>
                                        </p:tgtEl>
                                        <p:attrNameLst>
                                          <p:attrName>ppt_x</p:attrName>
                                        </p:attrNameLst>
                                      </p:cBhvr>
                                      <p:tavLst>
                                        <p:tav tm="0">
                                          <p:val>
                                            <p:strVal val="#ppt_x"/>
                                          </p:val>
                                        </p:tav>
                                        <p:tav tm="100000">
                                          <p:val>
                                            <p:strVal val="#ppt_x"/>
                                          </p:val>
                                        </p:tav>
                                      </p:tavLst>
                                    </p:anim>
                                    <p:anim calcmode="lin" valueType="num">
                                      <p:cBhvr additive="base">
                                        <p:cTn id="22" dur="500" fill="hold"/>
                                        <p:tgtEl>
                                          <p:spTgt spid="744568"/>
                                        </p:tgtEl>
                                        <p:attrNameLst>
                                          <p:attrName>ppt_y</p:attrName>
                                        </p:attrNameLst>
                                      </p:cBhvr>
                                      <p:tavLst>
                                        <p:tav tm="0">
                                          <p:val>
                                            <p:strVal val="1+#ppt_h/2"/>
                                          </p:val>
                                        </p:tav>
                                        <p:tav tm="100000">
                                          <p:val>
                                            <p:strVal val="#ppt_y"/>
                                          </p:val>
                                        </p:tav>
                                      </p:tavLst>
                                    </p:anim>
                                  </p:childTnLst>
                                </p:cTn>
                              </p:par>
                              <p:par>
                                <p:cTn id="23" presetID="2" presetClass="entr" presetSubtype="4" fill="hold" grpId="0" nodeType="withEffect">
                                  <p:stCondLst>
                                    <p:cond delay="0"/>
                                  </p:stCondLst>
                                  <p:childTnLst>
                                    <p:set>
                                      <p:cBhvr>
                                        <p:cTn id="24" dur="1" fill="hold">
                                          <p:stCondLst>
                                            <p:cond delay="0"/>
                                          </p:stCondLst>
                                        </p:cTn>
                                        <p:tgtEl>
                                          <p:spTgt spid="744572"/>
                                        </p:tgtEl>
                                        <p:attrNameLst>
                                          <p:attrName>style.visibility</p:attrName>
                                        </p:attrNameLst>
                                      </p:cBhvr>
                                      <p:to>
                                        <p:strVal val="visible"/>
                                      </p:to>
                                    </p:set>
                                    <p:anim calcmode="lin" valueType="num">
                                      <p:cBhvr additive="base">
                                        <p:cTn id="25" dur="500" fill="hold"/>
                                        <p:tgtEl>
                                          <p:spTgt spid="744572"/>
                                        </p:tgtEl>
                                        <p:attrNameLst>
                                          <p:attrName>ppt_x</p:attrName>
                                        </p:attrNameLst>
                                      </p:cBhvr>
                                      <p:tavLst>
                                        <p:tav tm="0">
                                          <p:val>
                                            <p:strVal val="#ppt_x"/>
                                          </p:val>
                                        </p:tav>
                                        <p:tav tm="100000">
                                          <p:val>
                                            <p:strVal val="#ppt_x"/>
                                          </p:val>
                                        </p:tav>
                                      </p:tavLst>
                                    </p:anim>
                                    <p:anim calcmode="lin" valueType="num">
                                      <p:cBhvr additive="base">
                                        <p:cTn id="26" dur="500" fill="hold"/>
                                        <p:tgtEl>
                                          <p:spTgt spid="744572"/>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744569"/>
                                        </p:tgtEl>
                                        <p:attrNameLst>
                                          <p:attrName>style.visibility</p:attrName>
                                        </p:attrNameLst>
                                      </p:cBhvr>
                                      <p:to>
                                        <p:strVal val="visible"/>
                                      </p:to>
                                    </p:set>
                                    <p:anim calcmode="lin" valueType="num">
                                      <p:cBhvr additive="base">
                                        <p:cTn id="31" dur="500" fill="hold"/>
                                        <p:tgtEl>
                                          <p:spTgt spid="744569"/>
                                        </p:tgtEl>
                                        <p:attrNameLst>
                                          <p:attrName>ppt_x</p:attrName>
                                        </p:attrNameLst>
                                      </p:cBhvr>
                                      <p:tavLst>
                                        <p:tav tm="0">
                                          <p:val>
                                            <p:strVal val="#ppt_x"/>
                                          </p:val>
                                        </p:tav>
                                        <p:tav tm="100000">
                                          <p:val>
                                            <p:strVal val="#ppt_x"/>
                                          </p:val>
                                        </p:tav>
                                      </p:tavLst>
                                    </p:anim>
                                    <p:anim calcmode="lin" valueType="num">
                                      <p:cBhvr additive="base">
                                        <p:cTn id="32" dur="500" fill="hold"/>
                                        <p:tgtEl>
                                          <p:spTgt spid="744569"/>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744571"/>
                                        </p:tgtEl>
                                        <p:attrNameLst>
                                          <p:attrName>style.visibility</p:attrName>
                                        </p:attrNameLst>
                                      </p:cBhvr>
                                      <p:to>
                                        <p:strVal val="visible"/>
                                      </p:to>
                                    </p:set>
                                    <p:anim calcmode="lin" valueType="num">
                                      <p:cBhvr additive="base">
                                        <p:cTn id="35" dur="500" fill="hold"/>
                                        <p:tgtEl>
                                          <p:spTgt spid="744571"/>
                                        </p:tgtEl>
                                        <p:attrNameLst>
                                          <p:attrName>ppt_x</p:attrName>
                                        </p:attrNameLst>
                                      </p:cBhvr>
                                      <p:tavLst>
                                        <p:tav tm="0">
                                          <p:val>
                                            <p:strVal val="#ppt_x"/>
                                          </p:val>
                                        </p:tav>
                                        <p:tav tm="100000">
                                          <p:val>
                                            <p:strVal val="#ppt_x"/>
                                          </p:val>
                                        </p:tav>
                                      </p:tavLst>
                                    </p:anim>
                                    <p:anim calcmode="lin" valueType="num">
                                      <p:cBhvr additive="base">
                                        <p:cTn id="36" dur="500" fill="hold"/>
                                        <p:tgtEl>
                                          <p:spTgt spid="744571"/>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744574"/>
                                        </p:tgtEl>
                                        <p:attrNameLst>
                                          <p:attrName>style.visibility</p:attrName>
                                        </p:attrNameLst>
                                      </p:cBhvr>
                                      <p:to>
                                        <p:strVal val="visible"/>
                                      </p:to>
                                    </p:set>
                                    <p:anim calcmode="lin" valueType="num">
                                      <p:cBhvr additive="base">
                                        <p:cTn id="39" dur="500" fill="hold"/>
                                        <p:tgtEl>
                                          <p:spTgt spid="744574"/>
                                        </p:tgtEl>
                                        <p:attrNameLst>
                                          <p:attrName>ppt_x</p:attrName>
                                        </p:attrNameLst>
                                      </p:cBhvr>
                                      <p:tavLst>
                                        <p:tav tm="0">
                                          <p:val>
                                            <p:strVal val="#ppt_x"/>
                                          </p:val>
                                        </p:tav>
                                        <p:tav tm="100000">
                                          <p:val>
                                            <p:strVal val="#ppt_x"/>
                                          </p:val>
                                        </p:tav>
                                      </p:tavLst>
                                    </p:anim>
                                    <p:anim calcmode="lin" valueType="num">
                                      <p:cBhvr additive="base">
                                        <p:cTn id="40" dur="500" fill="hold"/>
                                        <p:tgtEl>
                                          <p:spTgt spid="74457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44567" grpId="0" build="p"/>
      <p:bldP spid="744568" grpId="0"/>
      <p:bldP spid="744569" grpId="0"/>
      <p:bldP spid="744570" grpId="0"/>
      <p:bldP spid="744571" grpId="0" animBg="1"/>
      <p:bldP spid="744572" grpId="0" animBg="1"/>
      <p:bldP spid="744573" grpId="0" animBg="1"/>
      <p:bldP spid="744574"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a:xfrm>
            <a:off x="119063" y="-117475"/>
            <a:ext cx="9024937" cy="838200"/>
          </a:xfrm>
        </p:spPr>
        <p:txBody>
          <a:bodyPr/>
          <a:lstStyle/>
          <a:p>
            <a:r>
              <a:rPr lang="nb-NO" altLang="nb-NO" sz="2400" b="1" smtClean="0">
                <a:solidFill>
                  <a:srgbClr val="FF0000"/>
                </a:solidFill>
                <a:latin typeface="Arial Unicode MS" panose="020B0604020202020204" pitchFamily="34" charset="-128"/>
              </a:rPr>
              <a:t>Nordic</a:t>
            </a:r>
            <a:r>
              <a:rPr lang="nb-NO" altLang="nb-NO" sz="2400" smtClean="0">
                <a:solidFill>
                  <a:srgbClr val="FF0000"/>
                </a:solidFill>
                <a:latin typeface="Arial Unicode MS" panose="020B0604020202020204" pitchFamily="34" charset="-128"/>
              </a:rPr>
              <a:t> </a:t>
            </a:r>
            <a:r>
              <a:rPr lang="nb-NO" altLang="nb-NO" sz="2400" smtClean="0">
                <a:solidFill>
                  <a:schemeClr val="tx2"/>
                </a:solidFill>
                <a:latin typeface="Arial Unicode MS" panose="020B0604020202020204" pitchFamily="34" charset="-128"/>
              </a:rPr>
              <a:t>EFC (Electronic Fee Collection) </a:t>
            </a:r>
            <a:r>
              <a:rPr lang="nb-NO" altLang="nb-NO" sz="2400" b="1" smtClean="0">
                <a:solidFill>
                  <a:srgbClr val="FF0000"/>
                </a:solidFill>
                <a:latin typeface="Arial Unicode MS" panose="020B0604020202020204" pitchFamily="34" charset="-128"/>
              </a:rPr>
              <a:t>interoperability</a:t>
            </a:r>
            <a:r>
              <a:rPr lang="nb-NO" altLang="nb-NO" sz="2400" smtClean="0">
                <a:solidFill>
                  <a:srgbClr val="FF0000"/>
                </a:solidFill>
                <a:latin typeface="Arial Unicode MS" panose="020B0604020202020204" pitchFamily="34" charset="-128"/>
              </a:rPr>
              <a:t> </a:t>
            </a:r>
            <a:r>
              <a:rPr lang="nb-NO" altLang="nb-NO" sz="2400" smtClean="0">
                <a:solidFill>
                  <a:schemeClr val="tx2"/>
                </a:solidFill>
                <a:latin typeface="Arial Unicode MS" panose="020B0604020202020204" pitchFamily="34" charset="-128"/>
              </a:rPr>
              <a:t>= EasyGo</a:t>
            </a:r>
          </a:p>
        </p:txBody>
      </p:sp>
      <p:pic>
        <p:nvPicPr>
          <p:cNvPr id="6147" name="Picture 3" descr="EasyGo-logo"/>
          <p:cNvPicPr>
            <a:picLocks noGrp="1" noChangeAspect="1" noChangeArrowheads="1"/>
          </p:cNvPicPr>
          <p:nvPr>
            <p:ph sz="half" idx="1"/>
          </p:nvPr>
        </p:nvPicPr>
        <p:blipFill>
          <a:blip r:embed="rId4">
            <a:extLst>
              <a:ext uri="{28A0092B-C50C-407E-A947-70E740481C1C}">
                <a14:useLocalDpi xmlns:a14="http://schemas.microsoft.com/office/drawing/2010/main" val="0"/>
              </a:ext>
            </a:extLst>
          </a:blip>
          <a:srcRect/>
          <a:stretch>
            <a:fillRect/>
          </a:stretch>
        </p:blipFill>
        <p:spPr>
          <a:xfrm>
            <a:off x="684213" y="2382838"/>
            <a:ext cx="3425825" cy="76041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6148" name="Picture 4" descr="Kart-n"/>
          <p:cNvPicPr>
            <a:picLocks noChangeAspect="1" noChangeArrowheads="1"/>
          </p:cNvPicPr>
          <p:nvPr/>
        </p:nvPicPr>
        <p:blipFill>
          <a:blip r:embed="rId5">
            <a:extLst>
              <a:ext uri="{28A0092B-C50C-407E-A947-70E740481C1C}">
                <a14:useLocalDpi xmlns:a14="http://schemas.microsoft.com/office/drawing/2010/main" val="0"/>
              </a:ext>
            </a:extLst>
          </a:blip>
          <a:srcRect t="8090" r="7744"/>
          <a:stretch>
            <a:fillRect/>
          </a:stretch>
        </p:blipFill>
        <p:spPr bwMode="auto">
          <a:xfrm>
            <a:off x="5062538" y="611188"/>
            <a:ext cx="3927475" cy="6246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149" name="Text Box 5"/>
          <p:cNvSpPr txBox="1">
            <a:spLocks noChangeArrowheads="1"/>
          </p:cNvSpPr>
          <p:nvPr/>
        </p:nvSpPr>
        <p:spPr bwMode="auto">
          <a:xfrm>
            <a:off x="1166813" y="4457700"/>
            <a:ext cx="1841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sz="4400" b="1">
                <a:solidFill>
                  <a:schemeClr val="tx1"/>
                </a:solidFill>
                <a:latin typeface="Times New Roman" panose="02020603050405020304" pitchFamily="18" charset="0"/>
              </a:defRPr>
            </a:lvl1pPr>
            <a:lvl2pPr marL="742950" indent="-285750">
              <a:defRPr sz="4400" b="1">
                <a:solidFill>
                  <a:schemeClr val="tx1"/>
                </a:solidFill>
                <a:latin typeface="Times New Roman" panose="02020603050405020304" pitchFamily="18" charset="0"/>
              </a:defRPr>
            </a:lvl2pPr>
            <a:lvl3pPr marL="1143000" indent="-228600">
              <a:defRPr sz="4400" b="1">
                <a:solidFill>
                  <a:schemeClr val="tx1"/>
                </a:solidFill>
                <a:latin typeface="Times New Roman" panose="02020603050405020304" pitchFamily="18" charset="0"/>
              </a:defRPr>
            </a:lvl3pPr>
            <a:lvl4pPr marL="1600200" indent="-228600">
              <a:defRPr sz="4400" b="1">
                <a:solidFill>
                  <a:schemeClr val="tx1"/>
                </a:solidFill>
                <a:latin typeface="Times New Roman" panose="02020603050405020304" pitchFamily="18" charset="0"/>
              </a:defRPr>
            </a:lvl4pPr>
            <a:lvl5pPr marL="2057400" indent="-228600">
              <a:defRPr sz="4400" b="1">
                <a:solidFill>
                  <a:schemeClr val="tx1"/>
                </a:solidFill>
                <a:latin typeface="Times New Roman" panose="02020603050405020304" pitchFamily="18" charset="0"/>
              </a:defRPr>
            </a:lvl5pPr>
            <a:lvl6pPr marL="2514600" indent="-228600" eaLnBrk="0" fontAlgn="base" hangingPunct="0">
              <a:spcBef>
                <a:spcPct val="0"/>
              </a:spcBef>
              <a:spcAft>
                <a:spcPct val="0"/>
              </a:spcAft>
              <a:defRPr sz="4400" b="1">
                <a:solidFill>
                  <a:schemeClr val="tx1"/>
                </a:solidFill>
                <a:latin typeface="Times New Roman" panose="02020603050405020304" pitchFamily="18" charset="0"/>
              </a:defRPr>
            </a:lvl6pPr>
            <a:lvl7pPr marL="2971800" indent="-228600" eaLnBrk="0" fontAlgn="base" hangingPunct="0">
              <a:spcBef>
                <a:spcPct val="0"/>
              </a:spcBef>
              <a:spcAft>
                <a:spcPct val="0"/>
              </a:spcAft>
              <a:defRPr sz="4400" b="1">
                <a:solidFill>
                  <a:schemeClr val="tx1"/>
                </a:solidFill>
                <a:latin typeface="Times New Roman" panose="02020603050405020304" pitchFamily="18" charset="0"/>
              </a:defRPr>
            </a:lvl7pPr>
            <a:lvl8pPr marL="3429000" indent="-228600" eaLnBrk="0" fontAlgn="base" hangingPunct="0">
              <a:spcBef>
                <a:spcPct val="0"/>
              </a:spcBef>
              <a:spcAft>
                <a:spcPct val="0"/>
              </a:spcAft>
              <a:defRPr sz="4400" b="1">
                <a:solidFill>
                  <a:schemeClr val="tx1"/>
                </a:solidFill>
                <a:latin typeface="Times New Roman" panose="02020603050405020304" pitchFamily="18" charset="0"/>
              </a:defRPr>
            </a:lvl8pPr>
            <a:lvl9pPr marL="3886200" indent="-228600" eaLnBrk="0" fontAlgn="base" hangingPunct="0">
              <a:spcBef>
                <a:spcPct val="0"/>
              </a:spcBef>
              <a:spcAft>
                <a:spcPct val="0"/>
              </a:spcAft>
              <a:defRPr sz="4400" b="1">
                <a:solidFill>
                  <a:schemeClr val="tx1"/>
                </a:solidFill>
                <a:latin typeface="Times New Roman" panose="02020603050405020304" pitchFamily="18" charset="0"/>
              </a:defRPr>
            </a:lvl9pPr>
          </a:lstStyle>
          <a:p>
            <a:endParaRPr lang="en-GB" altLang="nb-NO" sz="2400" b="0"/>
          </a:p>
        </p:txBody>
      </p:sp>
      <p:sp>
        <p:nvSpPr>
          <p:cNvPr id="6150"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defTabSz="762000">
              <a:defRPr sz="4400" b="1">
                <a:solidFill>
                  <a:schemeClr val="tx1"/>
                </a:solidFill>
                <a:latin typeface="Times New Roman" panose="02020603050405020304" pitchFamily="18" charset="0"/>
              </a:defRPr>
            </a:lvl1pPr>
            <a:lvl2pPr marL="742950" indent="-285750" defTabSz="762000">
              <a:defRPr sz="4400" b="1">
                <a:solidFill>
                  <a:schemeClr val="tx1"/>
                </a:solidFill>
                <a:latin typeface="Times New Roman" panose="02020603050405020304" pitchFamily="18" charset="0"/>
              </a:defRPr>
            </a:lvl2pPr>
            <a:lvl3pPr marL="1143000" indent="-228600" defTabSz="762000">
              <a:defRPr sz="4400" b="1">
                <a:solidFill>
                  <a:schemeClr val="tx1"/>
                </a:solidFill>
                <a:latin typeface="Times New Roman" panose="02020603050405020304" pitchFamily="18" charset="0"/>
              </a:defRPr>
            </a:lvl3pPr>
            <a:lvl4pPr marL="1600200" indent="-228600" defTabSz="762000">
              <a:defRPr sz="4400" b="1">
                <a:solidFill>
                  <a:schemeClr val="tx1"/>
                </a:solidFill>
                <a:latin typeface="Times New Roman" panose="02020603050405020304" pitchFamily="18" charset="0"/>
              </a:defRPr>
            </a:lvl4pPr>
            <a:lvl5pPr marL="2057400" indent="-228600" defTabSz="762000">
              <a:defRPr sz="4400" b="1">
                <a:solidFill>
                  <a:schemeClr val="tx1"/>
                </a:solidFill>
                <a:latin typeface="Times New Roman" panose="02020603050405020304" pitchFamily="18" charset="0"/>
              </a:defRPr>
            </a:lvl5pPr>
            <a:lvl6pPr marL="2514600" indent="-228600" defTabSz="762000" eaLnBrk="0" fontAlgn="base" hangingPunct="0">
              <a:spcBef>
                <a:spcPct val="0"/>
              </a:spcBef>
              <a:spcAft>
                <a:spcPct val="0"/>
              </a:spcAft>
              <a:defRPr sz="4400" b="1">
                <a:solidFill>
                  <a:schemeClr val="tx1"/>
                </a:solidFill>
                <a:latin typeface="Times New Roman" panose="02020603050405020304" pitchFamily="18" charset="0"/>
              </a:defRPr>
            </a:lvl6pPr>
            <a:lvl7pPr marL="2971800" indent="-228600" defTabSz="762000" eaLnBrk="0" fontAlgn="base" hangingPunct="0">
              <a:spcBef>
                <a:spcPct val="0"/>
              </a:spcBef>
              <a:spcAft>
                <a:spcPct val="0"/>
              </a:spcAft>
              <a:defRPr sz="4400" b="1">
                <a:solidFill>
                  <a:schemeClr val="tx1"/>
                </a:solidFill>
                <a:latin typeface="Times New Roman" panose="02020603050405020304" pitchFamily="18" charset="0"/>
              </a:defRPr>
            </a:lvl7pPr>
            <a:lvl8pPr marL="3429000" indent="-228600" defTabSz="762000" eaLnBrk="0" fontAlgn="base" hangingPunct="0">
              <a:spcBef>
                <a:spcPct val="0"/>
              </a:spcBef>
              <a:spcAft>
                <a:spcPct val="0"/>
              </a:spcAft>
              <a:defRPr sz="4400" b="1">
                <a:solidFill>
                  <a:schemeClr val="tx1"/>
                </a:solidFill>
                <a:latin typeface="Times New Roman" panose="02020603050405020304" pitchFamily="18" charset="0"/>
              </a:defRPr>
            </a:lvl8pPr>
            <a:lvl9pPr marL="3886200" indent="-228600" defTabSz="762000" eaLnBrk="0" fontAlgn="base" hangingPunct="0">
              <a:spcBef>
                <a:spcPct val="0"/>
              </a:spcBef>
              <a:spcAft>
                <a:spcPct val="0"/>
              </a:spcAft>
              <a:defRPr sz="4400" b="1">
                <a:solidFill>
                  <a:schemeClr val="tx1"/>
                </a:solidFill>
                <a:latin typeface="Times New Roman" panose="02020603050405020304" pitchFamily="18" charset="0"/>
              </a:defRPr>
            </a:lvl9pPr>
          </a:lstStyle>
          <a:p>
            <a:pPr eaLnBrk="1" hangingPunct="1"/>
            <a:endParaRPr lang="en-GB" altLang="nb-NO" sz="2400" b="0"/>
          </a:p>
        </p:txBody>
      </p:sp>
      <p:pic>
        <p:nvPicPr>
          <p:cNvPr id="6151" name="Picture 7"/>
          <p:cNvPicPr>
            <a:picLocks noChangeAspect="1" noChangeArrowheads="1"/>
          </p:cNvPicPr>
          <p:nvPr/>
        </p:nvPicPr>
        <p:blipFill>
          <a:blip r:embed="rId6">
            <a:extLst>
              <a:ext uri="{28A0092B-C50C-407E-A947-70E740481C1C}">
                <a14:useLocalDpi xmlns:a14="http://schemas.microsoft.com/office/drawing/2010/main" val="0"/>
              </a:ext>
            </a:extLst>
          </a:blip>
          <a:srcRect l="5006" t="19212" r="5252" b="64120"/>
          <a:stretch>
            <a:fillRect/>
          </a:stretch>
        </p:blipFill>
        <p:spPr bwMode="auto">
          <a:xfrm>
            <a:off x="474663" y="1319213"/>
            <a:ext cx="4105275" cy="571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6152" name="Object 8"/>
          <p:cNvGraphicFramePr>
            <a:graphicFrameLocks noGrp="1" noChangeAspect="1"/>
          </p:cNvGraphicFramePr>
          <p:nvPr>
            <p:ph sz="half" idx="2"/>
          </p:nvPr>
        </p:nvGraphicFramePr>
        <p:xfrm>
          <a:off x="2376488" y="3514725"/>
          <a:ext cx="1111250" cy="2208213"/>
        </p:xfrm>
        <a:graphic>
          <a:graphicData uri="http://schemas.openxmlformats.org/presentationml/2006/ole">
            <mc:AlternateContent xmlns:mc="http://schemas.openxmlformats.org/markup-compatibility/2006">
              <mc:Choice xmlns:v="urn:schemas-microsoft-com:vml" Requires="v">
                <p:oleObj spid="_x0000_s6170" name="Photo Editor-foto" r:id="rId7" imgW="4982270" imgH="5095238" progId="MSPhotoEd.3">
                  <p:embed/>
                </p:oleObj>
              </mc:Choice>
              <mc:Fallback>
                <p:oleObj name="Photo Editor-foto" r:id="rId7" imgW="4982270" imgH="5095238" progId="MSPhotoEd.3">
                  <p:embed/>
                  <p:pic>
                    <p:nvPicPr>
                      <p:cNvPr id="0" name="Object 8"/>
                      <p:cNvPicPr>
                        <a:picLocks noChangeAspect="1" noChangeArrowheads="1"/>
                      </p:cNvPicPr>
                      <p:nvPr/>
                    </p:nvPicPr>
                    <p:blipFill>
                      <a:blip r:embed="rId8">
                        <a:extLst>
                          <a:ext uri="{28A0092B-C50C-407E-A947-70E740481C1C}">
                            <a14:useLocalDpi xmlns:a14="http://schemas.microsoft.com/office/drawing/2010/main" val="0"/>
                          </a:ext>
                        </a:extLst>
                      </a:blip>
                      <a:srcRect l="47223"/>
                      <a:stretch>
                        <a:fillRect/>
                      </a:stretch>
                    </p:blipFill>
                    <p:spPr bwMode="auto">
                      <a:xfrm>
                        <a:off x="2376488" y="3514725"/>
                        <a:ext cx="1111250" cy="22082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6153" name="Rectangle 9"/>
          <p:cNvSpPr>
            <a:spLocks noChangeArrowheads="1"/>
          </p:cNvSpPr>
          <p:nvPr/>
        </p:nvSpPr>
        <p:spPr bwMode="auto">
          <a:xfrm>
            <a:off x="41275" y="568325"/>
            <a:ext cx="5141913" cy="50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nchor="ctr"/>
          <a:lstStyle>
            <a:lvl1pPr defTabSz="762000">
              <a:defRPr sz="4400" b="1">
                <a:solidFill>
                  <a:schemeClr val="tx1"/>
                </a:solidFill>
                <a:latin typeface="Times New Roman" panose="02020603050405020304" pitchFamily="18" charset="0"/>
              </a:defRPr>
            </a:lvl1pPr>
            <a:lvl2pPr marL="742950" indent="-285750" defTabSz="762000">
              <a:defRPr sz="4400" b="1">
                <a:solidFill>
                  <a:schemeClr val="tx1"/>
                </a:solidFill>
                <a:latin typeface="Times New Roman" panose="02020603050405020304" pitchFamily="18" charset="0"/>
              </a:defRPr>
            </a:lvl2pPr>
            <a:lvl3pPr marL="1143000" indent="-228600" defTabSz="762000">
              <a:defRPr sz="4400" b="1">
                <a:solidFill>
                  <a:schemeClr val="tx1"/>
                </a:solidFill>
                <a:latin typeface="Times New Roman" panose="02020603050405020304" pitchFamily="18" charset="0"/>
              </a:defRPr>
            </a:lvl3pPr>
            <a:lvl4pPr marL="1600200" indent="-228600" defTabSz="762000">
              <a:defRPr sz="4400" b="1">
                <a:solidFill>
                  <a:schemeClr val="tx1"/>
                </a:solidFill>
                <a:latin typeface="Times New Roman" panose="02020603050405020304" pitchFamily="18" charset="0"/>
              </a:defRPr>
            </a:lvl4pPr>
            <a:lvl5pPr marL="2057400" indent="-228600" defTabSz="762000">
              <a:defRPr sz="4400" b="1">
                <a:solidFill>
                  <a:schemeClr val="tx1"/>
                </a:solidFill>
                <a:latin typeface="Times New Roman" panose="02020603050405020304" pitchFamily="18" charset="0"/>
              </a:defRPr>
            </a:lvl5pPr>
            <a:lvl6pPr marL="2514600" indent="-228600" defTabSz="762000" eaLnBrk="0" fontAlgn="base" hangingPunct="0">
              <a:spcBef>
                <a:spcPct val="0"/>
              </a:spcBef>
              <a:spcAft>
                <a:spcPct val="0"/>
              </a:spcAft>
              <a:defRPr sz="4400" b="1">
                <a:solidFill>
                  <a:schemeClr val="tx1"/>
                </a:solidFill>
                <a:latin typeface="Times New Roman" panose="02020603050405020304" pitchFamily="18" charset="0"/>
              </a:defRPr>
            </a:lvl6pPr>
            <a:lvl7pPr marL="2971800" indent="-228600" defTabSz="762000" eaLnBrk="0" fontAlgn="base" hangingPunct="0">
              <a:spcBef>
                <a:spcPct val="0"/>
              </a:spcBef>
              <a:spcAft>
                <a:spcPct val="0"/>
              </a:spcAft>
              <a:defRPr sz="4400" b="1">
                <a:solidFill>
                  <a:schemeClr val="tx1"/>
                </a:solidFill>
                <a:latin typeface="Times New Roman" panose="02020603050405020304" pitchFamily="18" charset="0"/>
              </a:defRPr>
            </a:lvl7pPr>
            <a:lvl8pPr marL="3429000" indent="-228600" defTabSz="762000" eaLnBrk="0" fontAlgn="base" hangingPunct="0">
              <a:spcBef>
                <a:spcPct val="0"/>
              </a:spcBef>
              <a:spcAft>
                <a:spcPct val="0"/>
              </a:spcAft>
              <a:defRPr sz="4400" b="1">
                <a:solidFill>
                  <a:schemeClr val="tx1"/>
                </a:solidFill>
                <a:latin typeface="Times New Roman" panose="02020603050405020304" pitchFamily="18" charset="0"/>
              </a:defRPr>
            </a:lvl8pPr>
            <a:lvl9pPr marL="3886200" indent="-228600" defTabSz="762000" eaLnBrk="0" fontAlgn="base" hangingPunct="0">
              <a:spcBef>
                <a:spcPct val="0"/>
              </a:spcBef>
              <a:spcAft>
                <a:spcPct val="0"/>
              </a:spcAft>
              <a:defRPr sz="4400" b="1">
                <a:solidFill>
                  <a:schemeClr val="tx1"/>
                </a:solidFill>
                <a:latin typeface="Times New Roman" panose="02020603050405020304" pitchFamily="18" charset="0"/>
              </a:defRPr>
            </a:lvl9pPr>
          </a:lstStyle>
          <a:p>
            <a:r>
              <a:rPr lang="nb-NO" altLang="nb-NO" sz="2400" b="0">
                <a:solidFill>
                  <a:schemeClr val="tx2"/>
                </a:solidFill>
                <a:latin typeface="Arial Unicode MS" panose="020B0604020202020204" pitchFamily="34" charset="-128"/>
              </a:rPr>
              <a:t>- logo and map in the user brochure:</a:t>
            </a:r>
          </a:p>
        </p:txBody>
      </p:sp>
      <p:sp>
        <p:nvSpPr>
          <p:cNvPr id="6154" name="TekstSylinder 1"/>
          <p:cNvSpPr txBox="1">
            <a:spLocks noChangeArrowheads="1"/>
          </p:cNvSpPr>
          <p:nvPr/>
        </p:nvSpPr>
        <p:spPr bwMode="auto">
          <a:xfrm>
            <a:off x="7138988" y="3095625"/>
            <a:ext cx="141922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4400" b="1">
                <a:solidFill>
                  <a:schemeClr val="tx1"/>
                </a:solidFill>
                <a:latin typeface="Times New Roman" panose="02020603050405020304" pitchFamily="18" charset="0"/>
              </a:defRPr>
            </a:lvl1pPr>
            <a:lvl2pPr marL="742950" indent="-285750">
              <a:defRPr sz="4400" b="1">
                <a:solidFill>
                  <a:schemeClr val="tx1"/>
                </a:solidFill>
                <a:latin typeface="Times New Roman" panose="02020603050405020304" pitchFamily="18" charset="0"/>
              </a:defRPr>
            </a:lvl2pPr>
            <a:lvl3pPr marL="1143000" indent="-228600">
              <a:defRPr sz="4400" b="1">
                <a:solidFill>
                  <a:schemeClr val="tx1"/>
                </a:solidFill>
                <a:latin typeface="Times New Roman" panose="02020603050405020304" pitchFamily="18" charset="0"/>
              </a:defRPr>
            </a:lvl3pPr>
            <a:lvl4pPr marL="1600200" indent="-228600">
              <a:defRPr sz="4400" b="1">
                <a:solidFill>
                  <a:schemeClr val="tx1"/>
                </a:solidFill>
                <a:latin typeface="Times New Roman" panose="02020603050405020304" pitchFamily="18" charset="0"/>
              </a:defRPr>
            </a:lvl4pPr>
            <a:lvl5pPr marL="2057400" indent="-228600">
              <a:defRPr sz="4400" b="1">
                <a:solidFill>
                  <a:schemeClr val="tx1"/>
                </a:solidFill>
                <a:latin typeface="Times New Roman" panose="02020603050405020304" pitchFamily="18" charset="0"/>
              </a:defRPr>
            </a:lvl5pPr>
            <a:lvl6pPr marL="2514600" indent="-228600" eaLnBrk="0" fontAlgn="base" hangingPunct="0">
              <a:spcBef>
                <a:spcPct val="0"/>
              </a:spcBef>
              <a:spcAft>
                <a:spcPct val="0"/>
              </a:spcAft>
              <a:defRPr sz="4400" b="1">
                <a:solidFill>
                  <a:schemeClr val="tx1"/>
                </a:solidFill>
                <a:latin typeface="Times New Roman" panose="02020603050405020304" pitchFamily="18" charset="0"/>
              </a:defRPr>
            </a:lvl6pPr>
            <a:lvl7pPr marL="2971800" indent="-228600" eaLnBrk="0" fontAlgn="base" hangingPunct="0">
              <a:spcBef>
                <a:spcPct val="0"/>
              </a:spcBef>
              <a:spcAft>
                <a:spcPct val="0"/>
              </a:spcAft>
              <a:defRPr sz="4400" b="1">
                <a:solidFill>
                  <a:schemeClr val="tx1"/>
                </a:solidFill>
                <a:latin typeface="Times New Roman" panose="02020603050405020304" pitchFamily="18" charset="0"/>
              </a:defRPr>
            </a:lvl7pPr>
            <a:lvl8pPr marL="3429000" indent="-228600" eaLnBrk="0" fontAlgn="base" hangingPunct="0">
              <a:spcBef>
                <a:spcPct val="0"/>
              </a:spcBef>
              <a:spcAft>
                <a:spcPct val="0"/>
              </a:spcAft>
              <a:defRPr sz="4400" b="1">
                <a:solidFill>
                  <a:schemeClr val="tx1"/>
                </a:solidFill>
                <a:latin typeface="Times New Roman" panose="02020603050405020304" pitchFamily="18" charset="0"/>
              </a:defRPr>
            </a:lvl8pPr>
            <a:lvl9pPr marL="3886200" indent="-228600" eaLnBrk="0" fontAlgn="base" hangingPunct="0">
              <a:spcBef>
                <a:spcPct val="0"/>
              </a:spcBef>
              <a:spcAft>
                <a:spcPct val="0"/>
              </a:spcAft>
              <a:defRPr sz="4400" b="1">
                <a:solidFill>
                  <a:schemeClr val="tx1"/>
                </a:solidFill>
                <a:latin typeface="Times New Roman" panose="02020603050405020304" pitchFamily="18" charset="0"/>
              </a:defRPr>
            </a:lvl9pPr>
          </a:lstStyle>
          <a:p>
            <a:r>
              <a:rPr lang="nb-NO" altLang="nb-NO" sz="1800">
                <a:solidFill>
                  <a:schemeClr val="tx2"/>
                </a:solidFill>
              </a:rPr>
              <a:t>Norway</a:t>
            </a:r>
          </a:p>
        </p:txBody>
      </p:sp>
      <p:sp>
        <p:nvSpPr>
          <p:cNvPr id="6155" name="TekstSylinder 10"/>
          <p:cNvSpPr txBox="1">
            <a:spLocks noChangeArrowheads="1"/>
          </p:cNvSpPr>
          <p:nvPr/>
        </p:nvSpPr>
        <p:spPr bwMode="auto">
          <a:xfrm>
            <a:off x="6915150" y="5657850"/>
            <a:ext cx="141922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4400" b="1">
                <a:solidFill>
                  <a:schemeClr val="tx1"/>
                </a:solidFill>
                <a:latin typeface="Times New Roman" panose="02020603050405020304" pitchFamily="18" charset="0"/>
              </a:defRPr>
            </a:lvl1pPr>
            <a:lvl2pPr marL="742950" indent="-285750">
              <a:defRPr sz="4400" b="1">
                <a:solidFill>
                  <a:schemeClr val="tx1"/>
                </a:solidFill>
                <a:latin typeface="Times New Roman" panose="02020603050405020304" pitchFamily="18" charset="0"/>
              </a:defRPr>
            </a:lvl2pPr>
            <a:lvl3pPr marL="1143000" indent="-228600">
              <a:defRPr sz="4400" b="1">
                <a:solidFill>
                  <a:schemeClr val="tx1"/>
                </a:solidFill>
                <a:latin typeface="Times New Roman" panose="02020603050405020304" pitchFamily="18" charset="0"/>
              </a:defRPr>
            </a:lvl3pPr>
            <a:lvl4pPr marL="1600200" indent="-228600">
              <a:defRPr sz="4400" b="1">
                <a:solidFill>
                  <a:schemeClr val="tx1"/>
                </a:solidFill>
                <a:latin typeface="Times New Roman" panose="02020603050405020304" pitchFamily="18" charset="0"/>
              </a:defRPr>
            </a:lvl4pPr>
            <a:lvl5pPr marL="2057400" indent="-228600">
              <a:defRPr sz="4400" b="1">
                <a:solidFill>
                  <a:schemeClr val="tx1"/>
                </a:solidFill>
                <a:latin typeface="Times New Roman" panose="02020603050405020304" pitchFamily="18" charset="0"/>
              </a:defRPr>
            </a:lvl5pPr>
            <a:lvl6pPr marL="2514600" indent="-228600" eaLnBrk="0" fontAlgn="base" hangingPunct="0">
              <a:spcBef>
                <a:spcPct val="0"/>
              </a:spcBef>
              <a:spcAft>
                <a:spcPct val="0"/>
              </a:spcAft>
              <a:defRPr sz="4400" b="1">
                <a:solidFill>
                  <a:schemeClr val="tx1"/>
                </a:solidFill>
                <a:latin typeface="Times New Roman" panose="02020603050405020304" pitchFamily="18" charset="0"/>
              </a:defRPr>
            </a:lvl6pPr>
            <a:lvl7pPr marL="2971800" indent="-228600" eaLnBrk="0" fontAlgn="base" hangingPunct="0">
              <a:spcBef>
                <a:spcPct val="0"/>
              </a:spcBef>
              <a:spcAft>
                <a:spcPct val="0"/>
              </a:spcAft>
              <a:defRPr sz="4400" b="1">
                <a:solidFill>
                  <a:schemeClr val="tx1"/>
                </a:solidFill>
                <a:latin typeface="Times New Roman" panose="02020603050405020304" pitchFamily="18" charset="0"/>
              </a:defRPr>
            </a:lvl7pPr>
            <a:lvl8pPr marL="3429000" indent="-228600" eaLnBrk="0" fontAlgn="base" hangingPunct="0">
              <a:spcBef>
                <a:spcPct val="0"/>
              </a:spcBef>
              <a:spcAft>
                <a:spcPct val="0"/>
              </a:spcAft>
              <a:defRPr sz="4400" b="1">
                <a:solidFill>
                  <a:schemeClr val="tx1"/>
                </a:solidFill>
                <a:latin typeface="Times New Roman" panose="02020603050405020304" pitchFamily="18" charset="0"/>
              </a:defRPr>
            </a:lvl8pPr>
            <a:lvl9pPr marL="3886200" indent="-228600" eaLnBrk="0" fontAlgn="base" hangingPunct="0">
              <a:spcBef>
                <a:spcPct val="0"/>
              </a:spcBef>
              <a:spcAft>
                <a:spcPct val="0"/>
              </a:spcAft>
              <a:defRPr sz="4400" b="1">
                <a:solidFill>
                  <a:schemeClr val="tx1"/>
                </a:solidFill>
                <a:latin typeface="Times New Roman" panose="02020603050405020304" pitchFamily="18" charset="0"/>
              </a:defRPr>
            </a:lvl9pPr>
          </a:lstStyle>
          <a:p>
            <a:r>
              <a:rPr lang="nb-NO" altLang="nb-NO" sz="1800">
                <a:solidFill>
                  <a:schemeClr val="tx2"/>
                </a:solidFill>
              </a:rPr>
              <a:t>Denmark</a:t>
            </a:r>
          </a:p>
        </p:txBody>
      </p:sp>
      <p:sp>
        <p:nvSpPr>
          <p:cNvPr id="6156" name="TekstSylinder 11"/>
          <p:cNvSpPr txBox="1">
            <a:spLocks noChangeArrowheads="1"/>
          </p:cNvSpPr>
          <p:nvPr/>
        </p:nvSpPr>
        <p:spPr bwMode="auto">
          <a:xfrm>
            <a:off x="7886700" y="4371975"/>
            <a:ext cx="141922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4400" b="1">
                <a:solidFill>
                  <a:schemeClr val="tx1"/>
                </a:solidFill>
                <a:latin typeface="Times New Roman" panose="02020603050405020304" pitchFamily="18" charset="0"/>
              </a:defRPr>
            </a:lvl1pPr>
            <a:lvl2pPr marL="742950" indent="-285750">
              <a:defRPr sz="4400" b="1">
                <a:solidFill>
                  <a:schemeClr val="tx1"/>
                </a:solidFill>
                <a:latin typeface="Times New Roman" panose="02020603050405020304" pitchFamily="18" charset="0"/>
              </a:defRPr>
            </a:lvl2pPr>
            <a:lvl3pPr marL="1143000" indent="-228600">
              <a:defRPr sz="4400" b="1">
                <a:solidFill>
                  <a:schemeClr val="tx1"/>
                </a:solidFill>
                <a:latin typeface="Times New Roman" panose="02020603050405020304" pitchFamily="18" charset="0"/>
              </a:defRPr>
            </a:lvl3pPr>
            <a:lvl4pPr marL="1600200" indent="-228600">
              <a:defRPr sz="4400" b="1">
                <a:solidFill>
                  <a:schemeClr val="tx1"/>
                </a:solidFill>
                <a:latin typeface="Times New Roman" panose="02020603050405020304" pitchFamily="18" charset="0"/>
              </a:defRPr>
            </a:lvl4pPr>
            <a:lvl5pPr marL="2057400" indent="-228600">
              <a:defRPr sz="4400" b="1">
                <a:solidFill>
                  <a:schemeClr val="tx1"/>
                </a:solidFill>
                <a:latin typeface="Times New Roman" panose="02020603050405020304" pitchFamily="18" charset="0"/>
              </a:defRPr>
            </a:lvl5pPr>
            <a:lvl6pPr marL="2514600" indent="-228600" eaLnBrk="0" fontAlgn="base" hangingPunct="0">
              <a:spcBef>
                <a:spcPct val="0"/>
              </a:spcBef>
              <a:spcAft>
                <a:spcPct val="0"/>
              </a:spcAft>
              <a:defRPr sz="4400" b="1">
                <a:solidFill>
                  <a:schemeClr val="tx1"/>
                </a:solidFill>
                <a:latin typeface="Times New Roman" panose="02020603050405020304" pitchFamily="18" charset="0"/>
              </a:defRPr>
            </a:lvl6pPr>
            <a:lvl7pPr marL="2971800" indent="-228600" eaLnBrk="0" fontAlgn="base" hangingPunct="0">
              <a:spcBef>
                <a:spcPct val="0"/>
              </a:spcBef>
              <a:spcAft>
                <a:spcPct val="0"/>
              </a:spcAft>
              <a:defRPr sz="4400" b="1">
                <a:solidFill>
                  <a:schemeClr val="tx1"/>
                </a:solidFill>
                <a:latin typeface="Times New Roman" panose="02020603050405020304" pitchFamily="18" charset="0"/>
              </a:defRPr>
            </a:lvl7pPr>
            <a:lvl8pPr marL="3429000" indent="-228600" eaLnBrk="0" fontAlgn="base" hangingPunct="0">
              <a:spcBef>
                <a:spcPct val="0"/>
              </a:spcBef>
              <a:spcAft>
                <a:spcPct val="0"/>
              </a:spcAft>
              <a:defRPr sz="4400" b="1">
                <a:solidFill>
                  <a:schemeClr val="tx1"/>
                </a:solidFill>
                <a:latin typeface="Times New Roman" panose="02020603050405020304" pitchFamily="18" charset="0"/>
              </a:defRPr>
            </a:lvl8pPr>
            <a:lvl9pPr marL="3886200" indent="-228600" eaLnBrk="0" fontAlgn="base" hangingPunct="0">
              <a:spcBef>
                <a:spcPct val="0"/>
              </a:spcBef>
              <a:spcAft>
                <a:spcPct val="0"/>
              </a:spcAft>
              <a:defRPr sz="4400" b="1">
                <a:solidFill>
                  <a:schemeClr val="tx1"/>
                </a:solidFill>
                <a:latin typeface="Times New Roman" panose="02020603050405020304" pitchFamily="18" charset="0"/>
              </a:defRPr>
            </a:lvl9pPr>
          </a:lstStyle>
          <a:p>
            <a:r>
              <a:rPr lang="nb-NO" altLang="nb-NO" sz="1800">
                <a:solidFill>
                  <a:schemeClr val="tx2"/>
                </a:solidFill>
              </a:rPr>
              <a:t>Sweden</a:t>
            </a:r>
          </a:p>
        </p:txBody>
      </p:sp>
    </p:spTree>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body" sz="half" idx="1"/>
          </p:nvPr>
        </p:nvSpPr>
        <p:spPr>
          <a:xfrm>
            <a:off x="173038" y="1257300"/>
            <a:ext cx="4090987" cy="4724400"/>
          </a:xfrm>
          <a:solidFill>
            <a:schemeClr val="bg1"/>
          </a:solidFill>
        </p:spPr>
        <p:txBody>
          <a:bodyPr/>
          <a:lstStyle/>
          <a:p>
            <a:r>
              <a:rPr lang="nb-NO" altLang="nb-NO" sz="2000" dirty="0" err="1" smtClean="0"/>
              <a:t>Why</a:t>
            </a:r>
            <a:r>
              <a:rPr lang="nb-NO" altLang="nb-NO" sz="2000" dirty="0" smtClean="0"/>
              <a:t>?: 50 </a:t>
            </a:r>
            <a:r>
              <a:rPr lang="nb-NO" altLang="nb-NO" sz="2000" dirty="0" err="1" smtClean="0"/>
              <a:t>projects</a:t>
            </a:r>
            <a:r>
              <a:rPr lang="nb-NO" altLang="nb-NO" sz="2000" dirty="0" smtClean="0"/>
              <a:t> in 10 </a:t>
            </a:r>
            <a:r>
              <a:rPr lang="nb-NO" altLang="nb-NO" sz="2000" dirty="0" err="1" smtClean="0"/>
              <a:t>years</a:t>
            </a:r>
            <a:r>
              <a:rPr lang="nb-NO" altLang="nb-NO" sz="2000" dirty="0" smtClean="0"/>
              <a:t> </a:t>
            </a:r>
            <a:r>
              <a:rPr lang="nb-NO" altLang="nb-NO" sz="2000" dirty="0" err="1" smtClean="0"/>
              <a:t>instead</a:t>
            </a:r>
            <a:r>
              <a:rPr lang="nb-NO" altLang="nb-NO" sz="2000" dirty="0" smtClean="0"/>
              <a:t> </a:t>
            </a:r>
            <a:r>
              <a:rPr lang="nb-NO" altLang="nb-NO" sz="2000" dirty="0" err="1" smtClean="0"/>
              <a:t>of</a:t>
            </a:r>
            <a:r>
              <a:rPr lang="nb-NO" altLang="nb-NO" sz="2000" dirty="0" smtClean="0"/>
              <a:t> 35 </a:t>
            </a:r>
            <a:r>
              <a:rPr lang="nb-NO" altLang="nb-NO" sz="2000" dirty="0" err="1" smtClean="0"/>
              <a:t>years</a:t>
            </a:r>
            <a:r>
              <a:rPr lang="nb-NO" altLang="nb-NO" sz="2000" dirty="0" smtClean="0"/>
              <a:t> </a:t>
            </a:r>
          </a:p>
          <a:p>
            <a:r>
              <a:rPr lang="nb-NO" altLang="nb-NO" sz="2000" dirty="0" smtClean="0"/>
              <a:t>Oslo and </a:t>
            </a:r>
            <a:r>
              <a:rPr lang="nb-NO" altLang="nb-NO" sz="2000" dirty="0" err="1" smtClean="0"/>
              <a:t>the</a:t>
            </a:r>
            <a:r>
              <a:rPr lang="nb-NO" altLang="nb-NO" sz="2000" dirty="0" smtClean="0"/>
              <a:t> </a:t>
            </a:r>
            <a:r>
              <a:rPr lang="nb-NO" altLang="nb-NO" sz="2000" dirty="0" err="1" smtClean="0"/>
              <a:t>neighbouring</a:t>
            </a:r>
            <a:r>
              <a:rPr lang="nb-NO" altLang="nb-NO" sz="2000" dirty="0" smtClean="0"/>
              <a:t> </a:t>
            </a:r>
            <a:r>
              <a:rPr lang="nb-NO" altLang="nb-NO" sz="2000" dirty="0" err="1" smtClean="0"/>
              <a:t>county</a:t>
            </a:r>
            <a:r>
              <a:rPr lang="nb-NO" altLang="nb-NO" sz="2000" dirty="0" smtClean="0"/>
              <a:t> </a:t>
            </a:r>
            <a:r>
              <a:rPr lang="nb-NO" altLang="nb-NO" sz="2000" dirty="0" err="1" smtClean="0"/>
              <a:t>of</a:t>
            </a:r>
            <a:r>
              <a:rPr lang="nb-NO" altLang="nb-NO" sz="2000" dirty="0" smtClean="0"/>
              <a:t> Akershus (60/40)</a:t>
            </a:r>
          </a:p>
          <a:p>
            <a:r>
              <a:rPr lang="nb-NO" altLang="nb-NO" sz="2000" dirty="0" smtClean="0"/>
              <a:t>Users </a:t>
            </a:r>
            <a:r>
              <a:rPr lang="nb-NO" altLang="nb-NO" sz="2000" dirty="0" err="1" smtClean="0"/>
              <a:t>pay</a:t>
            </a:r>
            <a:r>
              <a:rPr lang="nb-NO" altLang="nb-NO" sz="2000" dirty="0" smtClean="0"/>
              <a:t> </a:t>
            </a:r>
            <a:r>
              <a:rPr lang="nb-NO" altLang="nb-NO" sz="2000" dirty="0" err="1" smtClean="0"/>
              <a:t>only</a:t>
            </a:r>
            <a:r>
              <a:rPr lang="nb-NO" altLang="nb-NO" sz="2000" dirty="0" smtClean="0"/>
              <a:t> 55% </a:t>
            </a:r>
          </a:p>
          <a:p>
            <a:r>
              <a:rPr lang="nb-NO" altLang="nb-NO" sz="2000" dirty="0" smtClean="0"/>
              <a:t>The toll ring covers all </a:t>
            </a:r>
            <a:r>
              <a:rPr lang="nb-NO" altLang="nb-NO" sz="2000" dirty="0" err="1" smtClean="0"/>
              <a:t>roads</a:t>
            </a:r>
            <a:r>
              <a:rPr lang="nb-NO" altLang="nb-NO" sz="2000" dirty="0" smtClean="0"/>
              <a:t> in </a:t>
            </a:r>
            <a:r>
              <a:rPr lang="nb-NO" altLang="nb-NO" sz="2000" dirty="0" err="1" smtClean="0"/>
              <a:t>three</a:t>
            </a:r>
            <a:r>
              <a:rPr lang="nb-NO" altLang="nb-NO" sz="2000" dirty="0" smtClean="0"/>
              <a:t> </a:t>
            </a:r>
            <a:r>
              <a:rPr lang="nb-NO" altLang="nb-NO" sz="2000" dirty="0" err="1" smtClean="0"/>
              <a:t>corridors</a:t>
            </a:r>
            <a:endParaRPr lang="nb-NO" altLang="nb-NO" sz="2000" dirty="0" smtClean="0"/>
          </a:p>
          <a:p>
            <a:r>
              <a:rPr lang="nb-NO" altLang="nb-NO" sz="2000" dirty="0" smtClean="0"/>
              <a:t>50% </a:t>
            </a:r>
            <a:r>
              <a:rPr lang="nb-NO" altLang="nb-NO" sz="2000" dirty="0" err="1" smtClean="0"/>
              <a:t>of</a:t>
            </a:r>
            <a:r>
              <a:rPr lang="nb-NO" altLang="nb-NO" sz="2000" dirty="0" smtClean="0"/>
              <a:t> </a:t>
            </a:r>
            <a:r>
              <a:rPr lang="nb-NO" altLang="nb-NO" sz="2000" dirty="0" err="1" smtClean="0"/>
              <a:t>Oslo’s</a:t>
            </a:r>
            <a:r>
              <a:rPr lang="nb-NO" altLang="nb-NO" sz="2000" dirty="0" smtClean="0"/>
              <a:t> </a:t>
            </a:r>
            <a:r>
              <a:rPr lang="nb-NO" altLang="nb-NO" sz="2000" dirty="0" err="1" smtClean="0"/>
              <a:t>population</a:t>
            </a:r>
            <a:r>
              <a:rPr lang="nb-NO" altLang="nb-NO" sz="2000" dirty="0" smtClean="0"/>
              <a:t> lives </a:t>
            </a:r>
            <a:r>
              <a:rPr lang="nb-NO" altLang="nb-NO" sz="2000" dirty="0" err="1" smtClean="0"/>
              <a:t>inside</a:t>
            </a:r>
            <a:r>
              <a:rPr lang="nb-NO" altLang="nb-NO" sz="2000" dirty="0" smtClean="0"/>
              <a:t> </a:t>
            </a:r>
            <a:r>
              <a:rPr lang="nb-NO" altLang="nb-NO" sz="2000" dirty="0" err="1" smtClean="0"/>
              <a:t>the</a:t>
            </a:r>
            <a:r>
              <a:rPr lang="nb-NO" altLang="nb-NO" sz="2000" dirty="0" smtClean="0"/>
              <a:t> toll ring </a:t>
            </a:r>
          </a:p>
          <a:p>
            <a:r>
              <a:rPr lang="nb-NO" altLang="nb-NO" sz="2000" dirty="0" smtClean="0"/>
              <a:t>AADT 250 000</a:t>
            </a:r>
          </a:p>
          <a:p>
            <a:endParaRPr lang="nb-NO" altLang="nb-NO" sz="2000" dirty="0" smtClean="0"/>
          </a:p>
        </p:txBody>
      </p:sp>
      <p:pic>
        <p:nvPicPr>
          <p:cNvPr id="8195" name="Picture 3" descr="Oslopk1"/>
          <p:cNvPicPr>
            <a:picLocks noGrp="1" noChangeAspect="1" noChangeArrowheads="1"/>
          </p:cNvPicPr>
          <p:nvPr>
            <p:ph sz="quarter" idx="2"/>
          </p:nvPr>
        </p:nvPicPr>
        <p:blipFill>
          <a:blip r:embed="rId3">
            <a:extLst>
              <a:ext uri="{28A0092B-C50C-407E-A947-70E740481C1C}">
                <a14:useLocalDpi xmlns:a14="http://schemas.microsoft.com/office/drawing/2010/main" val="0"/>
              </a:ext>
            </a:extLst>
          </a:blip>
          <a:srcRect l="3716" r="1857"/>
          <a:stretch>
            <a:fillRect/>
          </a:stretch>
        </p:blipFill>
        <p:spPr>
          <a:xfrm>
            <a:off x="4394200" y="798513"/>
            <a:ext cx="4648200" cy="37941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586756" name="Rectangle 4"/>
          <p:cNvSpPr>
            <a:spLocks noGrp="1" noChangeArrowheads="1"/>
          </p:cNvSpPr>
          <p:nvPr>
            <p:ph sz="quarter" idx="3"/>
          </p:nvPr>
        </p:nvSpPr>
        <p:spPr>
          <a:xfrm>
            <a:off x="4232275" y="5045075"/>
            <a:ext cx="4967288" cy="1677988"/>
          </a:xfrm>
        </p:spPr>
        <p:txBody>
          <a:bodyPr/>
          <a:lstStyle/>
          <a:p>
            <a:pPr>
              <a:defRPr/>
            </a:pPr>
            <a:r>
              <a:rPr lang="nb-NO" sz="2000" dirty="0" err="1" smtClean="0"/>
              <a:t>Annual</a:t>
            </a:r>
            <a:r>
              <a:rPr lang="nb-NO" sz="2000" dirty="0" smtClean="0"/>
              <a:t> </a:t>
            </a:r>
            <a:r>
              <a:rPr lang="nb-NO" sz="2000" dirty="0" err="1" smtClean="0"/>
              <a:t>revenue</a:t>
            </a:r>
            <a:r>
              <a:rPr lang="nb-NO" sz="2000" dirty="0" smtClean="0"/>
              <a:t>: NOK 1.3 billion and 10% operating </a:t>
            </a:r>
            <a:r>
              <a:rPr lang="nb-NO" sz="2000" dirty="0" err="1" smtClean="0"/>
              <a:t>cost</a:t>
            </a:r>
            <a:endParaRPr lang="nb-NO" sz="2000" dirty="0" smtClean="0"/>
          </a:p>
          <a:p>
            <a:pPr marL="0" indent="0">
              <a:buFontTx/>
              <a:buNone/>
              <a:defRPr/>
            </a:pPr>
            <a:endParaRPr lang="nb-NO" sz="2000" dirty="0" smtClean="0"/>
          </a:p>
          <a:p>
            <a:pPr>
              <a:buFontTx/>
              <a:buNone/>
              <a:defRPr/>
            </a:pPr>
            <a:endParaRPr lang="nb-NO" sz="2000" dirty="0" smtClean="0"/>
          </a:p>
        </p:txBody>
      </p:sp>
      <p:sp>
        <p:nvSpPr>
          <p:cNvPr id="8197" name="Line 5"/>
          <p:cNvSpPr>
            <a:spLocks noChangeShapeType="1"/>
          </p:cNvSpPr>
          <p:nvPr/>
        </p:nvSpPr>
        <p:spPr bwMode="auto">
          <a:xfrm>
            <a:off x="5568950" y="1422400"/>
            <a:ext cx="457200" cy="762000"/>
          </a:xfrm>
          <a:prstGeom prst="line">
            <a:avLst/>
          </a:prstGeom>
          <a:noFill/>
          <a:ln w="38100">
            <a:solidFill>
              <a:schemeClr val="tx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b-NO"/>
          </a:p>
        </p:txBody>
      </p:sp>
      <p:sp>
        <p:nvSpPr>
          <p:cNvPr id="8198" name="Line 6"/>
          <p:cNvSpPr>
            <a:spLocks noChangeShapeType="1"/>
          </p:cNvSpPr>
          <p:nvPr/>
        </p:nvSpPr>
        <p:spPr bwMode="auto">
          <a:xfrm>
            <a:off x="7924800" y="1028700"/>
            <a:ext cx="374650" cy="1041400"/>
          </a:xfrm>
          <a:prstGeom prst="line">
            <a:avLst/>
          </a:prstGeom>
          <a:noFill/>
          <a:ln w="38100">
            <a:solidFill>
              <a:schemeClr val="tx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b-NO"/>
          </a:p>
        </p:txBody>
      </p:sp>
      <p:sp>
        <p:nvSpPr>
          <p:cNvPr id="8199" name="Line 7"/>
          <p:cNvSpPr>
            <a:spLocks noChangeShapeType="1"/>
          </p:cNvSpPr>
          <p:nvPr/>
        </p:nvSpPr>
        <p:spPr bwMode="auto">
          <a:xfrm>
            <a:off x="6670675" y="2870200"/>
            <a:ext cx="1138238" cy="127000"/>
          </a:xfrm>
          <a:prstGeom prst="line">
            <a:avLst/>
          </a:prstGeom>
          <a:noFill/>
          <a:ln w="38100">
            <a:solidFill>
              <a:schemeClr val="tx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b-NO"/>
          </a:p>
        </p:txBody>
      </p:sp>
      <p:sp>
        <p:nvSpPr>
          <p:cNvPr id="8200" name="Text Box 8"/>
          <p:cNvSpPr txBox="1">
            <a:spLocks noChangeArrowheads="1"/>
          </p:cNvSpPr>
          <p:nvPr/>
        </p:nvSpPr>
        <p:spPr bwMode="auto">
          <a:xfrm>
            <a:off x="7585075" y="2552700"/>
            <a:ext cx="539750" cy="304800"/>
          </a:xfrm>
          <a:prstGeom prst="rect">
            <a:avLst/>
          </a:prstGeom>
          <a:solidFill>
            <a:schemeClr val="bg1"/>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4400" b="1">
                <a:solidFill>
                  <a:schemeClr val="tx1"/>
                </a:solidFill>
                <a:latin typeface="Times New Roman" panose="02020603050405020304" pitchFamily="18" charset="0"/>
              </a:defRPr>
            </a:lvl1pPr>
            <a:lvl2pPr marL="742950" indent="-285750">
              <a:defRPr sz="4400" b="1">
                <a:solidFill>
                  <a:schemeClr val="tx1"/>
                </a:solidFill>
                <a:latin typeface="Times New Roman" panose="02020603050405020304" pitchFamily="18" charset="0"/>
              </a:defRPr>
            </a:lvl2pPr>
            <a:lvl3pPr marL="1143000" indent="-228600">
              <a:defRPr sz="4400" b="1">
                <a:solidFill>
                  <a:schemeClr val="tx1"/>
                </a:solidFill>
                <a:latin typeface="Times New Roman" panose="02020603050405020304" pitchFamily="18" charset="0"/>
              </a:defRPr>
            </a:lvl3pPr>
            <a:lvl4pPr marL="1600200" indent="-228600">
              <a:defRPr sz="4400" b="1">
                <a:solidFill>
                  <a:schemeClr val="tx1"/>
                </a:solidFill>
                <a:latin typeface="Times New Roman" panose="02020603050405020304" pitchFamily="18" charset="0"/>
              </a:defRPr>
            </a:lvl4pPr>
            <a:lvl5pPr marL="2057400" indent="-228600">
              <a:defRPr sz="4400" b="1">
                <a:solidFill>
                  <a:schemeClr val="tx1"/>
                </a:solidFill>
                <a:latin typeface="Times New Roman" panose="02020603050405020304" pitchFamily="18" charset="0"/>
              </a:defRPr>
            </a:lvl5pPr>
            <a:lvl6pPr marL="2514600" indent="-228600" eaLnBrk="0" fontAlgn="base" hangingPunct="0">
              <a:spcBef>
                <a:spcPct val="0"/>
              </a:spcBef>
              <a:spcAft>
                <a:spcPct val="0"/>
              </a:spcAft>
              <a:defRPr sz="4400" b="1">
                <a:solidFill>
                  <a:schemeClr val="tx1"/>
                </a:solidFill>
                <a:latin typeface="Times New Roman" panose="02020603050405020304" pitchFamily="18" charset="0"/>
              </a:defRPr>
            </a:lvl6pPr>
            <a:lvl7pPr marL="2971800" indent="-228600" eaLnBrk="0" fontAlgn="base" hangingPunct="0">
              <a:spcBef>
                <a:spcPct val="0"/>
              </a:spcBef>
              <a:spcAft>
                <a:spcPct val="0"/>
              </a:spcAft>
              <a:defRPr sz="4400" b="1">
                <a:solidFill>
                  <a:schemeClr val="tx1"/>
                </a:solidFill>
                <a:latin typeface="Times New Roman" panose="02020603050405020304" pitchFamily="18" charset="0"/>
              </a:defRPr>
            </a:lvl7pPr>
            <a:lvl8pPr marL="3429000" indent="-228600" eaLnBrk="0" fontAlgn="base" hangingPunct="0">
              <a:spcBef>
                <a:spcPct val="0"/>
              </a:spcBef>
              <a:spcAft>
                <a:spcPct val="0"/>
              </a:spcAft>
              <a:defRPr sz="4400" b="1">
                <a:solidFill>
                  <a:schemeClr val="tx1"/>
                </a:solidFill>
                <a:latin typeface="Times New Roman" panose="02020603050405020304" pitchFamily="18" charset="0"/>
              </a:defRPr>
            </a:lvl8pPr>
            <a:lvl9pPr marL="3886200" indent="-228600" eaLnBrk="0" fontAlgn="base" hangingPunct="0">
              <a:spcBef>
                <a:spcPct val="0"/>
              </a:spcBef>
              <a:spcAft>
                <a:spcPct val="0"/>
              </a:spcAft>
              <a:defRPr sz="4400" b="1">
                <a:solidFill>
                  <a:schemeClr val="tx1"/>
                </a:solidFill>
                <a:latin typeface="Times New Roman" panose="02020603050405020304" pitchFamily="18" charset="0"/>
              </a:defRPr>
            </a:lvl9pPr>
          </a:lstStyle>
          <a:p>
            <a:pPr>
              <a:spcBef>
                <a:spcPct val="50000"/>
              </a:spcBef>
            </a:pPr>
            <a:r>
              <a:rPr lang="nb-NO" altLang="nb-NO" sz="1400"/>
              <a:t>Oslo</a:t>
            </a:r>
          </a:p>
        </p:txBody>
      </p:sp>
      <p:sp>
        <p:nvSpPr>
          <p:cNvPr id="8201" name="Text Box 9"/>
          <p:cNvSpPr txBox="1">
            <a:spLocks noChangeArrowheads="1"/>
          </p:cNvSpPr>
          <p:nvPr/>
        </p:nvSpPr>
        <p:spPr bwMode="auto">
          <a:xfrm>
            <a:off x="7339013" y="2895600"/>
            <a:ext cx="1042987"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4400" b="1">
                <a:solidFill>
                  <a:schemeClr val="tx1"/>
                </a:solidFill>
                <a:latin typeface="Times New Roman" panose="02020603050405020304" pitchFamily="18" charset="0"/>
              </a:defRPr>
            </a:lvl1pPr>
            <a:lvl2pPr marL="742950" indent="-285750">
              <a:defRPr sz="4400" b="1">
                <a:solidFill>
                  <a:schemeClr val="tx1"/>
                </a:solidFill>
                <a:latin typeface="Times New Roman" panose="02020603050405020304" pitchFamily="18" charset="0"/>
              </a:defRPr>
            </a:lvl2pPr>
            <a:lvl3pPr marL="1143000" indent="-228600">
              <a:defRPr sz="4400" b="1">
                <a:solidFill>
                  <a:schemeClr val="tx1"/>
                </a:solidFill>
                <a:latin typeface="Times New Roman" panose="02020603050405020304" pitchFamily="18" charset="0"/>
              </a:defRPr>
            </a:lvl3pPr>
            <a:lvl4pPr marL="1600200" indent="-228600">
              <a:defRPr sz="4400" b="1">
                <a:solidFill>
                  <a:schemeClr val="tx1"/>
                </a:solidFill>
                <a:latin typeface="Times New Roman" panose="02020603050405020304" pitchFamily="18" charset="0"/>
              </a:defRPr>
            </a:lvl4pPr>
            <a:lvl5pPr marL="2057400" indent="-228600">
              <a:defRPr sz="4400" b="1">
                <a:solidFill>
                  <a:schemeClr val="tx1"/>
                </a:solidFill>
                <a:latin typeface="Times New Roman" panose="02020603050405020304" pitchFamily="18" charset="0"/>
              </a:defRPr>
            </a:lvl5pPr>
            <a:lvl6pPr marL="2514600" indent="-228600" eaLnBrk="0" fontAlgn="base" hangingPunct="0">
              <a:spcBef>
                <a:spcPct val="0"/>
              </a:spcBef>
              <a:spcAft>
                <a:spcPct val="0"/>
              </a:spcAft>
              <a:defRPr sz="4400" b="1">
                <a:solidFill>
                  <a:schemeClr val="tx1"/>
                </a:solidFill>
                <a:latin typeface="Times New Roman" panose="02020603050405020304" pitchFamily="18" charset="0"/>
              </a:defRPr>
            </a:lvl6pPr>
            <a:lvl7pPr marL="2971800" indent="-228600" eaLnBrk="0" fontAlgn="base" hangingPunct="0">
              <a:spcBef>
                <a:spcPct val="0"/>
              </a:spcBef>
              <a:spcAft>
                <a:spcPct val="0"/>
              </a:spcAft>
              <a:defRPr sz="4400" b="1">
                <a:solidFill>
                  <a:schemeClr val="tx1"/>
                </a:solidFill>
                <a:latin typeface="Times New Roman" panose="02020603050405020304" pitchFamily="18" charset="0"/>
              </a:defRPr>
            </a:lvl7pPr>
            <a:lvl8pPr marL="3429000" indent="-228600" eaLnBrk="0" fontAlgn="base" hangingPunct="0">
              <a:spcBef>
                <a:spcPct val="0"/>
              </a:spcBef>
              <a:spcAft>
                <a:spcPct val="0"/>
              </a:spcAft>
              <a:defRPr sz="4400" b="1">
                <a:solidFill>
                  <a:schemeClr val="tx1"/>
                </a:solidFill>
                <a:latin typeface="Times New Roman" panose="02020603050405020304" pitchFamily="18" charset="0"/>
              </a:defRPr>
            </a:lvl8pPr>
            <a:lvl9pPr marL="3886200" indent="-228600" eaLnBrk="0" fontAlgn="base" hangingPunct="0">
              <a:spcBef>
                <a:spcPct val="0"/>
              </a:spcBef>
              <a:spcAft>
                <a:spcPct val="0"/>
              </a:spcAft>
              <a:defRPr sz="4400" b="1">
                <a:solidFill>
                  <a:schemeClr val="tx1"/>
                </a:solidFill>
                <a:latin typeface="Times New Roman" panose="02020603050405020304" pitchFamily="18" charset="0"/>
              </a:defRPr>
            </a:lvl9pPr>
          </a:lstStyle>
          <a:p>
            <a:pPr>
              <a:spcBef>
                <a:spcPct val="50000"/>
              </a:spcBef>
            </a:pPr>
            <a:endParaRPr lang="en-US" altLang="nb-NO" sz="2400" b="0"/>
          </a:p>
        </p:txBody>
      </p:sp>
      <p:sp>
        <p:nvSpPr>
          <p:cNvPr id="8202" name="Text Box 10"/>
          <p:cNvSpPr txBox="1">
            <a:spLocks noChangeArrowheads="1"/>
          </p:cNvSpPr>
          <p:nvPr/>
        </p:nvSpPr>
        <p:spPr bwMode="auto">
          <a:xfrm>
            <a:off x="7550150" y="3060700"/>
            <a:ext cx="973138" cy="304800"/>
          </a:xfrm>
          <a:prstGeom prst="rect">
            <a:avLst/>
          </a:prstGeom>
          <a:solidFill>
            <a:schemeClr val="bg1"/>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4400" b="1">
                <a:solidFill>
                  <a:schemeClr val="tx1"/>
                </a:solidFill>
                <a:latin typeface="Times New Roman" panose="02020603050405020304" pitchFamily="18" charset="0"/>
              </a:defRPr>
            </a:lvl1pPr>
            <a:lvl2pPr marL="742950" indent="-285750">
              <a:defRPr sz="4400" b="1">
                <a:solidFill>
                  <a:schemeClr val="tx1"/>
                </a:solidFill>
                <a:latin typeface="Times New Roman" panose="02020603050405020304" pitchFamily="18" charset="0"/>
              </a:defRPr>
            </a:lvl2pPr>
            <a:lvl3pPr marL="1143000" indent="-228600">
              <a:defRPr sz="4400" b="1">
                <a:solidFill>
                  <a:schemeClr val="tx1"/>
                </a:solidFill>
                <a:latin typeface="Times New Roman" panose="02020603050405020304" pitchFamily="18" charset="0"/>
              </a:defRPr>
            </a:lvl3pPr>
            <a:lvl4pPr marL="1600200" indent="-228600">
              <a:defRPr sz="4400" b="1">
                <a:solidFill>
                  <a:schemeClr val="tx1"/>
                </a:solidFill>
                <a:latin typeface="Times New Roman" panose="02020603050405020304" pitchFamily="18" charset="0"/>
              </a:defRPr>
            </a:lvl4pPr>
            <a:lvl5pPr marL="2057400" indent="-228600">
              <a:defRPr sz="4400" b="1">
                <a:solidFill>
                  <a:schemeClr val="tx1"/>
                </a:solidFill>
                <a:latin typeface="Times New Roman" panose="02020603050405020304" pitchFamily="18" charset="0"/>
              </a:defRPr>
            </a:lvl5pPr>
            <a:lvl6pPr marL="2514600" indent="-228600" eaLnBrk="0" fontAlgn="base" hangingPunct="0">
              <a:spcBef>
                <a:spcPct val="0"/>
              </a:spcBef>
              <a:spcAft>
                <a:spcPct val="0"/>
              </a:spcAft>
              <a:defRPr sz="4400" b="1">
                <a:solidFill>
                  <a:schemeClr val="tx1"/>
                </a:solidFill>
                <a:latin typeface="Times New Roman" panose="02020603050405020304" pitchFamily="18" charset="0"/>
              </a:defRPr>
            </a:lvl6pPr>
            <a:lvl7pPr marL="2971800" indent="-228600" eaLnBrk="0" fontAlgn="base" hangingPunct="0">
              <a:spcBef>
                <a:spcPct val="0"/>
              </a:spcBef>
              <a:spcAft>
                <a:spcPct val="0"/>
              </a:spcAft>
              <a:defRPr sz="4400" b="1">
                <a:solidFill>
                  <a:schemeClr val="tx1"/>
                </a:solidFill>
                <a:latin typeface="Times New Roman" panose="02020603050405020304" pitchFamily="18" charset="0"/>
              </a:defRPr>
            </a:lvl7pPr>
            <a:lvl8pPr marL="3429000" indent="-228600" eaLnBrk="0" fontAlgn="base" hangingPunct="0">
              <a:spcBef>
                <a:spcPct val="0"/>
              </a:spcBef>
              <a:spcAft>
                <a:spcPct val="0"/>
              </a:spcAft>
              <a:defRPr sz="4400" b="1">
                <a:solidFill>
                  <a:schemeClr val="tx1"/>
                </a:solidFill>
                <a:latin typeface="Times New Roman" panose="02020603050405020304" pitchFamily="18" charset="0"/>
              </a:defRPr>
            </a:lvl8pPr>
            <a:lvl9pPr marL="3886200" indent="-228600" eaLnBrk="0" fontAlgn="base" hangingPunct="0">
              <a:spcBef>
                <a:spcPct val="0"/>
              </a:spcBef>
              <a:spcAft>
                <a:spcPct val="0"/>
              </a:spcAft>
              <a:defRPr sz="4400" b="1">
                <a:solidFill>
                  <a:schemeClr val="tx1"/>
                </a:solidFill>
                <a:latin typeface="Times New Roman" panose="02020603050405020304" pitchFamily="18" charset="0"/>
              </a:defRPr>
            </a:lvl9pPr>
          </a:lstStyle>
          <a:p>
            <a:pPr>
              <a:spcBef>
                <a:spcPct val="50000"/>
              </a:spcBef>
            </a:pPr>
            <a:r>
              <a:rPr lang="nb-NO" altLang="nb-NO" sz="1400"/>
              <a:t>Akershus</a:t>
            </a:r>
          </a:p>
        </p:txBody>
      </p:sp>
      <p:sp>
        <p:nvSpPr>
          <p:cNvPr id="8203" name="Rectangle 11"/>
          <p:cNvSpPr>
            <a:spLocks noGrp="1" noChangeArrowheads="1"/>
          </p:cNvSpPr>
          <p:nvPr>
            <p:ph type="title"/>
          </p:nvPr>
        </p:nvSpPr>
        <p:spPr>
          <a:xfrm>
            <a:off x="168275" y="123825"/>
            <a:ext cx="7029450" cy="838200"/>
          </a:xfrm>
        </p:spPr>
        <p:txBody>
          <a:bodyPr/>
          <a:lstStyle/>
          <a:p>
            <a:r>
              <a:rPr lang="nb-NO" altLang="nb-NO" b="1" dirty="0" smtClean="0">
                <a:solidFill>
                  <a:schemeClr val="tx2"/>
                </a:solidFill>
              </a:rPr>
              <a:t>”Oslo </a:t>
            </a:r>
            <a:r>
              <a:rPr lang="nb-NO" altLang="nb-NO" b="1" dirty="0" err="1" smtClean="0">
                <a:solidFill>
                  <a:schemeClr val="tx2"/>
                </a:solidFill>
              </a:rPr>
              <a:t>Package</a:t>
            </a:r>
            <a:r>
              <a:rPr lang="nb-NO" altLang="nb-NO" b="1" dirty="0" smtClean="0">
                <a:solidFill>
                  <a:schemeClr val="tx2"/>
                </a:solidFill>
              </a:rPr>
              <a:t> 1”</a:t>
            </a:r>
            <a:br>
              <a:rPr lang="nb-NO" altLang="nb-NO" b="1" dirty="0" smtClean="0">
                <a:solidFill>
                  <a:schemeClr val="tx2"/>
                </a:solidFill>
              </a:rPr>
            </a:br>
            <a:r>
              <a:rPr lang="nb-NO" altLang="nb-NO" sz="2400" b="1" dirty="0" err="1" smtClean="0">
                <a:solidFill>
                  <a:schemeClr val="tx2"/>
                </a:solidFill>
              </a:rPr>
              <a:t>Implemented</a:t>
            </a:r>
            <a:r>
              <a:rPr lang="nb-NO" altLang="nb-NO" sz="2400" b="1" dirty="0" smtClean="0">
                <a:solidFill>
                  <a:schemeClr val="tx2"/>
                </a:solidFill>
              </a:rPr>
              <a:t> in 1990</a:t>
            </a:r>
          </a:p>
        </p:txBody>
      </p:sp>
      <p:sp>
        <p:nvSpPr>
          <p:cNvPr id="8204" name="Line 12"/>
          <p:cNvSpPr>
            <a:spLocks noChangeShapeType="1"/>
          </p:cNvSpPr>
          <p:nvPr/>
        </p:nvSpPr>
        <p:spPr bwMode="auto">
          <a:xfrm>
            <a:off x="5497513" y="304800"/>
            <a:ext cx="1266825" cy="0"/>
          </a:xfrm>
          <a:prstGeom prst="line">
            <a:avLst/>
          </a:prstGeom>
          <a:noFill/>
          <a:ln w="38100">
            <a:solidFill>
              <a:schemeClr val="tx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b-NO"/>
          </a:p>
        </p:txBody>
      </p:sp>
      <p:sp>
        <p:nvSpPr>
          <p:cNvPr id="8205" name="Line 13"/>
          <p:cNvSpPr>
            <a:spLocks noChangeShapeType="1"/>
          </p:cNvSpPr>
          <p:nvPr/>
        </p:nvSpPr>
        <p:spPr bwMode="auto">
          <a:xfrm flipV="1">
            <a:off x="5486400" y="609600"/>
            <a:ext cx="1266825" cy="12700"/>
          </a:xfrm>
          <a:prstGeom prst="line">
            <a:avLst/>
          </a:prstGeom>
          <a:noFill/>
          <a:ln w="57150">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b-NO"/>
          </a:p>
        </p:txBody>
      </p:sp>
      <p:sp>
        <p:nvSpPr>
          <p:cNvPr id="8206" name="Text Box 14"/>
          <p:cNvSpPr txBox="1">
            <a:spLocks noChangeArrowheads="1"/>
          </p:cNvSpPr>
          <p:nvPr/>
        </p:nvSpPr>
        <p:spPr bwMode="auto">
          <a:xfrm>
            <a:off x="6916738" y="101600"/>
            <a:ext cx="1957387"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4400" b="1">
                <a:solidFill>
                  <a:schemeClr val="tx1"/>
                </a:solidFill>
                <a:latin typeface="Times New Roman" panose="02020603050405020304" pitchFamily="18" charset="0"/>
              </a:defRPr>
            </a:lvl1pPr>
            <a:lvl2pPr marL="742950" indent="-285750">
              <a:defRPr sz="4400" b="1">
                <a:solidFill>
                  <a:schemeClr val="tx1"/>
                </a:solidFill>
                <a:latin typeface="Times New Roman" panose="02020603050405020304" pitchFamily="18" charset="0"/>
              </a:defRPr>
            </a:lvl2pPr>
            <a:lvl3pPr marL="1143000" indent="-228600">
              <a:defRPr sz="4400" b="1">
                <a:solidFill>
                  <a:schemeClr val="tx1"/>
                </a:solidFill>
                <a:latin typeface="Times New Roman" panose="02020603050405020304" pitchFamily="18" charset="0"/>
              </a:defRPr>
            </a:lvl3pPr>
            <a:lvl4pPr marL="1600200" indent="-228600">
              <a:defRPr sz="4400" b="1">
                <a:solidFill>
                  <a:schemeClr val="tx1"/>
                </a:solidFill>
                <a:latin typeface="Times New Roman" panose="02020603050405020304" pitchFamily="18" charset="0"/>
              </a:defRPr>
            </a:lvl4pPr>
            <a:lvl5pPr marL="2057400" indent="-228600">
              <a:defRPr sz="4400" b="1">
                <a:solidFill>
                  <a:schemeClr val="tx1"/>
                </a:solidFill>
                <a:latin typeface="Times New Roman" panose="02020603050405020304" pitchFamily="18" charset="0"/>
              </a:defRPr>
            </a:lvl5pPr>
            <a:lvl6pPr marL="2514600" indent="-228600" eaLnBrk="0" fontAlgn="base" hangingPunct="0">
              <a:spcBef>
                <a:spcPct val="0"/>
              </a:spcBef>
              <a:spcAft>
                <a:spcPct val="0"/>
              </a:spcAft>
              <a:defRPr sz="4400" b="1">
                <a:solidFill>
                  <a:schemeClr val="tx1"/>
                </a:solidFill>
                <a:latin typeface="Times New Roman" panose="02020603050405020304" pitchFamily="18" charset="0"/>
              </a:defRPr>
            </a:lvl6pPr>
            <a:lvl7pPr marL="2971800" indent="-228600" eaLnBrk="0" fontAlgn="base" hangingPunct="0">
              <a:spcBef>
                <a:spcPct val="0"/>
              </a:spcBef>
              <a:spcAft>
                <a:spcPct val="0"/>
              </a:spcAft>
              <a:defRPr sz="4400" b="1">
                <a:solidFill>
                  <a:schemeClr val="tx1"/>
                </a:solidFill>
                <a:latin typeface="Times New Roman" panose="02020603050405020304" pitchFamily="18" charset="0"/>
              </a:defRPr>
            </a:lvl7pPr>
            <a:lvl8pPr marL="3429000" indent="-228600" eaLnBrk="0" fontAlgn="base" hangingPunct="0">
              <a:spcBef>
                <a:spcPct val="0"/>
              </a:spcBef>
              <a:spcAft>
                <a:spcPct val="0"/>
              </a:spcAft>
              <a:defRPr sz="4400" b="1">
                <a:solidFill>
                  <a:schemeClr val="tx1"/>
                </a:solidFill>
                <a:latin typeface="Times New Roman" panose="02020603050405020304" pitchFamily="18" charset="0"/>
              </a:defRPr>
            </a:lvl8pPr>
            <a:lvl9pPr marL="3886200" indent="-228600" eaLnBrk="0" fontAlgn="base" hangingPunct="0">
              <a:spcBef>
                <a:spcPct val="0"/>
              </a:spcBef>
              <a:spcAft>
                <a:spcPct val="0"/>
              </a:spcAft>
              <a:defRPr sz="4400" b="1">
                <a:solidFill>
                  <a:schemeClr val="tx1"/>
                </a:solidFill>
                <a:latin typeface="Times New Roman" panose="02020603050405020304" pitchFamily="18" charset="0"/>
              </a:defRPr>
            </a:lvl9pPr>
          </a:lstStyle>
          <a:p>
            <a:pPr>
              <a:spcBef>
                <a:spcPct val="50000"/>
              </a:spcBef>
            </a:pPr>
            <a:r>
              <a:rPr lang="en-US" altLang="nb-NO" sz="1800" b="0">
                <a:latin typeface="Verdana" panose="020B0604030504040204" pitchFamily="34" charset="0"/>
              </a:rPr>
              <a:t>City border</a:t>
            </a:r>
          </a:p>
        </p:txBody>
      </p:sp>
      <p:sp>
        <p:nvSpPr>
          <p:cNvPr id="8207" name="Text Box 15"/>
          <p:cNvSpPr txBox="1">
            <a:spLocks noChangeArrowheads="1"/>
          </p:cNvSpPr>
          <p:nvPr/>
        </p:nvSpPr>
        <p:spPr bwMode="auto">
          <a:xfrm>
            <a:off x="6916738" y="406400"/>
            <a:ext cx="1957387"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4400" b="1">
                <a:solidFill>
                  <a:schemeClr val="tx1"/>
                </a:solidFill>
                <a:latin typeface="Times New Roman" panose="02020603050405020304" pitchFamily="18" charset="0"/>
              </a:defRPr>
            </a:lvl1pPr>
            <a:lvl2pPr marL="742950" indent="-285750">
              <a:defRPr sz="4400" b="1">
                <a:solidFill>
                  <a:schemeClr val="tx1"/>
                </a:solidFill>
                <a:latin typeface="Times New Roman" panose="02020603050405020304" pitchFamily="18" charset="0"/>
              </a:defRPr>
            </a:lvl2pPr>
            <a:lvl3pPr marL="1143000" indent="-228600">
              <a:defRPr sz="4400" b="1">
                <a:solidFill>
                  <a:schemeClr val="tx1"/>
                </a:solidFill>
                <a:latin typeface="Times New Roman" panose="02020603050405020304" pitchFamily="18" charset="0"/>
              </a:defRPr>
            </a:lvl3pPr>
            <a:lvl4pPr marL="1600200" indent="-228600">
              <a:defRPr sz="4400" b="1">
                <a:solidFill>
                  <a:schemeClr val="tx1"/>
                </a:solidFill>
                <a:latin typeface="Times New Roman" panose="02020603050405020304" pitchFamily="18" charset="0"/>
              </a:defRPr>
            </a:lvl4pPr>
            <a:lvl5pPr marL="2057400" indent="-228600">
              <a:defRPr sz="4400" b="1">
                <a:solidFill>
                  <a:schemeClr val="tx1"/>
                </a:solidFill>
                <a:latin typeface="Times New Roman" panose="02020603050405020304" pitchFamily="18" charset="0"/>
              </a:defRPr>
            </a:lvl5pPr>
            <a:lvl6pPr marL="2514600" indent="-228600" eaLnBrk="0" fontAlgn="base" hangingPunct="0">
              <a:spcBef>
                <a:spcPct val="0"/>
              </a:spcBef>
              <a:spcAft>
                <a:spcPct val="0"/>
              </a:spcAft>
              <a:defRPr sz="4400" b="1">
                <a:solidFill>
                  <a:schemeClr val="tx1"/>
                </a:solidFill>
                <a:latin typeface="Times New Roman" panose="02020603050405020304" pitchFamily="18" charset="0"/>
              </a:defRPr>
            </a:lvl6pPr>
            <a:lvl7pPr marL="2971800" indent="-228600" eaLnBrk="0" fontAlgn="base" hangingPunct="0">
              <a:spcBef>
                <a:spcPct val="0"/>
              </a:spcBef>
              <a:spcAft>
                <a:spcPct val="0"/>
              </a:spcAft>
              <a:defRPr sz="4400" b="1">
                <a:solidFill>
                  <a:schemeClr val="tx1"/>
                </a:solidFill>
                <a:latin typeface="Times New Roman" panose="02020603050405020304" pitchFamily="18" charset="0"/>
              </a:defRPr>
            </a:lvl7pPr>
            <a:lvl8pPr marL="3429000" indent="-228600" eaLnBrk="0" fontAlgn="base" hangingPunct="0">
              <a:spcBef>
                <a:spcPct val="0"/>
              </a:spcBef>
              <a:spcAft>
                <a:spcPct val="0"/>
              </a:spcAft>
              <a:defRPr sz="4400" b="1">
                <a:solidFill>
                  <a:schemeClr val="tx1"/>
                </a:solidFill>
                <a:latin typeface="Times New Roman" panose="02020603050405020304" pitchFamily="18" charset="0"/>
              </a:defRPr>
            </a:lvl8pPr>
            <a:lvl9pPr marL="3886200" indent="-228600" eaLnBrk="0" fontAlgn="base" hangingPunct="0">
              <a:spcBef>
                <a:spcPct val="0"/>
              </a:spcBef>
              <a:spcAft>
                <a:spcPct val="0"/>
              </a:spcAft>
              <a:defRPr sz="4400" b="1">
                <a:solidFill>
                  <a:schemeClr val="tx1"/>
                </a:solidFill>
                <a:latin typeface="Times New Roman" panose="02020603050405020304" pitchFamily="18" charset="0"/>
              </a:defRPr>
            </a:lvl9pPr>
          </a:lstStyle>
          <a:p>
            <a:pPr>
              <a:spcBef>
                <a:spcPct val="50000"/>
              </a:spcBef>
            </a:pPr>
            <a:r>
              <a:rPr lang="en-US" altLang="nb-NO" sz="1800" b="0">
                <a:latin typeface="Verdana" panose="020B0604030504040204" pitchFamily="34" charset="0"/>
              </a:rPr>
              <a:t>Toll ring</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8675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6756"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Picture 2"/>
          <p:cNvPicPr>
            <a:picLocks noChangeAspect="1" noChangeArrowheads="1"/>
          </p:cNvPicPr>
          <p:nvPr/>
        </p:nvPicPr>
        <p:blipFill rotWithShape="1">
          <a:blip r:embed="rId3" cstate="email">
            <a:extLst>
              <a:ext uri="{28A0092B-C50C-407E-A947-70E740481C1C}">
                <a14:useLocalDpi xmlns:a14="http://schemas.microsoft.com/office/drawing/2010/main"/>
              </a:ext>
            </a:extLst>
          </a:blip>
          <a:srcRect l="5603" t="14760" r="9208" b="6798"/>
          <a:stretch/>
        </p:blipFill>
        <p:spPr bwMode="auto">
          <a:xfrm>
            <a:off x="82296" y="731520"/>
            <a:ext cx="8773912" cy="447141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1269" name="Rectangle 7"/>
          <p:cNvSpPr>
            <a:spLocks noChangeArrowheads="1"/>
          </p:cNvSpPr>
          <p:nvPr/>
        </p:nvSpPr>
        <p:spPr bwMode="auto">
          <a:xfrm>
            <a:off x="128588" y="5228971"/>
            <a:ext cx="8780462" cy="1701800"/>
          </a:xfrm>
          <a:prstGeom prst="rect">
            <a:avLst/>
          </a:prstGeom>
          <a:solidFill>
            <a:schemeClr val="bg1"/>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lstStyle>
            <a:lvl1pPr marL="381000" indent="-381000" defTabSz="762000">
              <a:defRPr sz="4400" b="1">
                <a:solidFill>
                  <a:schemeClr val="tx1"/>
                </a:solidFill>
                <a:latin typeface="Times New Roman" panose="02020603050405020304" pitchFamily="18" charset="0"/>
              </a:defRPr>
            </a:lvl1pPr>
            <a:lvl2pPr marL="742950" indent="-285750" defTabSz="762000">
              <a:defRPr sz="4400" b="1">
                <a:solidFill>
                  <a:schemeClr val="tx1"/>
                </a:solidFill>
                <a:latin typeface="Times New Roman" panose="02020603050405020304" pitchFamily="18" charset="0"/>
              </a:defRPr>
            </a:lvl2pPr>
            <a:lvl3pPr marL="1143000" indent="-228600" defTabSz="762000">
              <a:defRPr sz="4400" b="1">
                <a:solidFill>
                  <a:schemeClr val="tx1"/>
                </a:solidFill>
                <a:latin typeface="Times New Roman" panose="02020603050405020304" pitchFamily="18" charset="0"/>
              </a:defRPr>
            </a:lvl3pPr>
            <a:lvl4pPr marL="1600200" indent="-228600" defTabSz="762000">
              <a:defRPr sz="4400" b="1">
                <a:solidFill>
                  <a:schemeClr val="tx1"/>
                </a:solidFill>
                <a:latin typeface="Times New Roman" panose="02020603050405020304" pitchFamily="18" charset="0"/>
              </a:defRPr>
            </a:lvl4pPr>
            <a:lvl5pPr marL="2057400" indent="-228600" defTabSz="762000">
              <a:defRPr sz="4400" b="1">
                <a:solidFill>
                  <a:schemeClr val="tx1"/>
                </a:solidFill>
                <a:latin typeface="Times New Roman" panose="02020603050405020304" pitchFamily="18" charset="0"/>
              </a:defRPr>
            </a:lvl5pPr>
            <a:lvl6pPr marL="2514600" indent="-228600" defTabSz="762000" eaLnBrk="0" fontAlgn="base" hangingPunct="0">
              <a:spcBef>
                <a:spcPct val="0"/>
              </a:spcBef>
              <a:spcAft>
                <a:spcPct val="0"/>
              </a:spcAft>
              <a:defRPr sz="4400" b="1">
                <a:solidFill>
                  <a:schemeClr val="tx1"/>
                </a:solidFill>
                <a:latin typeface="Times New Roman" panose="02020603050405020304" pitchFamily="18" charset="0"/>
              </a:defRPr>
            </a:lvl6pPr>
            <a:lvl7pPr marL="2971800" indent="-228600" defTabSz="762000" eaLnBrk="0" fontAlgn="base" hangingPunct="0">
              <a:spcBef>
                <a:spcPct val="0"/>
              </a:spcBef>
              <a:spcAft>
                <a:spcPct val="0"/>
              </a:spcAft>
              <a:defRPr sz="4400" b="1">
                <a:solidFill>
                  <a:schemeClr val="tx1"/>
                </a:solidFill>
                <a:latin typeface="Times New Roman" panose="02020603050405020304" pitchFamily="18" charset="0"/>
              </a:defRPr>
            </a:lvl7pPr>
            <a:lvl8pPr marL="3429000" indent="-228600" defTabSz="762000" eaLnBrk="0" fontAlgn="base" hangingPunct="0">
              <a:spcBef>
                <a:spcPct val="0"/>
              </a:spcBef>
              <a:spcAft>
                <a:spcPct val="0"/>
              </a:spcAft>
              <a:defRPr sz="4400" b="1">
                <a:solidFill>
                  <a:schemeClr val="tx1"/>
                </a:solidFill>
                <a:latin typeface="Times New Roman" panose="02020603050405020304" pitchFamily="18" charset="0"/>
              </a:defRPr>
            </a:lvl8pPr>
            <a:lvl9pPr marL="3886200" indent="-228600" defTabSz="762000" eaLnBrk="0" fontAlgn="base" hangingPunct="0">
              <a:spcBef>
                <a:spcPct val="0"/>
              </a:spcBef>
              <a:spcAft>
                <a:spcPct val="0"/>
              </a:spcAft>
              <a:defRPr sz="4400" b="1">
                <a:solidFill>
                  <a:schemeClr val="tx1"/>
                </a:solidFill>
                <a:latin typeface="Times New Roman" panose="02020603050405020304" pitchFamily="18" charset="0"/>
              </a:defRPr>
            </a:lvl9pPr>
          </a:lstStyle>
          <a:p>
            <a:pPr>
              <a:lnSpc>
                <a:spcPct val="90000"/>
              </a:lnSpc>
              <a:spcBef>
                <a:spcPct val="20000"/>
              </a:spcBef>
              <a:spcAft>
                <a:spcPct val="50000"/>
              </a:spcAft>
              <a:buClr>
                <a:schemeClr val="tx1"/>
              </a:buClr>
              <a:buSzPct val="100000"/>
            </a:pPr>
            <a:r>
              <a:rPr lang="nb-NO" altLang="nb-NO" sz="1400" dirty="0" err="1">
                <a:solidFill>
                  <a:srgbClr val="7030A0"/>
                </a:solidFill>
                <a:latin typeface="Verdana" panose="020B0604030504040204" pitchFamily="34" charset="0"/>
              </a:rPr>
              <a:t>Increase</a:t>
            </a:r>
            <a:r>
              <a:rPr lang="nb-NO" altLang="nb-NO" sz="1400" dirty="0">
                <a:solidFill>
                  <a:srgbClr val="7030A0"/>
                </a:solidFill>
                <a:latin typeface="Verdana" panose="020B0604030504040204" pitchFamily="34" charset="0"/>
              </a:rPr>
              <a:t> in negative </a:t>
            </a:r>
            <a:r>
              <a:rPr lang="nb-NO" altLang="nb-NO" sz="1400" dirty="0" err="1">
                <a:solidFill>
                  <a:srgbClr val="7030A0"/>
                </a:solidFill>
                <a:latin typeface="Verdana" panose="020B0604030504040204" pitchFamily="34" charset="0"/>
              </a:rPr>
              <a:t>attitudes</a:t>
            </a:r>
            <a:r>
              <a:rPr lang="nb-NO" altLang="nb-NO" sz="1400" dirty="0">
                <a:solidFill>
                  <a:srgbClr val="7030A0"/>
                </a:solidFill>
                <a:latin typeface="Verdana" panose="020B0604030504040204" pitchFamily="34" charset="0"/>
              </a:rPr>
              <a:t> in </a:t>
            </a:r>
            <a:r>
              <a:rPr lang="nb-NO" altLang="nb-NO" sz="1400" u="sng" dirty="0">
                <a:solidFill>
                  <a:srgbClr val="7030A0"/>
                </a:solidFill>
                <a:latin typeface="Verdana" panose="020B0604030504040204" pitchFamily="34" charset="0"/>
              </a:rPr>
              <a:t>2001</a:t>
            </a:r>
            <a:r>
              <a:rPr lang="nb-NO" altLang="nb-NO" sz="1400" dirty="0">
                <a:solidFill>
                  <a:srgbClr val="7030A0"/>
                </a:solidFill>
                <a:latin typeface="Verdana" panose="020B0604030504040204" pitchFamily="34" charset="0"/>
              </a:rPr>
              <a:t> due to:</a:t>
            </a:r>
          </a:p>
          <a:p>
            <a:pPr>
              <a:lnSpc>
                <a:spcPct val="90000"/>
              </a:lnSpc>
              <a:spcBef>
                <a:spcPct val="20000"/>
              </a:spcBef>
              <a:spcAft>
                <a:spcPct val="50000"/>
              </a:spcAft>
              <a:buClr>
                <a:schemeClr val="tx1"/>
              </a:buClr>
              <a:buSzPct val="100000"/>
              <a:buFontTx/>
              <a:buAutoNum type="arabicPeriod"/>
            </a:pPr>
            <a:r>
              <a:rPr lang="nb-NO" altLang="nb-NO" sz="1400" dirty="0" err="1">
                <a:solidFill>
                  <a:srgbClr val="7030A0"/>
                </a:solidFill>
                <a:latin typeface="Verdana" panose="020B0604030504040204" pitchFamily="34" charset="0"/>
              </a:rPr>
              <a:t>introduction</a:t>
            </a:r>
            <a:r>
              <a:rPr lang="nb-NO" altLang="nb-NO" sz="1400" dirty="0">
                <a:solidFill>
                  <a:srgbClr val="7030A0"/>
                </a:solidFill>
                <a:latin typeface="Verdana" panose="020B0604030504040204" pitchFamily="34" charset="0"/>
              </a:rPr>
              <a:t> </a:t>
            </a:r>
            <a:r>
              <a:rPr lang="nb-NO" altLang="nb-NO" sz="1400" dirty="0" err="1">
                <a:solidFill>
                  <a:srgbClr val="7030A0"/>
                </a:solidFill>
                <a:latin typeface="Verdana" panose="020B0604030504040204" pitchFamily="34" charset="0"/>
              </a:rPr>
              <a:t>of</a:t>
            </a:r>
            <a:r>
              <a:rPr lang="nb-NO" altLang="nb-NO" sz="1400" dirty="0">
                <a:solidFill>
                  <a:srgbClr val="7030A0"/>
                </a:solidFill>
                <a:latin typeface="Verdana" panose="020B0604030504040204" pitchFamily="34" charset="0"/>
              </a:rPr>
              <a:t> ”Oslo </a:t>
            </a:r>
            <a:r>
              <a:rPr lang="nb-NO" altLang="nb-NO" sz="1400" dirty="0" err="1">
                <a:solidFill>
                  <a:srgbClr val="7030A0"/>
                </a:solidFill>
                <a:latin typeface="Verdana" panose="020B0604030504040204" pitchFamily="34" charset="0"/>
              </a:rPr>
              <a:t>Package</a:t>
            </a:r>
            <a:r>
              <a:rPr lang="nb-NO" altLang="nb-NO" sz="1400" dirty="0">
                <a:solidFill>
                  <a:srgbClr val="7030A0"/>
                </a:solidFill>
                <a:latin typeface="Verdana" panose="020B0604030504040204" pitchFamily="34" charset="0"/>
              </a:rPr>
              <a:t> no.2”: NOK 2 </a:t>
            </a:r>
            <a:r>
              <a:rPr lang="nb-NO" altLang="nb-NO" sz="1400" dirty="0" err="1">
                <a:solidFill>
                  <a:srgbClr val="7030A0"/>
                </a:solidFill>
                <a:latin typeface="Verdana" panose="020B0604030504040204" pitchFamily="34" charset="0"/>
              </a:rPr>
              <a:t>extra</a:t>
            </a:r>
            <a:r>
              <a:rPr lang="nb-NO" altLang="nb-NO" sz="1400" dirty="0">
                <a:solidFill>
                  <a:srgbClr val="7030A0"/>
                </a:solidFill>
                <a:latin typeface="Verdana" panose="020B0604030504040204" pitchFamily="34" charset="0"/>
              </a:rPr>
              <a:t> </a:t>
            </a:r>
            <a:r>
              <a:rPr lang="nb-NO" altLang="nb-NO" sz="1400" dirty="0" err="1">
                <a:solidFill>
                  <a:srgbClr val="7030A0"/>
                </a:solidFill>
                <a:latin typeface="Verdana" panose="020B0604030504040204" pitchFamily="34" charset="0"/>
              </a:rPr>
              <a:t>earmarked</a:t>
            </a:r>
            <a:r>
              <a:rPr lang="nb-NO" altLang="nb-NO" sz="1400" dirty="0">
                <a:solidFill>
                  <a:srgbClr val="7030A0"/>
                </a:solidFill>
                <a:latin typeface="Verdana" panose="020B0604030504040204" pitchFamily="34" charset="0"/>
              </a:rPr>
              <a:t> for </a:t>
            </a:r>
            <a:r>
              <a:rPr lang="nb-NO" altLang="nb-NO" sz="1400" dirty="0" err="1">
                <a:solidFill>
                  <a:srgbClr val="7030A0"/>
                </a:solidFill>
                <a:latin typeface="Verdana" panose="020B0604030504040204" pitchFamily="34" charset="0"/>
              </a:rPr>
              <a:t>public</a:t>
            </a:r>
            <a:r>
              <a:rPr lang="nb-NO" altLang="nb-NO" sz="1400" dirty="0">
                <a:solidFill>
                  <a:srgbClr val="7030A0"/>
                </a:solidFill>
                <a:latin typeface="Verdana" panose="020B0604030504040204" pitchFamily="34" charset="0"/>
              </a:rPr>
              <a:t> transport </a:t>
            </a:r>
          </a:p>
          <a:p>
            <a:pPr>
              <a:lnSpc>
                <a:spcPct val="90000"/>
              </a:lnSpc>
              <a:spcBef>
                <a:spcPct val="20000"/>
              </a:spcBef>
              <a:spcAft>
                <a:spcPct val="50000"/>
              </a:spcAft>
              <a:buClr>
                <a:schemeClr val="tx1"/>
              </a:buClr>
              <a:buSzPct val="100000"/>
              <a:buFontTx/>
              <a:buAutoNum type="arabicPeriod"/>
            </a:pPr>
            <a:r>
              <a:rPr lang="nb-NO" altLang="nb-NO" sz="1400" dirty="0">
                <a:solidFill>
                  <a:srgbClr val="7030A0"/>
                </a:solidFill>
                <a:latin typeface="Verdana" panose="020B0604030504040204" pitchFamily="34" charset="0"/>
              </a:rPr>
              <a:t>a </a:t>
            </a:r>
            <a:r>
              <a:rPr lang="nb-NO" altLang="nb-NO" sz="1400" dirty="0" err="1">
                <a:solidFill>
                  <a:srgbClr val="7030A0"/>
                </a:solidFill>
                <a:latin typeface="Verdana" panose="020B0604030504040204" pitchFamily="34" charset="0"/>
              </a:rPr>
              <a:t>fear</a:t>
            </a:r>
            <a:r>
              <a:rPr lang="nb-NO" altLang="nb-NO" sz="1400" dirty="0">
                <a:solidFill>
                  <a:srgbClr val="7030A0"/>
                </a:solidFill>
                <a:latin typeface="Verdana" panose="020B0604030504040204" pitchFamily="34" charset="0"/>
              </a:rPr>
              <a:t> </a:t>
            </a:r>
            <a:r>
              <a:rPr lang="nb-NO" altLang="nb-NO" sz="1400" dirty="0" err="1">
                <a:solidFill>
                  <a:srgbClr val="7030A0"/>
                </a:solidFill>
                <a:latin typeface="Verdana" panose="020B0604030504040204" pitchFamily="34" charset="0"/>
              </a:rPr>
              <a:t>that</a:t>
            </a:r>
            <a:r>
              <a:rPr lang="nb-NO" altLang="nb-NO" sz="1400" dirty="0">
                <a:solidFill>
                  <a:srgbClr val="7030A0"/>
                </a:solidFill>
                <a:latin typeface="Verdana" panose="020B0604030504040204" pitchFamily="34" charset="0"/>
              </a:rPr>
              <a:t> </a:t>
            </a:r>
            <a:r>
              <a:rPr lang="nb-NO" altLang="nb-NO" sz="1400" dirty="0" err="1">
                <a:solidFill>
                  <a:srgbClr val="7030A0"/>
                </a:solidFill>
                <a:latin typeface="Verdana" panose="020B0604030504040204" pitchFamily="34" charset="0"/>
              </a:rPr>
              <a:t>the</a:t>
            </a:r>
            <a:r>
              <a:rPr lang="nb-NO" altLang="nb-NO" sz="1400" dirty="0">
                <a:solidFill>
                  <a:srgbClr val="7030A0"/>
                </a:solidFill>
                <a:latin typeface="Verdana" panose="020B0604030504040204" pitchFamily="34" charset="0"/>
              </a:rPr>
              <a:t> toll ring </a:t>
            </a:r>
            <a:r>
              <a:rPr lang="nb-NO" altLang="nb-NO" sz="1400" dirty="0" err="1">
                <a:solidFill>
                  <a:srgbClr val="7030A0"/>
                </a:solidFill>
                <a:latin typeface="Verdana" panose="020B0604030504040204" pitchFamily="34" charset="0"/>
              </a:rPr>
              <a:t>would</a:t>
            </a:r>
            <a:r>
              <a:rPr lang="nb-NO" altLang="nb-NO" sz="1400" dirty="0">
                <a:solidFill>
                  <a:srgbClr val="7030A0"/>
                </a:solidFill>
                <a:latin typeface="Verdana" panose="020B0604030504040204" pitchFamily="34" charset="0"/>
              </a:rPr>
              <a:t> not be </a:t>
            </a:r>
            <a:r>
              <a:rPr lang="nb-NO" altLang="nb-NO" sz="1400" dirty="0" err="1">
                <a:solidFill>
                  <a:srgbClr val="7030A0"/>
                </a:solidFill>
                <a:latin typeface="Verdana" panose="020B0604030504040204" pitchFamily="34" charset="0"/>
              </a:rPr>
              <a:t>removed</a:t>
            </a:r>
            <a:r>
              <a:rPr lang="nb-NO" altLang="nb-NO" sz="1400" dirty="0">
                <a:solidFill>
                  <a:srgbClr val="7030A0"/>
                </a:solidFill>
                <a:latin typeface="Verdana" panose="020B0604030504040204" pitchFamily="34" charset="0"/>
              </a:rPr>
              <a:t> in 2007 as </a:t>
            </a:r>
            <a:r>
              <a:rPr lang="nb-NO" altLang="nb-NO" sz="1400" dirty="0" err="1" smtClean="0">
                <a:solidFill>
                  <a:srgbClr val="7030A0"/>
                </a:solidFill>
                <a:latin typeface="Verdana" panose="020B0604030504040204" pitchFamily="34" charset="0"/>
              </a:rPr>
              <a:t>promised</a:t>
            </a:r>
            <a:endParaRPr lang="nb-NO" altLang="nb-NO" sz="1400" dirty="0">
              <a:solidFill>
                <a:srgbClr val="7030A0"/>
              </a:solidFill>
              <a:latin typeface="Verdana" panose="020B0604030504040204" pitchFamily="34" charset="0"/>
            </a:endParaRPr>
          </a:p>
          <a:p>
            <a:pPr>
              <a:lnSpc>
                <a:spcPct val="90000"/>
              </a:lnSpc>
              <a:spcBef>
                <a:spcPct val="20000"/>
              </a:spcBef>
              <a:spcAft>
                <a:spcPct val="50000"/>
              </a:spcAft>
              <a:buClr>
                <a:schemeClr val="tx1"/>
              </a:buClr>
              <a:buSzPct val="100000"/>
              <a:buFontTx/>
              <a:buAutoNum type="arabicPeriod"/>
            </a:pPr>
            <a:endParaRPr lang="nb-NO" altLang="nb-NO" sz="1400" dirty="0">
              <a:solidFill>
                <a:srgbClr val="7030A0"/>
              </a:solidFill>
              <a:latin typeface="Verdana" panose="020B0604030504040204" pitchFamily="34" charset="0"/>
            </a:endParaRPr>
          </a:p>
          <a:p>
            <a:pPr>
              <a:lnSpc>
                <a:spcPct val="90000"/>
              </a:lnSpc>
              <a:spcBef>
                <a:spcPct val="20000"/>
              </a:spcBef>
              <a:spcAft>
                <a:spcPct val="50000"/>
              </a:spcAft>
              <a:buClr>
                <a:schemeClr val="tx1"/>
              </a:buClr>
              <a:buSzPct val="100000"/>
            </a:pPr>
            <a:r>
              <a:rPr lang="nb-NO" altLang="nb-NO" sz="1400" dirty="0">
                <a:solidFill>
                  <a:srgbClr val="7030A0"/>
                </a:solidFill>
                <a:latin typeface="Verdana" panose="020B0604030504040204" pitchFamily="34" charset="0"/>
              </a:rPr>
              <a:t>    </a:t>
            </a:r>
          </a:p>
        </p:txBody>
      </p:sp>
      <p:sp>
        <p:nvSpPr>
          <p:cNvPr id="774158" name="Rectangle 14"/>
          <p:cNvSpPr>
            <a:spLocks noChangeArrowheads="1"/>
          </p:cNvSpPr>
          <p:nvPr/>
        </p:nvSpPr>
        <p:spPr bwMode="auto">
          <a:xfrm>
            <a:off x="-237363" y="6251575"/>
            <a:ext cx="8972550" cy="1063625"/>
          </a:xfrm>
          <a:prstGeom prst="rect">
            <a:avLst/>
          </a:prstGeom>
          <a:solidFill>
            <a:schemeClr val="bg1"/>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lstStyle/>
          <a:p>
            <a:pPr marL="381000" indent="-381000" defTabSz="762000">
              <a:lnSpc>
                <a:spcPct val="90000"/>
              </a:lnSpc>
              <a:spcBef>
                <a:spcPct val="20000"/>
              </a:spcBef>
              <a:spcAft>
                <a:spcPct val="50000"/>
              </a:spcAft>
              <a:buClr>
                <a:schemeClr val="tx1"/>
              </a:buClr>
              <a:buSzPct val="100000"/>
              <a:defRPr/>
            </a:pPr>
            <a:r>
              <a:rPr lang="nb-NO" sz="1400" dirty="0">
                <a:solidFill>
                  <a:srgbClr val="FF3300"/>
                </a:solidFill>
                <a:latin typeface="Verdana" pitchFamily="34" charset="0"/>
              </a:rPr>
              <a:t>      </a:t>
            </a:r>
            <a:r>
              <a:rPr lang="nb-NO" sz="1400" dirty="0">
                <a:solidFill>
                  <a:schemeClr val="accent1">
                    <a:lumMod val="50000"/>
                  </a:schemeClr>
                </a:solidFill>
                <a:latin typeface="Verdana" pitchFamily="34" charset="0"/>
              </a:rPr>
              <a:t>A </a:t>
            </a:r>
            <a:r>
              <a:rPr lang="nb-NO" sz="1400" dirty="0" err="1">
                <a:solidFill>
                  <a:schemeClr val="accent1">
                    <a:lumMod val="50000"/>
                  </a:schemeClr>
                </a:solidFill>
                <a:latin typeface="Verdana" pitchFamily="34" charset="0"/>
              </a:rPr>
              <a:t>new</a:t>
            </a:r>
            <a:r>
              <a:rPr lang="nb-NO" sz="1400" dirty="0">
                <a:solidFill>
                  <a:schemeClr val="accent1">
                    <a:lumMod val="50000"/>
                  </a:schemeClr>
                </a:solidFill>
                <a:latin typeface="Verdana" pitchFamily="34" charset="0"/>
              </a:rPr>
              <a:t> </a:t>
            </a:r>
            <a:r>
              <a:rPr lang="nb-NO" sz="1400" dirty="0" err="1">
                <a:solidFill>
                  <a:schemeClr val="accent1">
                    <a:lumMod val="50000"/>
                  </a:schemeClr>
                </a:solidFill>
                <a:latin typeface="Verdana" pitchFamily="34" charset="0"/>
              </a:rPr>
              <a:t>increase</a:t>
            </a:r>
            <a:r>
              <a:rPr lang="nb-NO" sz="1400" dirty="0">
                <a:solidFill>
                  <a:schemeClr val="accent1">
                    <a:lumMod val="50000"/>
                  </a:schemeClr>
                </a:solidFill>
                <a:latin typeface="Verdana" pitchFamily="34" charset="0"/>
              </a:rPr>
              <a:t> in negative </a:t>
            </a:r>
            <a:r>
              <a:rPr lang="nb-NO" sz="1400" dirty="0" err="1">
                <a:solidFill>
                  <a:schemeClr val="accent1">
                    <a:lumMod val="50000"/>
                  </a:schemeClr>
                </a:solidFill>
                <a:latin typeface="Verdana" pitchFamily="34" charset="0"/>
              </a:rPr>
              <a:t>attitudes</a:t>
            </a:r>
            <a:r>
              <a:rPr lang="nb-NO" sz="1400" dirty="0">
                <a:solidFill>
                  <a:schemeClr val="accent1">
                    <a:lumMod val="50000"/>
                  </a:schemeClr>
                </a:solidFill>
                <a:latin typeface="Verdana" pitchFamily="34" charset="0"/>
              </a:rPr>
              <a:t> in </a:t>
            </a:r>
            <a:r>
              <a:rPr lang="nb-NO" sz="1400" u="sng" dirty="0">
                <a:solidFill>
                  <a:schemeClr val="accent1">
                    <a:lumMod val="75000"/>
                  </a:schemeClr>
                </a:solidFill>
                <a:latin typeface="Verdana" pitchFamily="34" charset="0"/>
              </a:rPr>
              <a:t>2007 and 2008 </a:t>
            </a:r>
            <a:r>
              <a:rPr lang="nb-NO" sz="1400" dirty="0">
                <a:solidFill>
                  <a:schemeClr val="accent1">
                    <a:lumMod val="50000"/>
                  </a:schemeClr>
                </a:solidFill>
                <a:latin typeface="Verdana" pitchFamily="34" charset="0"/>
              </a:rPr>
              <a:t>due to ”Oslo </a:t>
            </a:r>
            <a:r>
              <a:rPr lang="nb-NO" sz="1400" dirty="0" err="1">
                <a:solidFill>
                  <a:schemeClr val="accent1">
                    <a:lumMod val="50000"/>
                  </a:schemeClr>
                </a:solidFill>
                <a:latin typeface="Verdana" pitchFamily="34" charset="0"/>
              </a:rPr>
              <a:t>Package</a:t>
            </a:r>
            <a:r>
              <a:rPr lang="nb-NO" sz="1400" dirty="0">
                <a:solidFill>
                  <a:schemeClr val="accent1">
                    <a:lumMod val="50000"/>
                  </a:schemeClr>
                </a:solidFill>
                <a:latin typeface="Verdana" pitchFamily="34" charset="0"/>
              </a:rPr>
              <a:t> no. 3</a:t>
            </a:r>
            <a:r>
              <a:rPr lang="nb-NO" sz="1400" dirty="0" smtClean="0">
                <a:solidFill>
                  <a:schemeClr val="accent1">
                    <a:lumMod val="50000"/>
                  </a:schemeClr>
                </a:solidFill>
                <a:latin typeface="Verdana" pitchFamily="34" charset="0"/>
              </a:rPr>
              <a:t>”</a:t>
            </a:r>
          </a:p>
          <a:p>
            <a:pPr marL="381000" indent="-381000" defTabSz="762000">
              <a:lnSpc>
                <a:spcPct val="90000"/>
              </a:lnSpc>
              <a:spcBef>
                <a:spcPct val="20000"/>
              </a:spcBef>
              <a:spcAft>
                <a:spcPct val="50000"/>
              </a:spcAft>
              <a:buClr>
                <a:schemeClr val="tx1"/>
              </a:buClr>
              <a:buSzPct val="100000"/>
              <a:defRPr/>
            </a:pPr>
            <a:r>
              <a:rPr lang="nb-NO" sz="1400" dirty="0">
                <a:solidFill>
                  <a:schemeClr val="accent1">
                    <a:lumMod val="50000"/>
                  </a:schemeClr>
                </a:solidFill>
                <a:latin typeface="Verdana" pitchFamily="34" charset="0"/>
              </a:rPr>
              <a:t> </a:t>
            </a:r>
            <a:r>
              <a:rPr lang="nb-NO" sz="1400" dirty="0" smtClean="0">
                <a:solidFill>
                  <a:schemeClr val="accent1">
                    <a:lumMod val="50000"/>
                  </a:schemeClr>
                </a:solidFill>
                <a:latin typeface="Verdana" pitchFamily="34" charset="0"/>
              </a:rPr>
              <a:t>     </a:t>
            </a:r>
            <a:r>
              <a:rPr lang="nb-NO" sz="1400" dirty="0" err="1" smtClean="0">
                <a:solidFill>
                  <a:srgbClr val="009900"/>
                </a:solidFill>
                <a:latin typeface="Verdana" pitchFamily="34" charset="0"/>
              </a:rPr>
              <a:t>Finally</a:t>
            </a:r>
            <a:r>
              <a:rPr lang="nb-NO" sz="1400" dirty="0" smtClean="0">
                <a:solidFill>
                  <a:srgbClr val="009900"/>
                </a:solidFill>
                <a:latin typeface="Verdana" pitchFamily="34" charset="0"/>
              </a:rPr>
              <a:t>, in 2014, </a:t>
            </a:r>
            <a:r>
              <a:rPr lang="nb-NO" sz="1400" dirty="0" err="1" smtClean="0">
                <a:solidFill>
                  <a:srgbClr val="009900"/>
                </a:solidFill>
                <a:latin typeface="Verdana" pitchFamily="34" charset="0"/>
              </a:rPr>
              <a:t>we</a:t>
            </a:r>
            <a:r>
              <a:rPr lang="nb-NO" sz="1400" dirty="0" smtClean="0">
                <a:solidFill>
                  <a:srgbClr val="009900"/>
                </a:solidFill>
                <a:latin typeface="Verdana" pitchFamily="34" charset="0"/>
              </a:rPr>
              <a:t> </a:t>
            </a:r>
            <a:r>
              <a:rPr lang="nb-NO" sz="1400" dirty="0" err="1" smtClean="0">
                <a:solidFill>
                  <a:srgbClr val="009900"/>
                </a:solidFill>
                <a:latin typeface="Verdana" pitchFamily="34" charset="0"/>
              </a:rPr>
              <a:t>got</a:t>
            </a:r>
            <a:r>
              <a:rPr lang="nb-NO" sz="1400" dirty="0" smtClean="0">
                <a:solidFill>
                  <a:srgbClr val="009900"/>
                </a:solidFill>
                <a:latin typeface="Verdana" pitchFamily="34" charset="0"/>
              </a:rPr>
              <a:t> a </a:t>
            </a:r>
            <a:r>
              <a:rPr lang="nb-NO" sz="1400" dirty="0" err="1">
                <a:solidFill>
                  <a:srgbClr val="009900"/>
                </a:solidFill>
                <a:latin typeface="Verdana" pitchFamily="34" charset="0"/>
              </a:rPr>
              <a:t>change</a:t>
            </a:r>
            <a:r>
              <a:rPr lang="nb-NO" sz="1400" dirty="0">
                <a:solidFill>
                  <a:srgbClr val="009900"/>
                </a:solidFill>
                <a:latin typeface="Verdana" pitchFamily="34" charset="0"/>
              </a:rPr>
              <a:t> </a:t>
            </a:r>
            <a:r>
              <a:rPr lang="nb-NO" sz="1400" dirty="0" err="1" smtClean="0">
                <a:solidFill>
                  <a:srgbClr val="009900"/>
                </a:solidFill>
                <a:latin typeface="Verdana" pitchFamily="34" charset="0"/>
              </a:rPr>
              <a:t>of</a:t>
            </a:r>
            <a:r>
              <a:rPr lang="nb-NO" sz="1400" dirty="0" smtClean="0">
                <a:solidFill>
                  <a:srgbClr val="009900"/>
                </a:solidFill>
                <a:latin typeface="Verdana" pitchFamily="34" charset="0"/>
              </a:rPr>
              <a:t> opinion to a positive </a:t>
            </a:r>
            <a:r>
              <a:rPr lang="nb-NO" sz="1400" dirty="0" err="1" smtClean="0">
                <a:solidFill>
                  <a:srgbClr val="009900"/>
                </a:solidFill>
                <a:latin typeface="Verdana" pitchFamily="34" charset="0"/>
              </a:rPr>
              <a:t>majority</a:t>
            </a:r>
            <a:endParaRPr lang="nb-NO" sz="1400" dirty="0">
              <a:solidFill>
                <a:srgbClr val="009900"/>
              </a:solidFill>
              <a:latin typeface="Verdana" pitchFamily="34" charset="0"/>
            </a:endParaRPr>
          </a:p>
        </p:txBody>
      </p:sp>
      <p:sp>
        <p:nvSpPr>
          <p:cNvPr id="9226" name="Line 8"/>
          <p:cNvSpPr>
            <a:spLocks noChangeShapeType="1"/>
          </p:cNvSpPr>
          <p:nvPr/>
        </p:nvSpPr>
        <p:spPr bwMode="auto">
          <a:xfrm>
            <a:off x="8348853" y="4787773"/>
            <a:ext cx="577850" cy="0"/>
          </a:xfrm>
          <a:prstGeom prst="line">
            <a:avLst/>
          </a:prstGeom>
          <a:noFill/>
          <a:ln w="2857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b-NO"/>
          </a:p>
        </p:txBody>
      </p:sp>
      <p:sp>
        <p:nvSpPr>
          <p:cNvPr id="11275" name="Rektangel 19"/>
          <p:cNvSpPr>
            <a:spLocks noChangeArrowheads="1"/>
          </p:cNvSpPr>
          <p:nvPr/>
        </p:nvSpPr>
        <p:spPr bwMode="auto">
          <a:xfrm>
            <a:off x="584835" y="1353566"/>
            <a:ext cx="314325" cy="2841625"/>
          </a:xfrm>
          <a:prstGeom prst="rect">
            <a:avLst/>
          </a:prstGeom>
          <a:noFill/>
          <a:ln w="38100" algn="ctr">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lvl1pPr>
              <a:defRPr sz="4400" b="1">
                <a:solidFill>
                  <a:schemeClr val="tx1"/>
                </a:solidFill>
                <a:latin typeface="Times New Roman" panose="02020603050405020304" pitchFamily="18" charset="0"/>
              </a:defRPr>
            </a:lvl1pPr>
            <a:lvl2pPr marL="742950" indent="-285750">
              <a:defRPr sz="4400" b="1">
                <a:solidFill>
                  <a:schemeClr val="tx1"/>
                </a:solidFill>
                <a:latin typeface="Times New Roman" panose="02020603050405020304" pitchFamily="18" charset="0"/>
              </a:defRPr>
            </a:lvl2pPr>
            <a:lvl3pPr marL="1143000" indent="-228600">
              <a:defRPr sz="4400" b="1">
                <a:solidFill>
                  <a:schemeClr val="tx1"/>
                </a:solidFill>
                <a:latin typeface="Times New Roman" panose="02020603050405020304" pitchFamily="18" charset="0"/>
              </a:defRPr>
            </a:lvl3pPr>
            <a:lvl4pPr marL="1600200" indent="-228600">
              <a:defRPr sz="4400" b="1">
                <a:solidFill>
                  <a:schemeClr val="tx1"/>
                </a:solidFill>
                <a:latin typeface="Times New Roman" panose="02020603050405020304" pitchFamily="18" charset="0"/>
              </a:defRPr>
            </a:lvl4pPr>
            <a:lvl5pPr marL="2057400" indent="-228600">
              <a:defRPr sz="4400" b="1">
                <a:solidFill>
                  <a:schemeClr val="tx1"/>
                </a:solidFill>
                <a:latin typeface="Times New Roman" panose="02020603050405020304" pitchFamily="18" charset="0"/>
              </a:defRPr>
            </a:lvl5pPr>
            <a:lvl6pPr marL="2514600" indent="-228600" eaLnBrk="0" fontAlgn="base" hangingPunct="0">
              <a:spcBef>
                <a:spcPct val="0"/>
              </a:spcBef>
              <a:spcAft>
                <a:spcPct val="0"/>
              </a:spcAft>
              <a:defRPr sz="4400" b="1">
                <a:solidFill>
                  <a:schemeClr val="tx1"/>
                </a:solidFill>
                <a:latin typeface="Times New Roman" panose="02020603050405020304" pitchFamily="18" charset="0"/>
              </a:defRPr>
            </a:lvl6pPr>
            <a:lvl7pPr marL="2971800" indent="-228600" eaLnBrk="0" fontAlgn="base" hangingPunct="0">
              <a:spcBef>
                <a:spcPct val="0"/>
              </a:spcBef>
              <a:spcAft>
                <a:spcPct val="0"/>
              </a:spcAft>
              <a:defRPr sz="4400" b="1">
                <a:solidFill>
                  <a:schemeClr val="tx1"/>
                </a:solidFill>
                <a:latin typeface="Times New Roman" panose="02020603050405020304" pitchFamily="18" charset="0"/>
              </a:defRPr>
            </a:lvl7pPr>
            <a:lvl8pPr marL="3429000" indent="-228600" eaLnBrk="0" fontAlgn="base" hangingPunct="0">
              <a:spcBef>
                <a:spcPct val="0"/>
              </a:spcBef>
              <a:spcAft>
                <a:spcPct val="0"/>
              </a:spcAft>
              <a:defRPr sz="4400" b="1">
                <a:solidFill>
                  <a:schemeClr val="tx1"/>
                </a:solidFill>
                <a:latin typeface="Times New Roman" panose="02020603050405020304" pitchFamily="18" charset="0"/>
              </a:defRPr>
            </a:lvl8pPr>
            <a:lvl9pPr marL="3886200" indent="-228600" eaLnBrk="0" fontAlgn="base" hangingPunct="0">
              <a:spcBef>
                <a:spcPct val="0"/>
              </a:spcBef>
              <a:spcAft>
                <a:spcPct val="0"/>
              </a:spcAft>
              <a:defRPr sz="4400" b="1">
                <a:solidFill>
                  <a:schemeClr val="tx1"/>
                </a:solidFill>
                <a:latin typeface="Times New Roman" panose="02020603050405020304" pitchFamily="18" charset="0"/>
              </a:defRPr>
            </a:lvl9pPr>
          </a:lstStyle>
          <a:p>
            <a:endParaRPr lang="en-US" altLang="nb-NO"/>
          </a:p>
        </p:txBody>
      </p:sp>
      <p:sp>
        <p:nvSpPr>
          <p:cNvPr id="11276" name="Rektangel 20"/>
          <p:cNvSpPr>
            <a:spLocks noChangeArrowheads="1"/>
          </p:cNvSpPr>
          <p:nvPr/>
        </p:nvSpPr>
        <p:spPr bwMode="auto">
          <a:xfrm>
            <a:off x="4122611" y="1559560"/>
            <a:ext cx="314325" cy="2644775"/>
          </a:xfrm>
          <a:prstGeom prst="rect">
            <a:avLst/>
          </a:prstGeom>
          <a:noFill/>
          <a:ln w="38100" algn="ctr">
            <a:solidFill>
              <a:srgbClr val="7030A0"/>
            </a:solidFill>
            <a:round/>
            <a:headEnd/>
            <a:tailEnd/>
          </a:ln>
          <a:extLst>
            <a:ext uri="{909E8E84-426E-40DD-AFC4-6F175D3DCCD1}">
              <a14:hiddenFill xmlns:a14="http://schemas.microsoft.com/office/drawing/2010/main">
                <a:solidFill>
                  <a:srgbClr val="FFFFFF"/>
                </a:solidFill>
              </a14:hiddenFill>
            </a:ext>
          </a:extLst>
        </p:spPr>
        <p:txBody>
          <a:bodyPr/>
          <a:lstStyle>
            <a:lvl1pPr>
              <a:defRPr sz="4400" b="1">
                <a:solidFill>
                  <a:schemeClr val="tx1"/>
                </a:solidFill>
                <a:latin typeface="Times New Roman" panose="02020603050405020304" pitchFamily="18" charset="0"/>
              </a:defRPr>
            </a:lvl1pPr>
            <a:lvl2pPr marL="742950" indent="-285750">
              <a:defRPr sz="4400" b="1">
                <a:solidFill>
                  <a:schemeClr val="tx1"/>
                </a:solidFill>
                <a:latin typeface="Times New Roman" panose="02020603050405020304" pitchFamily="18" charset="0"/>
              </a:defRPr>
            </a:lvl2pPr>
            <a:lvl3pPr marL="1143000" indent="-228600">
              <a:defRPr sz="4400" b="1">
                <a:solidFill>
                  <a:schemeClr val="tx1"/>
                </a:solidFill>
                <a:latin typeface="Times New Roman" panose="02020603050405020304" pitchFamily="18" charset="0"/>
              </a:defRPr>
            </a:lvl3pPr>
            <a:lvl4pPr marL="1600200" indent="-228600">
              <a:defRPr sz="4400" b="1">
                <a:solidFill>
                  <a:schemeClr val="tx1"/>
                </a:solidFill>
                <a:latin typeface="Times New Roman" panose="02020603050405020304" pitchFamily="18" charset="0"/>
              </a:defRPr>
            </a:lvl4pPr>
            <a:lvl5pPr marL="2057400" indent="-228600">
              <a:defRPr sz="4400" b="1">
                <a:solidFill>
                  <a:schemeClr val="tx1"/>
                </a:solidFill>
                <a:latin typeface="Times New Roman" panose="02020603050405020304" pitchFamily="18" charset="0"/>
              </a:defRPr>
            </a:lvl5pPr>
            <a:lvl6pPr marL="2514600" indent="-228600" eaLnBrk="0" fontAlgn="base" hangingPunct="0">
              <a:spcBef>
                <a:spcPct val="0"/>
              </a:spcBef>
              <a:spcAft>
                <a:spcPct val="0"/>
              </a:spcAft>
              <a:defRPr sz="4400" b="1">
                <a:solidFill>
                  <a:schemeClr val="tx1"/>
                </a:solidFill>
                <a:latin typeface="Times New Roman" panose="02020603050405020304" pitchFamily="18" charset="0"/>
              </a:defRPr>
            </a:lvl6pPr>
            <a:lvl7pPr marL="2971800" indent="-228600" eaLnBrk="0" fontAlgn="base" hangingPunct="0">
              <a:spcBef>
                <a:spcPct val="0"/>
              </a:spcBef>
              <a:spcAft>
                <a:spcPct val="0"/>
              </a:spcAft>
              <a:defRPr sz="4400" b="1">
                <a:solidFill>
                  <a:schemeClr val="tx1"/>
                </a:solidFill>
                <a:latin typeface="Times New Roman" panose="02020603050405020304" pitchFamily="18" charset="0"/>
              </a:defRPr>
            </a:lvl7pPr>
            <a:lvl8pPr marL="3429000" indent="-228600" eaLnBrk="0" fontAlgn="base" hangingPunct="0">
              <a:spcBef>
                <a:spcPct val="0"/>
              </a:spcBef>
              <a:spcAft>
                <a:spcPct val="0"/>
              </a:spcAft>
              <a:defRPr sz="4400" b="1">
                <a:solidFill>
                  <a:schemeClr val="tx1"/>
                </a:solidFill>
                <a:latin typeface="Times New Roman" panose="02020603050405020304" pitchFamily="18" charset="0"/>
              </a:defRPr>
            </a:lvl8pPr>
            <a:lvl9pPr marL="3886200" indent="-228600" eaLnBrk="0" fontAlgn="base" hangingPunct="0">
              <a:spcBef>
                <a:spcPct val="0"/>
              </a:spcBef>
              <a:spcAft>
                <a:spcPct val="0"/>
              </a:spcAft>
              <a:defRPr sz="4400" b="1">
                <a:solidFill>
                  <a:schemeClr val="tx1"/>
                </a:solidFill>
                <a:latin typeface="Times New Roman" panose="02020603050405020304" pitchFamily="18" charset="0"/>
              </a:defRPr>
            </a:lvl9pPr>
          </a:lstStyle>
          <a:p>
            <a:endParaRPr lang="en-US" altLang="nb-NO"/>
          </a:p>
        </p:txBody>
      </p:sp>
      <p:sp>
        <p:nvSpPr>
          <p:cNvPr id="22" name="TekstSylinder 21"/>
          <p:cNvSpPr txBox="1"/>
          <p:nvPr/>
        </p:nvSpPr>
        <p:spPr>
          <a:xfrm>
            <a:off x="4385945" y="3641789"/>
            <a:ext cx="1395413" cy="252412"/>
          </a:xfrm>
          <a:prstGeom prst="rect">
            <a:avLst/>
          </a:prstGeom>
          <a:noFill/>
        </p:spPr>
        <p:txBody>
          <a:bodyPr>
            <a:spAutoFit/>
          </a:bodyPr>
          <a:lstStyle/>
          <a:p>
            <a:pPr>
              <a:defRPr/>
            </a:pPr>
            <a:r>
              <a:rPr lang="nb-NO" sz="1200" dirty="0" err="1">
                <a:solidFill>
                  <a:srgbClr val="7030A0"/>
                </a:solidFill>
                <a:latin typeface="+mn-lt"/>
              </a:rPr>
              <a:t>Oslopk</a:t>
            </a:r>
            <a:r>
              <a:rPr lang="nb-NO" sz="1200" dirty="0">
                <a:solidFill>
                  <a:srgbClr val="7030A0"/>
                </a:solidFill>
                <a:latin typeface="+mn-lt"/>
              </a:rPr>
              <a:t>. 2</a:t>
            </a:r>
          </a:p>
        </p:txBody>
      </p:sp>
      <p:sp>
        <p:nvSpPr>
          <p:cNvPr id="23" name="TekstSylinder 22"/>
          <p:cNvSpPr txBox="1"/>
          <p:nvPr/>
        </p:nvSpPr>
        <p:spPr>
          <a:xfrm>
            <a:off x="6510782" y="3652139"/>
            <a:ext cx="1395413" cy="276225"/>
          </a:xfrm>
          <a:prstGeom prst="rect">
            <a:avLst/>
          </a:prstGeom>
          <a:noFill/>
          <a:ln>
            <a:noFill/>
          </a:ln>
        </p:spPr>
        <p:txBody>
          <a:bodyPr>
            <a:spAutoFit/>
          </a:bodyPr>
          <a:lstStyle/>
          <a:p>
            <a:pPr>
              <a:defRPr/>
            </a:pPr>
            <a:r>
              <a:rPr lang="nb-NO" sz="1200" dirty="0" err="1">
                <a:solidFill>
                  <a:schemeClr val="accent1">
                    <a:lumMod val="50000"/>
                  </a:schemeClr>
                </a:solidFill>
                <a:latin typeface="+mn-lt"/>
              </a:rPr>
              <a:t>Oslopk</a:t>
            </a:r>
            <a:r>
              <a:rPr lang="nb-NO" sz="1200" dirty="0">
                <a:solidFill>
                  <a:schemeClr val="accent1">
                    <a:lumMod val="50000"/>
                  </a:schemeClr>
                </a:solidFill>
                <a:latin typeface="+mn-lt"/>
              </a:rPr>
              <a:t>. 3</a:t>
            </a:r>
          </a:p>
        </p:txBody>
      </p:sp>
      <p:sp>
        <p:nvSpPr>
          <p:cNvPr id="9231" name="Rektangel 2"/>
          <p:cNvSpPr>
            <a:spLocks noChangeArrowheads="1"/>
          </p:cNvSpPr>
          <p:nvPr/>
        </p:nvSpPr>
        <p:spPr bwMode="auto">
          <a:xfrm>
            <a:off x="-4763" y="728663"/>
            <a:ext cx="8247063" cy="517525"/>
          </a:xfrm>
          <a:prstGeom prst="rect">
            <a:avLst/>
          </a:prstGeom>
          <a:solidFill>
            <a:schemeClr val="bg1"/>
          </a:solidFill>
          <a:ln>
            <a:noFill/>
          </a:ln>
          <a:extLst>
            <a:ext uri="{91240B29-F687-4F45-9708-019B960494DF}">
              <a14:hiddenLine xmlns:a14="http://schemas.microsoft.com/office/drawing/2010/main" w="12700" algn="ctr">
                <a:solidFill>
                  <a:srgbClr val="000000"/>
                </a:solidFill>
                <a:round/>
                <a:headEnd/>
                <a:tailEnd/>
              </a14:hiddenLine>
            </a:ext>
          </a:extLst>
        </p:spPr>
        <p:txBody>
          <a:bodyPr/>
          <a:lstStyle>
            <a:lvl1pPr>
              <a:defRPr sz="4400" b="1">
                <a:solidFill>
                  <a:schemeClr val="tx1"/>
                </a:solidFill>
                <a:latin typeface="Times New Roman" panose="02020603050405020304" pitchFamily="18" charset="0"/>
              </a:defRPr>
            </a:lvl1pPr>
            <a:lvl2pPr marL="742950" indent="-285750">
              <a:defRPr sz="4400" b="1">
                <a:solidFill>
                  <a:schemeClr val="tx1"/>
                </a:solidFill>
                <a:latin typeface="Times New Roman" panose="02020603050405020304" pitchFamily="18" charset="0"/>
              </a:defRPr>
            </a:lvl2pPr>
            <a:lvl3pPr marL="1143000" indent="-228600">
              <a:defRPr sz="4400" b="1">
                <a:solidFill>
                  <a:schemeClr val="tx1"/>
                </a:solidFill>
                <a:latin typeface="Times New Roman" panose="02020603050405020304" pitchFamily="18" charset="0"/>
              </a:defRPr>
            </a:lvl3pPr>
            <a:lvl4pPr marL="1600200" indent="-228600">
              <a:defRPr sz="4400" b="1">
                <a:solidFill>
                  <a:schemeClr val="tx1"/>
                </a:solidFill>
                <a:latin typeface="Times New Roman" panose="02020603050405020304" pitchFamily="18" charset="0"/>
              </a:defRPr>
            </a:lvl4pPr>
            <a:lvl5pPr marL="2057400" indent="-228600">
              <a:defRPr sz="4400" b="1">
                <a:solidFill>
                  <a:schemeClr val="tx1"/>
                </a:solidFill>
                <a:latin typeface="Times New Roman" panose="02020603050405020304" pitchFamily="18" charset="0"/>
              </a:defRPr>
            </a:lvl5pPr>
            <a:lvl6pPr marL="2514600" indent="-228600" eaLnBrk="0" fontAlgn="base" hangingPunct="0">
              <a:spcBef>
                <a:spcPct val="0"/>
              </a:spcBef>
              <a:spcAft>
                <a:spcPct val="0"/>
              </a:spcAft>
              <a:defRPr sz="4400" b="1">
                <a:solidFill>
                  <a:schemeClr val="tx1"/>
                </a:solidFill>
                <a:latin typeface="Times New Roman" panose="02020603050405020304" pitchFamily="18" charset="0"/>
              </a:defRPr>
            </a:lvl6pPr>
            <a:lvl7pPr marL="2971800" indent="-228600" eaLnBrk="0" fontAlgn="base" hangingPunct="0">
              <a:spcBef>
                <a:spcPct val="0"/>
              </a:spcBef>
              <a:spcAft>
                <a:spcPct val="0"/>
              </a:spcAft>
              <a:defRPr sz="4400" b="1">
                <a:solidFill>
                  <a:schemeClr val="tx1"/>
                </a:solidFill>
                <a:latin typeface="Times New Roman" panose="02020603050405020304" pitchFamily="18" charset="0"/>
              </a:defRPr>
            </a:lvl7pPr>
            <a:lvl8pPr marL="3429000" indent="-228600" eaLnBrk="0" fontAlgn="base" hangingPunct="0">
              <a:spcBef>
                <a:spcPct val="0"/>
              </a:spcBef>
              <a:spcAft>
                <a:spcPct val="0"/>
              </a:spcAft>
              <a:defRPr sz="4400" b="1">
                <a:solidFill>
                  <a:schemeClr val="tx1"/>
                </a:solidFill>
                <a:latin typeface="Times New Roman" panose="02020603050405020304" pitchFamily="18" charset="0"/>
              </a:defRPr>
            </a:lvl8pPr>
            <a:lvl9pPr marL="3886200" indent="-228600" eaLnBrk="0" fontAlgn="base" hangingPunct="0">
              <a:spcBef>
                <a:spcPct val="0"/>
              </a:spcBef>
              <a:spcAft>
                <a:spcPct val="0"/>
              </a:spcAft>
              <a:defRPr sz="4400" b="1">
                <a:solidFill>
                  <a:schemeClr val="tx1"/>
                </a:solidFill>
                <a:latin typeface="Times New Roman" panose="02020603050405020304" pitchFamily="18" charset="0"/>
              </a:defRPr>
            </a:lvl9pPr>
          </a:lstStyle>
          <a:p>
            <a:endParaRPr lang="en-US" altLang="nb-NO"/>
          </a:p>
        </p:txBody>
      </p:sp>
      <p:sp>
        <p:nvSpPr>
          <p:cNvPr id="9232" name="TekstSylinder 3"/>
          <p:cNvSpPr txBox="1">
            <a:spLocks noChangeArrowheads="1"/>
          </p:cNvSpPr>
          <p:nvPr/>
        </p:nvSpPr>
        <p:spPr bwMode="auto">
          <a:xfrm>
            <a:off x="4763" y="722440"/>
            <a:ext cx="9015412" cy="307975"/>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defRPr sz="4400" b="1">
                <a:solidFill>
                  <a:schemeClr val="tx1"/>
                </a:solidFill>
                <a:latin typeface="Times New Roman" panose="02020603050405020304" pitchFamily="18" charset="0"/>
              </a:defRPr>
            </a:lvl1pPr>
            <a:lvl2pPr marL="742950" indent="-285750">
              <a:defRPr sz="4400" b="1">
                <a:solidFill>
                  <a:schemeClr val="tx1"/>
                </a:solidFill>
                <a:latin typeface="Times New Roman" panose="02020603050405020304" pitchFamily="18" charset="0"/>
              </a:defRPr>
            </a:lvl2pPr>
            <a:lvl3pPr marL="1143000" indent="-228600">
              <a:defRPr sz="4400" b="1">
                <a:solidFill>
                  <a:schemeClr val="tx1"/>
                </a:solidFill>
                <a:latin typeface="Times New Roman" panose="02020603050405020304" pitchFamily="18" charset="0"/>
              </a:defRPr>
            </a:lvl3pPr>
            <a:lvl4pPr marL="1600200" indent="-228600">
              <a:defRPr sz="4400" b="1">
                <a:solidFill>
                  <a:schemeClr val="tx1"/>
                </a:solidFill>
                <a:latin typeface="Times New Roman" panose="02020603050405020304" pitchFamily="18" charset="0"/>
              </a:defRPr>
            </a:lvl4pPr>
            <a:lvl5pPr marL="2057400" indent="-228600">
              <a:defRPr sz="4400" b="1">
                <a:solidFill>
                  <a:schemeClr val="tx1"/>
                </a:solidFill>
                <a:latin typeface="Times New Roman" panose="02020603050405020304" pitchFamily="18" charset="0"/>
              </a:defRPr>
            </a:lvl5pPr>
            <a:lvl6pPr marL="2514600" indent="-228600" eaLnBrk="0" fontAlgn="base" hangingPunct="0">
              <a:spcBef>
                <a:spcPct val="0"/>
              </a:spcBef>
              <a:spcAft>
                <a:spcPct val="0"/>
              </a:spcAft>
              <a:defRPr sz="4400" b="1">
                <a:solidFill>
                  <a:schemeClr val="tx1"/>
                </a:solidFill>
                <a:latin typeface="Times New Roman" panose="02020603050405020304" pitchFamily="18" charset="0"/>
              </a:defRPr>
            </a:lvl6pPr>
            <a:lvl7pPr marL="2971800" indent="-228600" eaLnBrk="0" fontAlgn="base" hangingPunct="0">
              <a:spcBef>
                <a:spcPct val="0"/>
              </a:spcBef>
              <a:spcAft>
                <a:spcPct val="0"/>
              </a:spcAft>
              <a:defRPr sz="4400" b="1">
                <a:solidFill>
                  <a:schemeClr val="tx1"/>
                </a:solidFill>
                <a:latin typeface="Times New Roman" panose="02020603050405020304" pitchFamily="18" charset="0"/>
              </a:defRPr>
            </a:lvl7pPr>
            <a:lvl8pPr marL="3429000" indent="-228600" eaLnBrk="0" fontAlgn="base" hangingPunct="0">
              <a:spcBef>
                <a:spcPct val="0"/>
              </a:spcBef>
              <a:spcAft>
                <a:spcPct val="0"/>
              </a:spcAft>
              <a:defRPr sz="4400" b="1">
                <a:solidFill>
                  <a:schemeClr val="tx1"/>
                </a:solidFill>
                <a:latin typeface="Times New Roman" panose="02020603050405020304" pitchFamily="18" charset="0"/>
              </a:defRPr>
            </a:lvl8pPr>
            <a:lvl9pPr marL="3886200" indent="-228600" eaLnBrk="0" fontAlgn="base" hangingPunct="0">
              <a:spcBef>
                <a:spcPct val="0"/>
              </a:spcBef>
              <a:spcAft>
                <a:spcPct val="0"/>
              </a:spcAft>
              <a:defRPr sz="4400" b="1">
                <a:solidFill>
                  <a:schemeClr val="tx1"/>
                </a:solidFill>
                <a:latin typeface="Times New Roman" panose="02020603050405020304" pitchFamily="18" charset="0"/>
              </a:defRPr>
            </a:lvl9pPr>
          </a:lstStyle>
          <a:p>
            <a:r>
              <a:rPr lang="nb-NO" altLang="nb-NO" sz="1400" dirty="0">
                <a:solidFill>
                  <a:srgbClr val="FF0000"/>
                </a:solidFill>
              </a:rPr>
              <a:t>Q2: Do </a:t>
            </a:r>
            <a:r>
              <a:rPr lang="nb-NO" altLang="nb-NO" sz="1400" dirty="0" err="1">
                <a:solidFill>
                  <a:srgbClr val="FF0000"/>
                </a:solidFill>
              </a:rPr>
              <a:t>you</a:t>
            </a:r>
            <a:r>
              <a:rPr lang="nb-NO" altLang="nb-NO" sz="1400" dirty="0">
                <a:solidFill>
                  <a:srgbClr val="FF0000"/>
                </a:solidFill>
              </a:rPr>
              <a:t> </a:t>
            </a:r>
            <a:r>
              <a:rPr lang="nb-NO" altLang="nb-NO" sz="1400" dirty="0" err="1">
                <a:solidFill>
                  <a:srgbClr val="FF0000"/>
                </a:solidFill>
              </a:rPr>
              <a:t>think</a:t>
            </a:r>
            <a:r>
              <a:rPr lang="nb-NO" altLang="nb-NO" sz="1400" dirty="0">
                <a:solidFill>
                  <a:srgbClr val="FF0000"/>
                </a:solidFill>
              </a:rPr>
              <a:t> </a:t>
            </a:r>
            <a:r>
              <a:rPr lang="nb-NO" altLang="nb-NO" sz="1400" dirty="0" err="1">
                <a:solidFill>
                  <a:srgbClr val="FF0000"/>
                </a:solidFill>
              </a:rPr>
              <a:t>that</a:t>
            </a:r>
            <a:r>
              <a:rPr lang="nb-NO" altLang="nb-NO" sz="1400" dirty="0">
                <a:solidFill>
                  <a:srgbClr val="FF0000"/>
                </a:solidFill>
              </a:rPr>
              <a:t> </a:t>
            </a:r>
            <a:r>
              <a:rPr lang="nb-NO" altLang="nb-NO" sz="1400" dirty="0" err="1">
                <a:solidFill>
                  <a:srgbClr val="FF0000"/>
                </a:solidFill>
              </a:rPr>
              <a:t>the</a:t>
            </a:r>
            <a:r>
              <a:rPr lang="nb-NO" altLang="nb-NO" sz="1400" dirty="0">
                <a:solidFill>
                  <a:srgbClr val="FF0000"/>
                </a:solidFill>
              </a:rPr>
              <a:t> Oslo toll ring is a </a:t>
            </a:r>
            <a:r>
              <a:rPr lang="nb-NO" altLang="nb-NO" sz="1400" dirty="0" err="1">
                <a:solidFill>
                  <a:srgbClr val="FF0000"/>
                </a:solidFill>
              </a:rPr>
              <a:t>very</a:t>
            </a:r>
            <a:r>
              <a:rPr lang="nb-NO" altLang="nb-NO" sz="1400" dirty="0">
                <a:solidFill>
                  <a:srgbClr val="FF0000"/>
                </a:solidFill>
              </a:rPr>
              <a:t> negative, </a:t>
            </a:r>
            <a:r>
              <a:rPr lang="nb-NO" altLang="nb-NO" sz="1400" dirty="0" err="1">
                <a:solidFill>
                  <a:srgbClr val="FF0000"/>
                </a:solidFill>
              </a:rPr>
              <a:t>rather</a:t>
            </a:r>
            <a:r>
              <a:rPr lang="nb-NO" altLang="nb-NO" sz="1400" dirty="0">
                <a:solidFill>
                  <a:srgbClr val="FF0000"/>
                </a:solidFill>
              </a:rPr>
              <a:t> negative, </a:t>
            </a:r>
            <a:r>
              <a:rPr lang="nb-NO" altLang="nb-NO" sz="1400" dirty="0" err="1">
                <a:solidFill>
                  <a:srgbClr val="FF0000"/>
                </a:solidFill>
              </a:rPr>
              <a:t>rather</a:t>
            </a:r>
            <a:r>
              <a:rPr lang="nb-NO" altLang="nb-NO" sz="1400" dirty="0">
                <a:solidFill>
                  <a:srgbClr val="FF0000"/>
                </a:solidFill>
              </a:rPr>
              <a:t> positive or </a:t>
            </a:r>
            <a:r>
              <a:rPr lang="nb-NO" altLang="nb-NO" sz="1400" dirty="0" err="1">
                <a:solidFill>
                  <a:srgbClr val="FF0000"/>
                </a:solidFill>
              </a:rPr>
              <a:t>very</a:t>
            </a:r>
            <a:r>
              <a:rPr lang="nb-NO" altLang="nb-NO" sz="1400" dirty="0">
                <a:solidFill>
                  <a:srgbClr val="FF0000"/>
                </a:solidFill>
              </a:rPr>
              <a:t> positive </a:t>
            </a:r>
            <a:r>
              <a:rPr lang="nb-NO" altLang="nb-NO" sz="1400" dirty="0" err="1">
                <a:solidFill>
                  <a:srgbClr val="FF0000"/>
                </a:solidFill>
              </a:rPr>
              <a:t>measure</a:t>
            </a:r>
            <a:r>
              <a:rPr lang="nb-NO" altLang="nb-NO" sz="1400" dirty="0">
                <a:solidFill>
                  <a:srgbClr val="FF0000"/>
                </a:solidFill>
              </a:rPr>
              <a:t> ? </a:t>
            </a:r>
          </a:p>
        </p:txBody>
      </p:sp>
      <p:sp>
        <p:nvSpPr>
          <p:cNvPr id="9233" name="Rectangle 4"/>
          <p:cNvSpPr>
            <a:spLocks noChangeArrowheads="1"/>
          </p:cNvSpPr>
          <p:nvPr/>
        </p:nvSpPr>
        <p:spPr bwMode="auto">
          <a:xfrm>
            <a:off x="47625" y="-200660"/>
            <a:ext cx="8636000" cy="1050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nchor="ctr"/>
          <a:lstStyle>
            <a:lvl1pPr defTabSz="762000">
              <a:defRPr sz="4400" b="1">
                <a:solidFill>
                  <a:schemeClr val="tx1"/>
                </a:solidFill>
                <a:latin typeface="Times New Roman" panose="02020603050405020304" pitchFamily="18" charset="0"/>
              </a:defRPr>
            </a:lvl1pPr>
            <a:lvl2pPr marL="742950" indent="-285750" defTabSz="762000">
              <a:defRPr sz="4400" b="1">
                <a:solidFill>
                  <a:schemeClr val="tx1"/>
                </a:solidFill>
                <a:latin typeface="Times New Roman" panose="02020603050405020304" pitchFamily="18" charset="0"/>
              </a:defRPr>
            </a:lvl2pPr>
            <a:lvl3pPr marL="1143000" indent="-228600" defTabSz="762000">
              <a:defRPr sz="4400" b="1">
                <a:solidFill>
                  <a:schemeClr val="tx1"/>
                </a:solidFill>
                <a:latin typeface="Times New Roman" panose="02020603050405020304" pitchFamily="18" charset="0"/>
              </a:defRPr>
            </a:lvl3pPr>
            <a:lvl4pPr marL="1600200" indent="-228600" defTabSz="762000">
              <a:defRPr sz="4400" b="1">
                <a:solidFill>
                  <a:schemeClr val="tx1"/>
                </a:solidFill>
                <a:latin typeface="Times New Roman" panose="02020603050405020304" pitchFamily="18" charset="0"/>
              </a:defRPr>
            </a:lvl4pPr>
            <a:lvl5pPr marL="2057400" indent="-228600" defTabSz="762000">
              <a:defRPr sz="4400" b="1">
                <a:solidFill>
                  <a:schemeClr val="tx1"/>
                </a:solidFill>
                <a:latin typeface="Times New Roman" panose="02020603050405020304" pitchFamily="18" charset="0"/>
              </a:defRPr>
            </a:lvl5pPr>
            <a:lvl6pPr marL="2514600" indent="-228600" defTabSz="762000" eaLnBrk="0" fontAlgn="base" hangingPunct="0">
              <a:spcBef>
                <a:spcPct val="0"/>
              </a:spcBef>
              <a:spcAft>
                <a:spcPct val="0"/>
              </a:spcAft>
              <a:defRPr sz="4400" b="1">
                <a:solidFill>
                  <a:schemeClr val="tx1"/>
                </a:solidFill>
                <a:latin typeface="Times New Roman" panose="02020603050405020304" pitchFamily="18" charset="0"/>
              </a:defRPr>
            </a:lvl6pPr>
            <a:lvl7pPr marL="2971800" indent="-228600" defTabSz="762000" eaLnBrk="0" fontAlgn="base" hangingPunct="0">
              <a:spcBef>
                <a:spcPct val="0"/>
              </a:spcBef>
              <a:spcAft>
                <a:spcPct val="0"/>
              </a:spcAft>
              <a:defRPr sz="4400" b="1">
                <a:solidFill>
                  <a:schemeClr val="tx1"/>
                </a:solidFill>
                <a:latin typeface="Times New Roman" panose="02020603050405020304" pitchFamily="18" charset="0"/>
              </a:defRPr>
            </a:lvl7pPr>
            <a:lvl8pPr marL="3429000" indent="-228600" defTabSz="762000" eaLnBrk="0" fontAlgn="base" hangingPunct="0">
              <a:spcBef>
                <a:spcPct val="0"/>
              </a:spcBef>
              <a:spcAft>
                <a:spcPct val="0"/>
              </a:spcAft>
              <a:defRPr sz="4400" b="1">
                <a:solidFill>
                  <a:schemeClr val="tx1"/>
                </a:solidFill>
                <a:latin typeface="Times New Roman" panose="02020603050405020304" pitchFamily="18" charset="0"/>
              </a:defRPr>
            </a:lvl8pPr>
            <a:lvl9pPr marL="3886200" indent="-228600" defTabSz="762000" eaLnBrk="0" fontAlgn="base" hangingPunct="0">
              <a:spcBef>
                <a:spcPct val="0"/>
              </a:spcBef>
              <a:spcAft>
                <a:spcPct val="0"/>
              </a:spcAft>
              <a:defRPr sz="4400" b="1">
                <a:solidFill>
                  <a:schemeClr val="tx1"/>
                </a:solidFill>
                <a:latin typeface="Times New Roman" panose="02020603050405020304" pitchFamily="18" charset="0"/>
              </a:defRPr>
            </a:lvl9pPr>
          </a:lstStyle>
          <a:p>
            <a:r>
              <a:rPr lang="nb-NO" altLang="nb-NO" sz="2400" dirty="0">
                <a:solidFill>
                  <a:schemeClr val="tx2"/>
                </a:solidFill>
                <a:latin typeface="Verdana" panose="020B0604030504040204" pitchFamily="34" charset="0"/>
              </a:rPr>
              <a:t>Public </a:t>
            </a:r>
            <a:r>
              <a:rPr lang="nb-NO" altLang="nb-NO" sz="2400" dirty="0" err="1">
                <a:solidFill>
                  <a:schemeClr val="tx2"/>
                </a:solidFill>
                <a:latin typeface="Verdana" panose="020B0604030504040204" pitchFamily="34" charset="0"/>
              </a:rPr>
              <a:t>acceptance</a:t>
            </a:r>
            <a:r>
              <a:rPr lang="nb-NO" altLang="nb-NO" sz="2400" dirty="0">
                <a:solidFill>
                  <a:schemeClr val="tx2"/>
                </a:solidFill>
                <a:latin typeface="Verdana" panose="020B0604030504040204" pitchFamily="34" charset="0"/>
              </a:rPr>
              <a:t> </a:t>
            </a:r>
            <a:r>
              <a:rPr lang="nb-NO" altLang="nb-NO" sz="2400" dirty="0" err="1">
                <a:solidFill>
                  <a:schemeClr val="tx2"/>
                </a:solidFill>
                <a:latin typeface="Verdana" panose="020B0604030504040204" pitchFamily="34" charset="0"/>
              </a:rPr>
              <a:t>of</a:t>
            </a:r>
            <a:r>
              <a:rPr lang="nb-NO" altLang="nb-NO" sz="2400" dirty="0">
                <a:solidFill>
                  <a:schemeClr val="tx2"/>
                </a:solidFill>
                <a:latin typeface="Verdana" panose="020B0604030504040204" pitchFamily="34" charset="0"/>
              </a:rPr>
              <a:t> </a:t>
            </a:r>
            <a:r>
              <a:rPr lang="nb-NO" altLang="nb-NO" sz="2400" dirty="0" err="1">
                <a:solidFill>
                  <a:schemeClr val="tx2"/>
                </a:solidFill>
                <a:latin typeface="Verdana" panose="020B0604030504040204" pitchFamily="34" charset="0"/>
              </a:rPr>
              <a:t>the</a:t>
            </a:r>
            <a:r>
              <a:rPr lang="nb-NO" altLang="nb-NO" sz="2400" dirty="0">
                <a:solidFill>
                  <a:schemeClr val="tx2"/>
                </a:solidFill>
                <a:latin typeface="Verdana" panose="020B0604030504040204" pitchFamily="34" charset="0"/>
              </a:rPr>
              <a:t> 24/7 toll ring in </a:t>
            </a:r>
            <a:r>
              <a:rPr lang="nb-NO" altLang="nb-NO" sz="2400" u="sng" dirty="0">
                <a:solidFill>
                  <a:schemeClr val="tx2"/>
                </a:solidFill>
                <a:latin typeface="Verdana" panose="020B0604030504040204" pitchFamily="34" charset="0"/>
              </a:rPr>
              <a:t>Oslo</a:t>
            </a:r>
            <a:r>
              <a:rPr lang="nb-NO" altLang="nb-NO" sz="2400" dirty="0">
                <a:solidFill>
                  <a:schemeClr val="tx2"/>
                </a:solidFill>
                <a:latin typeface="Verdana" panose="020B0604030504040204" pitchFamily="34" charset="0"/>
              </a:rPr>
              <a:t>: </a:t>
            </a:r>
            <a:r>
              <a:rPr lang="nb-NO" altLang="nb-NO" sz="2000" dirty="0">
                <a:solidFill>
                  <a:schemeClr val="tx2"/>
                </a:solidFill>
                <a:latin typeface="Verdana" panose="020B0604030504040204" pitchFamily="34" charset="0"/>
              </a:rPr>
              <a:t>Opinion polls have </a:t>
            </a:r>
            <a:r>
              <a:rPr lang="nb-NO" altLang="nb-NO" sz="2000" dirty="0" err="1">
                <a:solidFill>
                  <a:schemeClr val="tx2"/>
                </a:solidFill>
                <a:latin typeface="Verdana" panose="020B0604030504040204" pitchFamily="34" charset="0"/>
              </a:rPr>
              <a:t>unveiled</a:t>
            </a:r>
            <a:r>
              <a:rPr lang="nb-NO" altLang="nb-NO" sz="2000" dirty="0">
                <a:solidFill>
                  <a:schemeClr val="tx2"/>
                </a:solidFill>
                <a:latin typeface="Verdana" panose="020B0604030504040204" pitchFamily="34" charset="0"/>
              </a:rPr>
              <a:t> negative </a:t>
            </a:r>
            <a:r>
              <a:rPr lang="nb-NO" altLang="nb-NO" sz="2000" dirty="0" err="1">
                <a:solidFill>
                  <a:schemeClr val="tx2"/>
                </a:solidFill>
                <a:latin typeface="Verdana" panose="020B0604030504040204" pitchFamily="34" charset="0"/>
              </a:rPr>
              <a:t>attitudes</a:t>
            </a:r>
            <a:r>
              <a:rPr lang="nb-NO" altLang="nb-NO" sz="2400" dirty="0">
                <a:solidFill>
                  <a:schemeClr val="tx2"/>
                </a:solidFill>
                <a:latin typeface="Verdana" panose="020B0604030504040204" pitchFamily="34" charset="0"/>
              </a:rPr>
              <a:t> </a:t>
            </a:r>
          </a:p>
        </p:txBody>
      </p:sp>
      <p:sp>
        <p:nvSpPr>
          <p:cNvPr id="27" name="TekstSylinder 26"/>
          <p:cNvSpPr txBox="1"/>
          <p:nvPr/>
        </p:nvSpPr>
        <p:spPr>
          <a:xfrm>
            <a:off x="8268716" y="4771517"/>
            <a:ext cx="765175" cy="276225"/>
          </a:xfrm>
          <a:prstGeom prst="rect">
            <a:avLst/>
          </a:prstGeom>
          <a:noFill/>
          <a:ln>
            <a:noFill/>
          </a:ln>
        </p:spPr>
        <p:txBody>
          <a:bodyPr>
            <a:spAutoFit/>
          </a:bodyPr>
          <a:lstStyle/>
          <a:p>
            <a:pPr>
              <a:defRPr/>
            </a:pPr>
            <a:r>
              <a:rPr lang="nb-NO" sz="1200" dirty="0" err="1">
                <a:latin typeface="+mn-lt"/>
              </a:rPr>
              <a:t>Year</a:t>
            </a:r>
            <a:endParaRPr lang="nb-NO" sz="1200" dirty="0">
              <a:latin typeface="+mn-lt"/>
            </a:endParaRPr>
          </a:p>
        </p:txBody>
      </p:sp>
      <p:cxnSp>
        <p:nvCxnSpPr>
          <p:cNvPr id="11284" name="Rett pil 6"/>
          <p:cNvCxnSpPr>
            <a:cxnSpLocks noChangeShapeType="1"/>
          </p:cNvCxnSpPr>
          <p:nvPr/>
        </p:nvCxnSpPr>
        <p:spPr bwMode="auto">
          <a:xfrm>
            <a:off x="947547" y="3884676"/>
            <a:ext cx="0" cy="257175"/>
          </a:xfrm>
          <a:prstGeom prst="straightConnector1">
            <a:avLst/>
          </a:prstGeom>
          <a:noFill/>
          <a:ln w="38100" algn="ctr">
            <a:solidFill>
              <a:srgbClr val="FF0000"/>
            </a:soli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1285" name="Rett linje 9"/>
          <p:cNvCxnSpPr>
            <a:cxnSpLocks noChangeShapeType="1"/>
          </p:cNvCxnSpPr>
          <p:nvPr/>
        </p:nvCxnSpPr>
        <p:spPr bwMode="auto">
          <a:xfrm flipH="1">
            <a:off x="956691" y="3893820"/>
            <a:ext cx="180975" cy="0"/>
          </a:xfrm>
          <a:prstGeom prst="line">
            <a:avLst/>
          </a:prstGeom>
          <a:noFill/>
          <a:ln w="38100" algn="ctr">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33" name="TekstSylinder 32"/>
          <p:cNvSpPr txBox="1"/>
          <p:nvPr/>
        </p:nvSpPr>
        <p:spPr>
          <a:xfrm>
            <a:off x="1171195" y="3611055"/>
            <a:ext cx="1901190" cy="461665"/>
          </a:xfrm>
          <a:prstGeom prst="rect">
            <a:avLst/>
          </a:prstGeom>
          <a:solidFill>
            <a:srgbClr val="FFFF00"/>
          </a:solidFill>
          <a:ln>
            <a:noFill/>
          </a:ln>
        </p:spPr>
        <p:txBody>
          <a:bodyPr wrap="square">
            <a:spAutoFit/>
          </a:bodyPr>
          <a:lstStyle/>
          <a:p>
            <a:pPr>
              <a:defRPr/>
            </a:pPr>
            <a:r>
              <a:rPr lang="nb-NO" sz="1200" dirty="0">
                <a:solidFill>
                  <a:srgbClr val="FF0000"/>
                </a:solidFill>
                <a:latin typeface="+mn-lt"/>
              </a:rPr>
              <a:t>The Oslo toll ring </a:t>
            </a:r>
            <a:endParaRPr lang="nb-NO" sz="1200" dirty="0" smtClean="0">
              <a:solidFill>
                <a:srgbClr val="FF0000"/>
              </a:solidFill>
              <a:latin typeface="+mn-lt"/>
            </a:endParaRPr>
          </a:p>
          <a:p>
            <a:pPr>
              <a:defRPr/>
            </a:pPr>
            <a:r>
              <a:rPr lang="nb-NO" sz="1200" dirty="0" err="1" smtClean="0">
                <a:solidFill>
                  <a:srgbClr val="FF0000"/>
                </a:solidFill>
                <a:latin typeface="+mn-lt"/>
              </a:rPr>
              <a:t>opened</a:t>
            </a:r>
            <a:r>
              <a:rPr lang="nb-NO" sz="1200" dirty="0" smtClean="0">
                <a:solidFill>
                  <a:srgbClr val="FF0000"/>
                </a:solidFill>
                <a:latin typeface="+mn-lt"/>
              </a:rPr>
              <a:t> </a:t>
            </a:r>
            <a:r>
              <a:rPr lang="nb-NO" sz="1200" dirty="0">
                <a:solidFill>
                  <a:srgbClr val="FF0000"/>
                </a:solidFill>
                <a:latin typeface="+mn-lt"/>
              </a:rPr>
              <a:t>in </a:t>
            </a:r>
            <a:r>
              <a:rPr lang="nb-NO" sz="1200" u="sng" dirty="0" err="1">
                <a:solidFill>
                  <a:srgbClr val="FF0000"/>
                </a:solidFill>
                <a:latin typeface="+mn-lt"/>
              </a:rPr>
              <a:t>Feb</a:t>
            </a:r>
            <a:r>
              <a:rPr lang="nb-NO" sz="1200" u="sng" dirty="0">
                <a:solidFill>
                  <a:srgbClr val="FF0000"/>
                </a:solidFill>
                <a:latin typeface="+mn-lt"/>
              </a:rPr>
              <a:t> 1990</a:t>
            </a:r>
          </a:p>
        </p:txBody>
      </p:sp>
      <p:sp>
        <p:nvSpPr>
          <p:cNvPr id="11287" name="Rektangel 10"/>
          <p:cNvSpPr>
            <a:spLocks noChangeArrowheads="1"/>
          </p:cNvSpPr>
          <p:nvPr/>
        </p:nvSpPr>
        <p:spPr bwMode="auto">
          <a:xfrm>
            <a:off x="6217285" y="1559179"/>
            <a:ext cx="330200" cy="2647950"/>
          </a:xfrm>
          <a:prstGeom prst="rect">
            <a:avLst/>
          </a:prstGeom>
          <a:noFill/>
          <a:ln w="38100" algn="ctr">
            <a:solidFill>
              <a:schemeClr val="accent1">
                <a:lumMod val="75000"/>
              </a:schemeClr>
            </a:solidFill>
            <a:round/>
            <a:headEnd/>
            <a:tailEnd/>
          </a:ln>
          <a:extLst>
            <a:ext uri="{909E8E84-426E-40DD-AFC4-6F175D3DCCD1}">
              <a14:hiddenFill xmlns:a14="http://schemas.microsoft.com/office/drawing/2010/main">
                <a:solidFill>
                  <a:srgbClr val="FFFFFF"/>
                </a:solidFill>
              </a14:hiddenFill>
            </a:ext>
          </a:extLst>
        </p:spPr>
        <p:txBody>
          <a:bodyPr/>
          <a:lstStyle/>
          <a:p>
            <a:pPr>
              <a:defRPr/>
            </a:pPr>
            <a:endParaRPr lang="en-US"/>
          </a:p>
        </p:txBody>
      </p:sp>
      <p:sp>
        <p:nvSpPr>
          <p:cNvPr id="2" name="Rektangel 1"/>
          <p:cNvSpPr/>
          <p:nvPr/>
        </p:nvSpPr>
        <p:spPr bwMode="auto">
          <a:xfrm>
            <a:off x="128588" y="1276350"/>
            <a:ext cx="323850" cy="198438"/>
          </a:xfrm>
          <a:prstGeom prst="rect">
            <a:avLst/>
          </a:prstGeom>
          <a:solidFill>
            <a:schemeClr val="bg1"/>
          </a:solidFill>
          <a:ln w="12700" cap="flat" cmpd="sng" algn="ctr">
            <a:solidFill>
              <a:schemeClr val="bg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nb-NO" sz="4400" b="1" i="0" u="none" strike="noStrike" cap="none" normalizeH="0" baseline="0" smtClean="0">
              <a:ln>
                <a:noFill/>
              </a:ln>
              <a:solidFill>
                <a:schemeClr val="tx1"/>
              </a:solidFill>
              <a:effectLst/>
              <a:latin typeface="Times New Roman" pitchFamily="18" charset="0"/>
            </a:endParaRPr>
          </a:p>
        </p:txBody>
      </p:sp>
      <p:sp>
        <p:nvSpPr>
          <p:cNvPr id="9225" name="Text Box 13"/>
          <p:cNvSpPr txBox="1">
            <a:spLocks noChangeArrowheads="1"/>
          </p:cNvSpPr>
          <p:nvPr/>
        </p:nvSpPr>
        <p:spPr bwMode="auto">
          <a:xfrm>
            <a:off x="50102" y="1035876"/>
            <a:ext cx="601662" cy="4143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4400" b="1">
                <a:solidFill>
                  <a:schemeClr val="tx1"/>
                </a:solidFill>
                <a:latin typeface="Times New Roman" panose="02020603050405020304" pitchFamily="18" charset="0"/>
              </a:defRPr>
            </a:lvl1pPr>
            <a:lvl2pPr marL="742950" indent="-285750">
              <a:defRPr sz="4400" b="1">
                <a:solidFill>
                  <a:schemeClr val="tx1"/>
                </a:solidFill>
                <a:latin typeface="Times New Roman" panose="02020603050405020304" pitchFamily="18" charset="0"/>
              </a:defRPr>
            </a:lvl2pPr>
            <a:lvl3pPr marL="1143000" indent="-228600">
              <a:defRPr sz="4400" b="1">
                <a:solidFill>
                  <a:schemeClr val="tx1"/>
                </a:solidFill>
                <a:latin typeface="Times New Roman" panose="02020603050405020304" pitchFamily="18" charset="0"/>
              </a:defRPr>
            </a:lvl3pPr>
            <a:lvl4pPr marL="1600200" indent="-228600">
              <a:defRPr sz="4400" b="1">
                <a:solidFill>
                  <a:schemeClr val="tx1"/>
                </a:solidFill>
                <a:latin typeface="Times New Roman" panose="02020603050405020304" pitchFamily="18" charset="0"/>
              </a:defRPr>
            </a:lvl4pPr>
            <a:lvl5pPr marL="2057400" indent="-228600">
              <a:defRPr sz="4400" b="1">
                <a:solidFill>
                  <a:schemeClr val="tx1"/>
                </a:solidFill>
                <a:latin typeface="Times New Roman" panose="02020603050405020304" pitchFamily="18" charset="0"/>
              </a:defRPr>
            </a:lvl5pPr>
            <a:lvl6pPr marL="2514600" indent="-228600" eaLnBrk="0" fontAlgn="base" hangingPunct="0">
              <a:spcBef>
                <a:spcPct val="0"/>
              </a:spcBef>
              <a:spcAft>
                <a:spcPct val="0"/>
              </a:spcAft>
              <a:defRPr sz="4400" b="1">
                <a:solidFill>
                  <a:schemeClr val="tx1"/>
                </a:solidFill>
                <a:latin typeface="Times New Roman" panose="02020603050405020304" pitchFamily="18" charset="0"/>
              </a:defRPr>
            </a:lvl6pPr>
            <a:lvl7pPr marL="2971800" indent="-228600" eaLnBrk="0" fontAlgn="base" hangingPunct="0">
              <a:spcBef>
                <a:spcPct val="0"/>
              </a:spcBef>
              <a:spcAft>
                <a:spcPct val="0"/>
              </a:spcAft>
              <a:defRPr sz="4400" b="1">
                <a:solidFill>
                  <a:schemeClr val="tx1"/>
                </a:solidFill>
                <a:latin typeface="Times New Roman" panose="02020603050405020304" pitchFamily="18" charset="0"/>
              </a:defRPr>
            </a:lvl7pPr>
            <a:lvl8pPr marL="3429000" indent="-228600" eaLnBrk="0" fontAlgn="base" hangingPunct="0">
              <a:spcBef>
                <a:spcPct val="0"/>
              </a:spcBef>
              <a:spcAft>
                <a:spcPct val="0"/>
              </a:spcAft>
              <a:defRPr sz="4400" b="1">
                <a:solidFill>
                  <a:schemeClr val="tx1"/>
                </a:solidFill>
                <a:latin typeface="Times New Roman" panose="02020603050405020304" pitchFamily="18" charset="0"/>
              </a:defRPr>
            </a:lvl8pPr>
            <a:lvl9pPr marL="3886200" indent="-228600" eaLnBrk="0" fontAlgn="base" hangingPunct="0">
              <a:spcBef>
                <a:spcPct val="0"/>
              </a:spcBef>
              <a:spcAft>
                <a:spcPct val="0"/>
              </a:spcAft>
              <a:defRPr sz="4400" b="1">
                <a:solidFill>
                  <a:schemeClr val="tx1"/>
                </a:solidFill>
                <a:latin typeface="Times New Roman" panose="02020603050405020304" pitchFamily="18" charset="0"/>
              </a:defRPr>
            </a:lvl9pPr>
          </a:lstStyle>
          <a:p>
            <a:pPr>
              <a:spcBef>
                <a:spcPct val="50000"/>
              </a:spcBef>
            </a:pPr>
            <a:r>
              <a:rPr lang="nb-NO" altLang="nb-NO" sz="2400" dirty="0"/>
              <a:t>%</a:t>
            </a:r>
          </a:p>
        </p:txBody>
      </p:sp>
      <p:sp>
        <p:nvSpPr>
          <p:cNvPr id="20" name="Rektangel 10"/>
          <p:cNvSpPr>
            <a:spLocks noChangeArrowheads="1"/>
          </p:cNvSpPr>
          <p:nvPr/>
        </p:nvSpPr>
        <p:spPr bwMode="auto">
          <a:xfrm>
            <a:off x="7960360" y="1559179"/>
            <a:ext cx="330200" cy="2647950"/>
          </a:xfrm>
          <a:prstGeom prst="rect">
            <a:avLst/>
          </a:prstGeom>
          <a:noFill/>
          <a:ln w="38100" algn="ctr">
            <a:solidFill>
              <a:srgbClr val="009900"/>
            </a:solidFill>
            <a:round/>
            <a:headEnd/>
            <a:tailEnd/>
          </a:ln>
          <a:extLst>
            <a:ext uri="{909E8E84-426E-40DD-AFC4-6F175D3DCCD1}">
              <a14:hiddenFill xmlns:a14="http://schemas.microsoft.com/office/drawing/2010/main">
                <a:solidFill>
                  <a:srgbClr val="FFFFFF"/>
                </a:solidFill>
              </a14:hiddenFill>
            </a:ext>
          </a:extLst>
        </p:spPr>
        <p:txBody>
          <a:bodyPr/>
          <a:lstStyle/>
          <a:p>
            <a:pPr>
              <a:defRPr/>
            </a:pPr>
            <a:endParaRPr lang="en-US"/>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1275"/>
                                        </p:tgtEl>
                                        <p:attrNameLst>
                                          <p:attrName>style.visibility</p:attrName>
                                        </p:attrNameLst>
                                      </p:cBhvr>
                                      <p:to>
                                        <p:strVal val="visible"/>
                                      </p:to>
                                    </p:set>
                                    <p:anim calcmode="lin" valueType="num">
                                      <p:cBhvr additive="base">
                                        <p:cTn id="7" dur="500" fill="hold"/>
                                        <p:tgtEl>
                                          <p:spTgt spid="11275"/>
                                        </p:tgtEl>
                                        <p:attrNameLst>
                                          <p:attrName>ppt_x</p:attrName>
                                        </p:attrNameLst>
                                      </p:cBhvr>
                                      <p:tavLst>
                                        <p:tav tm="0">
                                          <p:val>
                                            <p:strVal val="#ppt_x"/>
                                          </p:val>
                                        </p:tav>
                                        <p:tav tm="100000">
                                          <p:val>
                                            <p:strVal val="#ppt_x"/>
                                          </p:val>
                                        </p:tav>
                                      </p:tavLst>
                                    </p:anim>
                                    <p:anim calcmode="lin" valueType="num">
                                      <p:cBhvr additive="base">
                                        <p:cTn id="8" dur="500" fill="hold"/>
                                        <p:tgtEl>
                                          <p:spTgt spid="11275"/>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11284"/>
                                        </p:tgtEl>
                                        <p:attrNameLst>
                                          <p:attrName>style.visibility</p:attrName>
                                        </p:attrNameLst>
                                      </p:cBhvr>
                                      <p:to>
                                        <p:strVal val="visible"/>
                                      </p:to>
                                    </p:set>
                                    <p:anim calcmode="lin" valueType="num">
                                      <p:cBhvr additive="base">
                                        <p:cTn id="11" dur="500" fill="hold"/>
                                        <p:tgtEl>
                                          <p:spTgt spid="11284"/>
                                        </p:tgtEl>
                                        <p:attrNameLst>
                                          <p:attrName>ppt_x</p:attrName>
                                        </p:attrNameLst>
                                      </p:cBhvr>
                                      <p:tavLst>
                                        <p:tav tm="0">
                                          <p:val>
                                            <p:strVal val="#ppt_x"/>
                                          </p:val>
                                        </p:tav>
                                        <p:tav tm="100000">
                                          <p:val>
                                            <p:strVal val="#ppt_x"/>
                                          </p:val>
                                        </p:tav>
                                      </p:tavLst>
                                    </p:anim>
                                    <p:anim calcmode="lin" valueType="num">
                                      <p:cBhvr additive="base">
                                        <p:cTn id="12" dur="500" fill="hold"/>
                                        <p:tgtEl>
                                          <p:spTgt spid="11284"/>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11285"/>
                                        </p:tgtEl>
                                        <p:attrNameLst>
                                          <p:attrName>style.visibility</p:attrName>
                                        </p:attrNameLst>
                                      </p:cBhvr>
                                      <p:to>
                                        <p:strVal val="visible"/>
                                      </p:to>
                                    </p:set>
                                    <p:anim calcmode="lin" valueType="num">
                                      <p:cBhvr additive="base">
                                        <p:cTn id="15" dur="500" fill="hold"/>
                                        <p:tgtEl>
                                          <p:spTgt spid="11285"/>
                                        </p:tgtEl>
                                        <p:attrNameLst>
                                          <p:attrName>ppt_x</p:attrName>
                                        </p:attrNameLst>
                                      </p:cBhvr>
                                      <p:tavLst>
                                        <p:tav tm="0">
                                          <p:val>
                                            <p:strVal val="#ppt_x"/>
                                          </p:val>
                                        </p:tav>
                                        <p:tav tm="100000">
                                          <p:val>
                                            <p:strVal val="#ppt_x"/>
                                          </p:val>
                                        </p:tav>
                                      </p:tavLst>
                                    </p:anim>
                                    <p:anim calcmode="lin" valueType="num">
                                      <p:cBhvr additive="base">
                                        <p:cTn id="16" dur="500" fill="hold"/>
                                        <p:tgtEl>
                                          <p:spTgt spid="11285"/>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33"/>
                                        </p:tgtEl>
                                        <p:attrNameLst>
                                          <p:attrName>style.visibility</p:attrName>
                                        </p:attrNameLst>
                                      </p:cBhvr>
                                      <p:to>
                                        <p:strVal val="visible"/>
                                      </p:to>
                                    </p:set>
                                    <p:anim calcmode="lin" valueType="num">
                                      <p:cBhvr additive="base">
                                        <p:cTn id="19" dur="500" fill="hold"/>
                                        <p:tgtEl>
                                          <p:spTgt spid="33"/>
                                        </p:tgtEl>
                                        <p:attrNameLst>
                                          <p:attrName>ppt_x</p:attrName>
                                        </p:attrNameLst>
                                      </p:cBhvr>
                                      <p:tavLst>
                                        <p:tav tm="0">
                                          <p:val>
                                            <p:strVal val="#ppt_x"/>
                                          </p:val>
                                        </p:tav>
                                        <p:tav tm="100000">
                                          <p:val>
                                            <p:strVal val="#ppt_x"/>
                                          </p:val>
                                        </p:tav>
                                      </p:tavLst>
                                    </p:anim>
                                    <p:anim calcmode="lin" valueType="num">
                                      <p:cBhvr additive="base">
                                        <p:cTn id="20" dur="500" fill="hold"/>
                                        <p:tgtEl>
                                          <p:spTgt spid="33"/>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1269"/>
                                        </p:tgtEl>
                                        <p:attrNameLst>
                                          <p:attrName>style.visibility</p:attrName>
                                        </p:attrNameLst>
                                      </p:cBhvr>
                                      <p:to>
                                        <p:strVal val="visible"/>
                                      </p:to>
                                    </p:set>
                                    <p:anim calcmode="lin" valueType="num">
                                      <p:cBhvr additive="base">
                                        <p:cTn id="25" dur="500" fill="hold"/>
                                        <p:tgtEl>
                                          <p:spTgt spid="11269"/>
                                        </p:tgtEl>
                                        <p:attrNameLst>
                                          <p:attrName>ppt_x</p:attrName>
                                        </p:attrNameLst>
                                      </p:cBhvr>
                                      <p:tavLst>
                                        <p:tav tm="0">
                                          <p:val>
                                            <p:strVal val="#ppt_x"/>
                                          </p:val>
                                        </p:tav>
                                        <p:tav tm="100000">
                                          <p:val>
                                            <p:strVal val="#ppt_x"/>
                                          </p:val>
                                        </p:tav>
                                      </p:tavLst>
                                    </p:anim>
                                    <p:anim calcmode="lin" valueType="num">
                                      <p:cBhvr additive="base">
                                        <p:cTn id="26" dur="500" fill="hold"/>
                                        <p:tgtEl>
                                          <p:spTgt spid="11269"/>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22"/>
                                        </p:tgtEl>
                                        <p:attrNameLst>
                                          <p:attrName>style.visibility</p:attrName>
                                        </p:attrNameLst>
                                      </p:cBhvr>
                                      <p:to>
                                        <p:strVal val="visible"/>
                                      </p:to>
                                    </p:set>
                                    <p:anim calcmode="lin" valueType="num">
                                      <p:cBhvr additive="base">
                                        <p:cTn id="29" dur="500" fill="hold"/>
                                        <p:tgtEl>
                                          <p:spTgt spid="22"/>
                                        </p:tgtEl>
                                        <p:attrNameLst>
                                          <p:attrName>ppt_x</p:attrName>
                                        </p:attrNameLst>
                                      </p:cBhvr>
                                      <p:tavLst>
                                        <p:tav tm="0">
                                          <p:val>
                                            <p:strVal val="#ppt_x"/>
                                          </p:val>
                                        </p:tav>
                                        <p:tav tm="100000">
                                          <p:val>
                                            <p:strVal val="#ppt_x"/>
                                          </p:val>
                                        </p:tav>
                                      </p:tavLst>
                                    </p:anim>
                                    <p:anim calcmode="lin" valueType="num">
                                      <p:cBhvr additive="base">
                                        <p:cTn id="30" dur="500" fill="hold"/>
                                        <p:tgtEl>
                                          <p:spTgt spid="22"/>
                                        </p:tgtEl>
                                        <p:attrNameLst>
                                          <p:attrName>ppt_y</p:attrName>
                                        </p:attrNameLst>
                                      </p:cBhvr>
                                      <p:tavLst>
                                        <p:tav tm="0">
                                          <p:val>
                                            <p:strVal val="1+#ppt_h/2"/>
                                          </p:val>
                                        </p:tav>
                                        <p:tav tm="100000">
                                          <p:val>
                                            <p:strVal val="#ppt_y"/>
                                          </p:val>
                                        </p:tav>
                                      </p:tavLst>
                                    </p:anim>
                                  </p:childTnLst>
                                </p:cTn>
                              </p:par>
                              <p:par>
                                <p:cTn id="31" presetID="2" presetClass="entr" presetSubtype="4" fill="hold" grpId="0" nodeType="withEffect">
                                  <p:stCondLst>
                                    <p:cond delay="0"/>
                                  </p:stCondLst>
                                  <p:childTnLst>
                                    <p:set>
                                      <p:cBhvr>
                                        <p:cTn id="32" dur="1" fill="hold">
                                          <p:stCondLst>
                                            <p:cond delay="0"/>
                                          </p:stCondLst>
                                        </p:cTn>
                                        <p:tgtEl>
                                          <p:spTgt spid="11276"/>
                                        </p:tgtEl>
                                        <p:attrNameLst>
                                          <p:attrName>style.visibility</p:attrName>
                                        </p:attrNameLst>
                                      </p:cBhvr>
                                      <p:to>
                                        <p:strVal val="visible"/>
                                      </p:to>
                                    </p:set>
                                    <p:anim calcmode="lin" valueType="num">
                                      <p:cBhvr additive="base">
                                        <p:cTn id="33" dur="500" fill="hold"/>
                                        <p:tgtEl>
                                          <p:spTgt spid="11276"/>
                                        </p:tgtEl>
                                        <p:attrNameLst>
                                          <p:attrName>ppt_x</p:attrName>
                                        </p:attrNameLst>
                                      </p:cBhvr>
                                      <p:tavLst>
                                        <p:tav tm="0">
                                          <p:val>
                                            <p:strVal val="#ppt_x"/>
                                          </p:val>
                                        </p:tav>
                                        <p:tav tm="100000">
                                          <p:val>
                                            <p:strVal val="#ppt_x"/>
                                          </p:val>
                                        </p:tav>
                                      </p:tavLst>
                                    </p:anim>
                                    <p:anim calcmode="lin" valueType="num">
                                      <p:cBhvr additive="base">
                                        <p:cTn id="34" dur="500" fill="hold"/>
                                        <p:tgtEl>
                                          <p:spTgt spid="11276"/>
                                        </p:tgtEl>
                                        <p:attrNameLst>
                                          <p:attrName>ppt_y</p:attrName>
                                        </p:attrNameLst>
                                      </p:cBhvr>
                                      <p:tavLst>
                                        <p:tav tm="0">
                                          <p:val>
                                            <p:strVal val="1+#ppt_h/2"/>
                                          </p:val>
                                        </p:tav>
                                        <p:tav tm="100000">
                                          <p:val>
                                            <p:strVal val="#ppt_y"/>
                                          </p:val>
                                        </p:tav>
                                      </p:tavLst>
                                    </p:anim>
                                  </p:childTnLst>
                                </p:cTn>
                              </p:par>
                            </p:childTnLst>
                          </p:cTn>
                        </p:par>
                      </p:childTnLst>
                    </p:cTn>
                  </p:par>
                  <p:par>
                    <p:cTn id="35" fill="hold" nodeType="clickPar">
                      <p:stCondLst>
                        <p:cond delay="indefinite"/>
                      </p:stCondLst>
                      <p:childTnLst>
                        <p:par>
                          <p:cTn id="36" fill="hold" nodeType="withGroup">
                            <p:stCondLst>
                              <p:cond delay="0"/>
                            </p:stCondLst>
                            <p:childTnLst>
                              <p:par>
                                <p:cTn id="37" presetID="2" presetClass="entr" presetSubtype="4" fill="hold" grpId="0" nodeType="clickEffect">
                                  <p:stCondLst>
                                    <p:cond delay="0"/>
                                  </p:stCondLst>
                                  <p:childTnLst>
                                    <p:set>
                                      <p:cBhvr>
                                        <p:cTn id="38" dur="1" fill="hold">
                                          <p:stCondLst>
                                            <p:cond delay="0"/>
                                          </p:stCondLst>
                                        </p:cTn>
                                        <p:tgtEl>
                                          <p:spTgt spid="774158"/>
                                        </p:tgtEl>
                                        <p:attrNameLst>
                                          <p:attrName>style.visibility</p:attrName>
                                        </p:attrNameLst>
                                      </p:cBhvr>
                                      <p:to>
                                        <p:strVal val="visible"/>
                                      </p:to>
                                    </p:set>
                                    <p:anim calcmode="lin" valueType="num">
                                      <p:cBhvr additive="base">
                                        <p:cTn id="39" dur="500" fill="hold"/>
                                        <p:tgtEl>
                                          <p:spTgt spid="774158"/>
                                        </p:tgtEl>
                                        <p:attrNameLst>
                                          <p:attrName>ppt_x</p:attrName>
                                        </p:attrNameLst>
                                      </p:cBhvr>
                                      <p:tavLst>
                                        <p:tav tm="0">
                                          <p:val>
                                            <p:strVal val="#ppt_x"/>
                                          </p:val>
                                        </p:tav>
                                        <p:tav tm="100000">
                                          <p:val>
                                            <p:strVal val="#ppt_x"/>
                                          </p:val>
                                        </p:tav>
                                      </p:tavLst>
                                    </p:anim>
                                    <p:anim calcmode="lin" valueType="num">
                                      <p:cBhvr additive="base">
                                        <p:cTn id="40" dur="500" fill="hold"/>
                                        <p:tgtEl>
                                          <p:spTgt spid="774158"/>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23"/>
                                        </p:tgtEl>
                                        <p:attrNameLst>
                                          <p:attrName>style.visibility</p:attrName>
                                        </p:attrNameLst>
                                      </p:cBhvr>
                                      <p:to>
                                        <p:strVal val="visible"/>
                                      </p:to>
                                    </p:set>
                                    <p:anim calcmode="lin" valueType="num">
                                      <p:cBhvr additive="base">
                                        <p:cTn id="43" dur="500" fill="hold"/>
                                        <p:tgtEl>
                                          <p:spTgt spid="23"/>
                                        </p:tgtEl>
                                        <p:attrNameLst>
                                          <p:attrName>ppt_x</p:attrName>
                                        </p:attrNameLst>
                                      </p:cBhvr>
                                      <p:tavLst>
                                        <p:tav tm="0">
                                          <p:val>
                                            <p:strVal val="#ppt_x"/>
                                          </p:val>
                                        </p:tav>
                                        <p:tav tm="100000">
                                          <p:val>
                                            <p:strVal val="#ppt_x"/>
                                          </p:val>
                                        </p:tav>
                                      </p:tavLst>
                                    </p:anim>
                                    <p:anim calcmode="lin" valueType="num">
                                      <p:cBhvr additive="base">
                                        <p:cTn id="44" dur="500" fill="hold"/>
                                        <p:tgtEl>
                                          <p:spTgt spid="23"/>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0"/>
                                  </p:stCondLst>
                                  <p:childTnLst>
                                    <p:set>
                                      <p:cBhvr>
                                        <p:cTn id="46" dur="1" fill="hold">
                                          <p:stCondLst>
                                            <p:cond delay="0"/>
                                          </p:stCondLst>
                                        </p:cTn>
                                        <p:tgtEl>
                                          <p:spTgt spid="11287"/>
                                        </p:tgtEl>
                                        <p:attrNameLst>
                                          <p:attrName>style.visibility</p:attrName>
                                        </p:attrNameLst>
                                      </p:cBhvr>
                                      <p:to>
                                        <p:strVal val="visible"/>
                                      </p:to>
                                    </p:set>
                                    <p:anim calcmode="lin" valueType="num">
                                      <p:cBhvr additive="base">
                                        <p:cTn id="47" dur="500" fill="hold"/>
                                        <p:tgtEl>
                                          <p:spTgt spid="11287"/>
                                        </p:tgtEl>
                                        <p:attrNameLst>
                                          <p:attrName>ppt_x</p:attrName>
                                        </p:attrNameLst>
                                      </p:cBhvr>
                                      <p:tavLst>
                                        <p:tav tm="0">
                                          <p:val>
                                            <p:strVal val="#ppt_x"/>
                                          </p:val>
                                        </p:tav>
                                        <p:tav tm="100000">
                                          <p:val>
                                            <p:strVal val="#ppt_x"/>
                                          </p:val>
                                        </p:tav>
                                      </p:tavLst>
                                    </p:anim>
                                    <p:anim calcmode="lin" valueType="num">
                                      <p:cBhvr additive="base">
                                        <p:cTn id="48" dur="500" fill="hold"/>
                                        <p:tgtEl>
                                          <p:spTgt spid="11287"/>
                                        </p:tgtEl>
                                        <p:attrNameLst>
                                          <p:attrName>ppt_y</p:attrName>
                                        </p:attrNameLst>
                                      </p:cBhvr>
                                      <p:tavLst>
                                        <p:tav tm="0">
                                          <p:val>
                                            <p:strVal val="1+#ppt_h/2"/>
                                          </p:val>
                                        </p:tav>
                                        <p:tav tm="100000">
                                          <p:val>
                                            <p:strVal val="#ppt_y"/>
                                          </p:val>
                                        </p:tav>
                                      </p:tavLst>
                                    </p:anim>
                                  </p:childTnLst>
                                </p:cTn>
                              </p:par>
                              <p:par>
                                <p:cTn id="49" presetID="2" presetClass="entr" presetSubtype="4" fill="hold" grpId="0" nodeType="withEffect">
                                  <p:stCondLst>
                                    <p:cond delay="0"/>
                                  </p:stCondLst>
                                  <p:childTnLst>
                                    <p:set>
                                      <p:cBhvr>
                                        <p:cTn id="50" dur="1" fill="hold">
                                          <p:stCondLst>
                                            <p:cond delay="0"/>
                                          </p:stCondLst>
                                        </p:cTn>
                                        <p:tgtEl>
                                          <p:spTgt spid="20"/>
                                        </p:tgtEl>
                                        <p:attrNameLst>
                                          <p:attrName>style.visibility</p:attrName>
                                        </p:attrNameLst>
                                      </p:cBhvr>
                                      <p:to>
                                        <p:strVal val="visible"/>
                                      </p:to>
                                    </p:set>
                                    <p:anim calcmode="lin" valueType="num">
                                      <p:cBhvr additive="base">
                                        <p:cTn id="51" dur="500" fill="hold"/>
                                        <p:tgtEl>
                                          <p:spTgt spid="20"/>
                                        </p:tgtEl>
                                        <p:attrNameLst>
                                          <p:attrName>ppt_x</p:attrName>
                                        </p:attrNameLst>
                                      </p:cBhvr>
                                      <p:tavLst>
                                        <p:tav tm="0">
                                          <p:val>
                                            <p:strVal val="#ppt_x"/>
                                          </p:val>
                                        </p:tav>
                                        <p:tav tm="100000">
                                          <p:val>
                                            <p:strVal val="#ppt_x"/>
                                          </p:val>
                                        </p:tav>
                                      </p:tavLst>
                                    </p:anim>
                                    <p:anim calcmode="lin" valueType="num">
                                      <p:cBhvr additive="base">
                                        <p:cTn id="52"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9" grpId="0" animBg="1"/>
      <p:bldP spid="774158" grpId="0" animBg="1"/>
      <p:bldP spid="11275" grpId="0" animBg="1"/>
      <p:bldP spid="11276" grpId="0" animBg="1"/>
      <p:bldP spid="22" grpId="0"/>
      <p:bldP spid="23" grpId="0"/>
      <p:bldP spid="33" grpId="0" animBg="1"/>
      <p:bldP spid="11287" grpId="0" animBg="1"/>
      <p:bldP spid="20" grpId="0" animBg="1"/>
    </p:bldLst>
  </p:timing>
</p:sld>
</file>

<file path=ppt/slides/slide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a:xfrm>
            <a:off x="188913" y="-82550"/>
            <a:ext cx="8724900" cy="1143000"/>
          </a:xfrm>
        </p:spPr>
        <p:txBody>
          <a:bodyPr/>
          <a:lstStyle/>
          <a:p>
            <a:r>
              <a:rPr lang="nb-NO" altLang="nb-NO" sz="2400" b="1" smtClean="0">
                <a:solidFill>
                  <a:schemeClr val="tx2"/>
                </a:solidFill>
              </a:rPr>
              <a:t>How was it possible, in 1990, to implement a toll </a:t>
            </a:r>
            <a:br>
              <a:rPr lang="nb-NO" altLang="nb-NO" sz="2400" b="1" smtClean="0">
                <a:solidFill>
                  <a:schemeClr val="tx2"/>
                </a:solidFill>
              </a:rPr>
            </a:br>
            <a:r>
              <a:rPr lang="nb-NO" altLang="nb-NO" sz="2400" b="1" smtClean="0">
                <a:solidFill>
                  <a:schemeClr val="tx2"/>
                </a:solidFill>
              </a:rPr>
              <a:t>scheme in </a:t>
            </a:r>
            <a:r>
              <a:rPr lang="nb-NO" altLang="nb-NO" sz="2400" b="1" u="sng" smtClean="0">
                <a:solidFill>
                  <a:schemeClr val="tx2"/>
                </a:solidFill>
              </a:rPr>
              <a:t>Oslo</a:t>
            </a:r>
            <a:r>
              <a:rPr lang="nb-NO" altLang="nb-NO" sz="2400" b="1" smtClean="0">
                <a:solidFill>
                  <a:schemeClr val="tx2"/>
                </a:solidFill>
              </a:rPr>
              <a:t> that 70% opposed ?</a:t>
            </a:r>
          </a:p>
        </p:txBody>
      </p:sp>
      <p:sp>
        <p:nvSpPr>
          <p:cNvPr id="10243" name="Rectangle 3"/>
          <p:cNvSpPr>
            <a:spLocks noGrp="1" noChangeArrowheads="1"/>
          </p:cNvSpPr>
          <p:nvPr>
            <p:ph type="body" sz="half" idx="1"/>
          </p:nvPr>
        </p:nvSpPr>
        <p:spPr>
          <a:xfrm>
            <a:off x="98425" y="1339850"/>
            <a:ext cx="4252913" cy="4224338"/>
          </a:xfrm>
        </p:spPr>
        <p:txBody>
          <a:bodyPr/>
          <a:lstStyle/>
          <a:p>
            <a:pPr>
              <a:lnSpc>
                <a:spcPct val="90000"/>
              </a:lnSpc>
              <a:spcBef>
                <a:spcPct val="50000"/>
              </a:spcBef>
            </a:pPr>
            <a:r>
              <a:rPr lang="nb-NO" altLang="nb-NO" sz="2000" b="1" u="sng" smtClean="0">
                <a:solidFill>
                  <a:schemeClr val="accent2"/>
                </a:solidFill>
              </a:rPr>
              <a:t>The toll was to finance road infrastructure</a:t>
            </a:r>
            <a:r>
              <a:rPr lang="nb-NO" altLang="nb-NO" sz="2000" b="1" smtClean="0">
                <a:solidFill>
                  <a:schemeClr val="accent2"/>
                </a:solidFill>
              </a:rPr>
              <a:t> </a:t>
            </a:r>
          </a:p>
          <a:p>
            <a:pPr>
              <a:lnSpc>
                <a:spcPct val="90000"/>
              </a:lnSpc>
              <a:spcBef>
                <a:spcPct val="50000"/>
              </a:spcBef>
            </a:pPr>
            <a:r>
              <a:rPr lang="nb-NO" altLang="nb-NO" sz="2000" b="1" u="sng" smtClean="0">
                <a:solidFill>
                  <a:schemeClr val="accent2"/>
                </a:solidFill>
              </a:rPr>
              <a:t>Road traffic conditions were choking</a:t>
            </a:r>
            <a:endParaRPr lang="nb-NO" altLang="nb-NO" sz="2000" b="1" smtClean="0">
              <a:solidFill>
                <a:schemeClr val="accent2"/>
              </a:solidFill>
            </a:endParaRPr>
          </a:p>
          <a:p>
            <a:pPr>
              <a:lnSpc>
                <a:spcPct val="90000"/>
              </a:lnSpc>
              <a:spcBef>
                <a:spcPct val="50000"/>
              </a:spcBef>
            </a:pPr>
            <a:r>
              <a:rPr lang="nb-NO" altLang="nb-NO" sz="2000" b="1" u="sng" smtClean="0">
                <a:solidFill>
                  <a:schemeClr val="accent2"/>
                </a:solidFill>
              </a:rPr>
              <a:t>The major political parties agreed</a:t>
            </a:r>
            <a:r>
              <a:rPr lang="nb-NO" altLang="nb-NO" sz="2000" b="1" smtClean="0">
                <a:solidFill>
                  <a:schemeClr val="accent2"/>
                </a:solidFill>
              </a:rPr>
              <a:t> </a:t>
            </a:r>
          </a:p>
          <a:p>
            <a:pPr>
              <a:lnSpc>
                <a:spcPct val="90000"/>
              </a:lnSpc>
              <a:spcBef>
                <a:spcPct val="50000"/>
              </a:spcBef>
            </a:pPr>
            <a:r>
              <a:rPr lang="nb-NO" altLang="nb-NO" sz="2000" b="1" smtClean="0">
                <a:solidFill>
                  <a:schemeClr val="accent2"/>
                </a:solidFill>
              </a:rPr>
              <a:t>Bergen opened a success-ful toll ring in 1986</a:t>
            </a:r>
          </a:p>
          <a:p>
            <a:pPr>
              <a:lnSpc>
                <a:spcPct val="90000"/>
              </a:lnSpc>
              <a:spcBef>
                <a:spcPct val="50000"/>
              </a:spcBef>
            </a:pPr>
            <a:r>
              <a:rPr lang="nb-NO" altLang="nb-NO" sz="2000" b="1" smtClean="0">
                <a:solidFill>
                  <a:schemeClr val="accent2"/>
                </a:solidFill>
              </a:rPr>
              <a:t>Extra State funding</a:t>
            </a:r>
          </a:p>
          <a:p>
            <a:pPr>
              <a:lnSpc>
                <a:spcPct val="90000"/>
              </a:lnSpc>
              <a:spcBef>
                <a:spcPct val="50000"/>
              </a:spcBef>
            </a:pPr>
            <a:endParaRPr lang="nb-NO" altLang="nb-NO" sz="2000" b="1" smtClean="0">
              <a:solidFill>
                <a:schemeClr val="accent2"/>
              </a:solidFill>
            </a:endParaRPr>
          </a:p>
        </p:txBody>
      </p:sp>
      <p:sp>
        <p:nvSpPr>
          <p:cNvPr id="775172" name="Rectangle 4"/>
          <p:cNvSpPr>
            <a:spLocks noGrp="1" noChangeArrowheads="1"/>
          </p:cNvSpPr>
          <p:nvPr>
            <p:ph type="body" sz="half" idx="2"/>
          </p:nvPr>
        </p:nvSpPr>
        <p:spPr>
          <a:xfrm>
            <a:off x="4486275" y="1279525"/>
            <a:ext cx="4319588" cy="4587875"/>
          </a:xfrm>
        </p:spPr>
        <p:txBody>
          <a:bodyPr/>
          <a:lstStyle/>
          <a:p>
            <a:pPr>
              <a:spcBef>
                <a:spcPct val="50000"/>
              </a:spcBef>
            </a:pPr>
            <a:r>
              <a:rPr lang="nb-NO" altLang="nb-NO" sz="2000" b="1" dirty="0" err="1" smtClean="0">
                <a:solidFill>
                  <a:schemeClr val="accent2"/>
                </a:solidFill>
              </a:rPr>
              <a:t>Low</a:t>
            </a:r>
            <a:r>
              <a:rPr lang="nb-NO" altLang="nb-NO" sz="2000" b="1" dirty="0" smtClean="0">
                <a:solidFill>
                  <a:schemeClr val="accent2"/>
                </a:solidFill>
              </a:rPr>
              <a:t> </a:t>
            </a:r>
            <a:r>
              <a:rPr lang="nb-NO" altLang="nb-NO" sz="2000" b="1" dirty="0" err="1" smtClean="0">
                <a:solidFill>
                  <a:schemeClr val="accent2"/>
                </a:solidFill>
              </a:rPr>
              <a:t>fees</a:t>
            </a:r>
            <a:r>
              <a:rPr lang="nb-NO" altLang="nb-NO" sz="2000" b="1" dirty="0" smtClean="0">
                <a:solidFill>
                  <a:schemeClr val="accent2"/>
                </a:solidFill>
              </a:rPr>
              <a:t> </a:t>
            </a:r>
          </a:p>
          <a:p>
            <a:pPr>
              <a:spcBef>
                <a:spcPct val="50000"/>
              </a:spcBef>
            </a:pPr>
            <a:r>
              <a:rPr lang="nb-NO" altLang="nb-NO" sz="2000" b="1" dirty="0" smtClean="0">
                <a:solidFill>
                  <a:schemeClr val="accent2"/>
                </a:solidFill>
              </a:rPr>
              <a:t>Limited </a:t>
            </a:r>
            <a:r>
              <a:rPr lang="nb-NO" altLang="nb-NO" sz="2000" b="1" dirty="0" err="1" smtClean="0">
                <a:solidFill>
                  <a:schemeClr val="accent2"/>
                </a:solidFill>
              </a:rPr>
              <a:t>collection</a:t>
            </a:r>
            <a:r>
              <a:rPr lang="nb-NO" altLang="nb-NO" sz="2000" b="1" dirty="0" smtClean="0">
                <a:solidFill>
                  <a:schemeClr val="accent2"/>
                </a:solidFill>
              </a:rPr>
              <a:t> </a:t>
            </a:r>
            <a:r>
              <a:rPr lang="nb-NO" altLang="nb-NO" sz="2000" b="1" dirty="0" err="1" smtClean="0">
                <a:solidFill>
                  <a:schemeClr val="accent2"/>
                </a:solidFill>
              </a:rPr>
              <a:t>period</a:t>
            </a:r>
            <a:r>
              <a:rPr lang="nb-NO" altLang="nb-NO" sz="2000" b="1" dirty="0" smtClean="0">
                <a:solidFill>
                  <a:schemeClr val="accent2"/>
                </a:solidFill>
              </a:rPr>
              <a:t> </a:t>
            </a:r>
            <a:r>
              <a:rPr lang="nb-NO" altLang="nb-NO" sz="2000" b="1" dirty="0" err="1" smtClean="0">
                <a:solidFill>
                  <a:schemeClr val="accent2"/>
                </a:solidFill>
              </a:rPr>
              <a:t>was</a:t>
            </a:r>
            <a:r>
              <a:rPr lang="nb-NO" altLang="nb-NO" sz="2000" b="1" dirty="0" smtClean="0">
                <a:solidFill>
                  <a:schemeClr val="accent2"/>
                </a:solidFill>
              </a:rPr>
              <a:t> </a:t>
            </a:r>
            <a:r>
              <a:rPr lang="nb-NO" altLang="nb-NO" sz="2000" b="1" dirty="0" err="1" smtClean="0">
                <a:solidFill>
                  <a:schemeClr val="accent2"/>
                </a:solidFill>
              </a:rPr>
              <a:t>supposed</a:t>
            </a:r>
            <a:r>
              <a:rPr lang="nb-NO" altLang="nb-NO" sz="2000" b="1" dirty="0" smtClean="0">
                <a:solidFill>
                  <a:schemeClr val="accent2"/>
                </a:solidFill>
              </a:rPr>
              <a:t> </a:t>
            </a:r>
          </a:p>
          <a:p>
            <a:pPr>
              <a:spcBef>
                <a:spcPct val="50000"/>
              </a:spcBef>
            </a:pPr>
            <a:r>
              <a:rPr lang="nb-NO" altLang="nb-NO" sz="2000" b="1" dirty="0" smtClean="0">
                <a:solidFill>
                  <a:schemeClr val="accent2"/>
                </a:solidFill>
              </a:rPr>
              <a:t>People </a:t>
            </a:r>
            <a:r>
              <a:rPr lang="nb-NO" altLang="nb-NO" sz="2000" b="1" dirty="0" err="1" smtClean="0">
                <a:solidFill>
                  <a:schemeClr val="accent2"/>
                </a:solidFill>
              </a:rPr>
              <a:t>opposed</a:t>
            </a:r>
            <a:r>
              <a:rPr lang="nb-NO" altLang="nb-NO" sz="2000" b="1" dirty="0" smtClean="0">
                <a:solidFill>
                  <a:schemeClr val="accent2"/>
                </a:solidFill>
              </a:rPr>
              <a:t> to </a:t>
            </a:r>
            <a:r>
              <a:rPr lang="nb-NO" altLang="nb-NO" sz="2000" b="1" dirty="0" err="1" smtClean="0">
                <a:solidFill>
                  <a:schemeClr val="accent2"/>
                </a:solidFill>
              </a:rPr>
              <a:t>cars</a:t>
            </a:r>
            <a:r>
              <a:rPr lang="nb-NO" altLang="nb-NO" sz="2000" b="1" dirty="0" smtClean="0">
                <a:solidFill>
                  <a:schemeClr val="accent2"/>
                </a:solidFill>
              </a:rPr>
              <a:t> like motorists </a:t>
            </a:r>
            <a:r>
              <a:rPr lang="nb-NO" altLang="nb-NO" sz="2000" b="1" dirty="0" err="1" smtClean="0">
                <a:solidFill>
                  <a:schemeClr val="accent2"/>
                </a:solidFill>
              </a:rPr>
              <a:t>having</a:t>
            </a:r>
            <a:r>
              <a:rPr lang="nb-NO" altLang="nb-NO" sz="2000" b="1" dirty="0" smtClean="0">
                <a:solidFill>
                  <a:schemeClr val="accent2"/>
                </a:solidFill>
              </a:rPr>
              <a:t> to </a:t>
            </a:r>
            <a:r>
              <a:rPr lang="nb-NO" altLang="nb-NO" sz="2000" b="1" dirty="0" err="1" smtClean="0">
                <a:solidFill>
                  <a:schemeClr val="accent2"/>
                </a:solidFill>
              </a:rPr>
              <a:t>pay</a:t>
            </a:r>
            <a:endParaRPr lang="nb-NO" altLang="nb-NO" sz="2000" b="1" dirty="0" smtClean="0">
              <a:solidFill>
                <a:schemeClr val="accent2"/>
              </a:solidFill>
            </a:endParaRPr>
          </a:p>
          <a:p>
            <a:pPr>
              <a:spcBef>
                <a:spcPct val="50000"/>
              </a:spcBef>
            </a:pPr>
            <a:r>
              <a:rPr lang="nb-NO" altLang="nb-NO" sz="2000" b="1" dirty="0" smtClean="0">
                <a:solidFill>
                  <a:schemeClr val="accent2"/>
                </a:solidFill>
              </a:rPr>
              <a:t>20% </a:t>
            </a:r>
            <a:r>
              <a:rPr lang="nb-NO" altLang="nb-NO" sz="2000" b="1" dirty="0" err="1" smtClean="0">
                <a:solidFill>
                  <a:schemeClr val="accent2"/>
                </a:solidFill>
              </a:rPr>
              <a:t>of</a:t>
            </a:r>
            <a:r>
              <a:rPr lang="nb-NO" altLang="nb-NO" sz="2000" b="1" dirty="0" smtClean="0">
                <a:solidFill>
                  <a:schemeClr val="accent2"/>
                </a:solidFill>
              </a:rPr>
              <a:t> toll </a:t>
            </a:r>
            <a:r>
              <a:rPr lang="nb-NO" altLang="nb-NO" sz="2000" b="1" dirty="0" err="1" smtClean="0">
                <a:solidFill>
                  <a:schemeClr val="accent2"/>
                </a:solidFill>
              </a:rPr>
              <a:t>revenue</a:t>
            </a:r>
            <a:r>
              <a:rPr lang="nb-NO" altLang="nb-NO" sz="2000" b="1" dirty="0" smtClean="0">
                <a:solidFill>
                  <a:schemeClr val="accent2"/>
                </a:solidFill>
              </a:rPr>
              <a:t> </a:t>
            </a:r>
            <a:r>
              <a:rPr lang="nb-NO" altLang="nb-NO" sz="2000" b="1" dirty="0" err="1" smtClean="0">
                <a:solidFill>
                  <a:schemeClr val="accent2"/>
                </a:solidFill>
              </a:rPr>
              <a:t>was</a:t>
            </a:r>
            <a:r>
              <a:rPr lang="nb-NO" altLang="nb-NO" sz="2000" b="1" dirty="0" smtClean="0">
                <a:solidFill>
                  <a:schemeClr val="accent2"/>
                </a:solidFill>
              </a:rPr>
              <a:t> </a:t>
            </a:r>
            <a:r>
              <a:rPr lang="nb-NO" altLang="nb-NO" sz="2000" b="1" dirty="0" err="1" smtClean="0">
                <a:solidFill>
                  <a:schemeClr val="accent2"/>
                </a:solidFill>
              </a:rPr>
              <a:t>earmarked</a:t>
            </a:r>
            <a:r>
              <a:rPr lang="nb-NO" altLang="nb-NO" sz="2000" b="1" dirty="0" smtClean="0">
                <a:solidFill>
                  <a:schemeClr val="accent2"/>
                </a:solidFill>
              </a:rPr>
              <a:t> for </a:t>
            </a:r>
            <a:r>
              <a:rPr lang="nb-NO" altLang="nb-NO" sz="2000" b="1" dirty="0" err="1" smtClean="0">
                <a:solidFill>
                  <a:schemeClr val="accent2"/>
                </a:solidFill>
              </a:rPr>
              <a:t>public</a:t>
            </a:r>
            <a:r>
              <a:rPr lang="nb-NO" altLang="nb-NO" sz="2000" b="1" dirty="0" smtClean="0">
                <a:solidFill>
                  <a:schemeClr val="accent2"/>
                </a:solidFill>
              </a:rPr>
              <a:t> transport</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775172">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775172">
                                            <p:txEl>
                                              <p:pRg st="1" end="1"/>
                                            </p:txEl>
                                          </p:spTgt>
                                        </p:tgtEl>
                                        <p:attrNameLst>
                                          <p:attrName>style.visibility</p:attrName>
                                        </p:attrNameLst>
                                      </p:cBhvr>
                                      <p:to>
                                        <p:strVal val="visible"/>
                                      </p:to>
                                    </p:set>
                                  </p:childTnLst>
                                </p:cTn>
                              </p:par>
                            </p:childTnLst>
                          </p:cTn>
                        </p:par>
                      </p:childTnLst>
                    </p:cTn>
                  </p:par>
                  <p:par>
                    <p:cTn id="9" fill="hold" nodeType="clickPar">
                      <p:stCondLst>
                        <p:cond delay="indefinite"/>
                      </p:stCondLst>
                      <p:childTnLst>
                        <p:par>
                          <p:cTn id="10" fill="hold" nodeType="withGroup">
                            <p:stCondLst>
                              <p:cond delay="0"/>
                            </p:stCondLst>
                            <p:childTnLst>
                              <p:par>
                                <p:cTn id="11" presetID="1" presetClass="entr" presetSubtype="0" fill="hold" nodeType="clickEffect">
                                  <p:stCondLst>
                                    <p:cond delay="0"/>
                                  </p:stCondLst>
                                  <p:childTnLst>
                                    <p:set>
                                      <p:cBhvr>
                                        <p:cTn id="12" dur="1" fill="hold">
                                          <p:stCondLst>
                                            <p:cond delay="0"/>
                                          </p:stCondLst>
                                        </p:cTn>
                                        <p:tgtEl>
                                          <p:spTgt spid="775172">
                                            <p:txEl>
                                              <p:pRg st="2" end="2"/>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775172">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a:xfrm>
            <a:off x="142875" y="-131763"/>
            <a:ext cx="3836988" cy="838201"/>
          </a:xfrm>
        </p:spPr>
        <p:txBody>
          <a:bodyPr/>
          <a:lstStyle/>
          <a:p>
            <a:r>
              <a:rPr lang="nb-NO" altLang="nb-NO" sz="2800" b="1" dirty="0" err="1" smtClean="0"/>
              <a:t>What</a:t>
            </a:r>
            <a:r>
              <a:rPr lang="nb-NO" altLang="nb-NO" sz="2800" b="1" dirty="0" smtClean="0"/>
              <a:t> </a:t>
            </a:r>
            <a:r>
              <a:rPr lang="nb-NO" altLang="nb-NO" sz="2800" b="1" dirty="0" err="1" smtClean="0"/>
              <a:t>did</a:t>
            </a:r>
            <a:r>
              <a:rPr lang="nb-NO" altLang="nb-NO" sz="2800" b="1" dirty="0" smtClean="0"/>
              <a:t> </a:t>
            </a:r>
            <a:r>
              <a:rPr lang="nb-NO" altLang="nb-NO" sz="2800" b="1" dirty="0" err="1" smtClean="0"/>
              <a:t>we</a:t>
            </a:r>
            <a:r>
              <a:rPr lang="nb-NO" altLang="nb-NO" sz="2800" b="1" dirty="0" smtClean="0"/>
              <a:t> </a:t>
            </a:r>
            <a:r>
              <a:rPr lang="nb-NO" altLang="nb-NO" sz="2800" b="1" dirty="0" err="1" smtClean="0"/>
              <a:t>get</a:t>
            </a:r>
            <a:r>
              <a:rPr lang="nb-NO" altLang="nb-NO" sz="2800" b="1" dirty="0" smtClean="0"/>
              <a:t> ?</a:t>
            </a:r>
          </a:p>
        </p:txBody>
      </p:sp>
      <p:sp>
        <p:nvSpPr>
          <p:cNvPr id="17411" name="Rectangle 3"/>
          <p:cNvSpPr>
            <a:spLocks noGrp="1" noChangeArrowheads="1"/>
          </p:cNvSpPr>
          <p:nvPr>
            <p:ph type="body" sz="half" idx="1"/>
          </p:nvPr>
        </p:nvSpPr>
        <p:spPr>
          <a:xfrm>
            <a:off x="-285750" y="1274763"/>
            <a:ext cx="3495675" cy="3009900"/>
          </a:xfrm>
        </p:spPr>
        <p:txBody>
          <a:bodyPr/>
          <a:lstStyle/>
          <a:p>
            <a:pPr marL="381000" indent="-381000">
              <a:lnSpc>
                <a:spcPct val="80000"/>
              </a:lnSpc>
              <a:buFontTx/>
              <a:buNone/>
            </a:pPr>
            <a:r>
              <a:rPr lang="nb-NO" altLang="nb-NO" sz="2000" b="1" dirty="0" smtClean="0">
                <a:solidFill>
                  <a:schemeClr val="tx2"/>
                </a:solidFill>
              </a:rPr>
              <a:t>    Oslo </a:t>
            </a:r>
            <a:r>
              <a:rPr lang="nb-NO" altLang="nb-NO" sz="2000" b="1" dirty="0" err="1" smtClean="0">
                <a:solidFill>
                  <a:schemeClr val="tx2"/>
                </a:solidFill>
              </a:rPr>
              <a:t>Package</a:t>
            </a:r>
            <a:r>
              <a:rPr lang="nb-NO" altLang="nb-NO" sz="2000" b="1" dirty="0" smtClean="0">
                <a:solidFill>
                  <a:schemeClr val="tx2"/>
                </a:solidFill>
              </a:rPr>
              <a:t> 1: </a:t>
            </a:r>
            <a:r>
              <a:rPr lang="nb-NO" altLang="nb-NO" sz="2000" b="1" dirty="0" err="1" smtClean="0">
                <a:solidFill>
                  <a:schemeClr val="tx2"/>
                </a:solidFill>
              </a:rPr>
              <a:t>Mainly</a:t>
            </a:r>
            <a:r>
              <a:rPr lang="nb-NO" altLang="nb-NO" sz="2000" dirty="0" smtClean="0"/>
              <a:t> </a:t>
            </a:r>
            <a:r>
              <a:rPr lang="nb-NO" altLang="nb-NO" sz="2000" b="1" u="sng" dirty="0" smtClean="0">
                <a:solidFill>
                  <a:schemeClr val="accent2"/>
                </a:solidFill>
              </a:rPr>
              <a:t>urban </a:t>
            </a:r>
            <a:r>
              <a:rPr lang="nb-NO" altLang="nb-NO" sz="2000" b="1" u="sng" dirty="0" err="1" smtClean="0">
                <a:solidFill>
                  <a:schemeClr val="accent2"/>
                </a:solidFill>
              </a:rPr>
              <a:t>road</a:t>
            </a:r>
            <a:r>
              <a:rPr lang="nb-NO" altLang="nb-NO" sz="2000" b="1" u="sng" dirty="0" smtClean="0">
                <a:solidFill>
                  <a:schemeClr val="accent2"/>
                </a:solidFill>
              </a:rPr>
              <a:t> tunnels </a:t>
            </a:r>
            <a:endParaRPr lang="nb-NO" altLang="nb-NO" sz="2000" u="sng" dirty="0" smtClean="0"/>
          </a:p>
          <a:p>
            <a:pPr marL="381000" indent="-381000">
              <a:lnSpc>
                <a:spcPct val="80000"/>
              </a:lnSpc>
              <a:buFontTx/>
              <a:buNone/>
            </a:pPr>
            <a:r>
              <a:rPr lang="nb-NO" altLang="nb-NO" sz="2000" dirty="0" smtClean="0"/>
              <a:t>    The major </a:t>
            </a:r>
            <a:r>
              <a:rPr lang="nb-NO" altLang="nb-NO" sz="2000" dirty="0" err="1" smtClean="0"/>
              <a:t>project</a:t>
            </a:r>
            <a:r>
              <a:rPr lang="nb-NO" altLang="nb-NO" sz="2000" dirty="0" smtClean="0"/>
              <a:t> </a:t>
            </a:r>
            <a:r>
              <a:rPr lang="nb-NO" altLang="nb-NO" sz="2000" dirty="0" err="1" smtClean="0"/>
              <a:t>was</a:t>
            </a:r>
            <a:r>
              <a:rPr lang="nb-NO" altLang="nb-NO" sz="2000" dirty="0" smtClean="0"/>
              <a:t> </a:t>
            </a:r>
            <a:r>
              <a:rPr lang="nb-NO" altLang="nb-NO" sz="2000" dirty="0" smtClean="0">
                <a:solidFill>
                  <a:schemeClr val="tx2"/>
                </a:solidFill>
              </a:rPr>
              <a:t>Festningstunnelen</a:t>
            </a:r>
            <a:r>
              <a:rPr lang="nb-NO" altLang="nb-NO" sz="2000" dirty="0" smtClean="0"/>
              <a:t>:     6 lanes,1.6 km </a:t>
            </a:r>
            <a:r>
              <a:rPr lang="nb-NO" altLang="nb-NO" sz="2000" dirty="0" err="1" smtClean="0"/>
              <a:t>long</a:t>
            </a:r>
            <a:r>
              <a:rPr lang="nb-NO" altLang="nb-NO" sz="2000" dirty="0" smtClean="0"/>
              <a:t>, </a:t>
            </a:r>
            <a:r>
              <a:rPr lang="nb-NO" altLang="nb-NO" sz="2000" dirty="0" err="1" smtClean="0"/>
              <a:t>cost</a:t>
            </a:r>
            <a:r>
              <a:rPr lang="nb-NO" altLang="nb-NO" sz="2000" dirty="0" smtClean="0"/>
              <a:t>: NOK 2 billion, 45m </a:t>
            </a:r>
            <a:r>
              <a:rPr lang="nb-NO" altLang="nb-NO" sz="2000" dirty="0" err="1" smtClean="0"/>
              <a:t>below</a:t>
            </a:r>
            <a:r>
              <a:rPr lang="nb-NO" altLang="nb-NO" sz="2000" dirty="0" smtClean="0"/>
              <a:t> </a:t>
            </a:r>
            <a:r>
              <a:rPr lang="nb-NO" altLang="nb-NO" sz="2000" dirty="0" err="1" smtClean="0"/>
              <a:t>sea</a:t>
            </a:r>
            <a:r>
              <a:rPr lang="nb-NO" altLang="nb-NO" sz="2000" dirty="0" smtClean="0"/>
              <a:t> </a:t>
            </a:r>
            <a:r>
              <a:rPr lang="nb-NO" altLang="nb-NO" sz="2000" dirty="0" err="1" smtClean="0"/>
              <a:t>level</a:t>
            </a:r>
            <a:r>
              <a:rPr lang="nb-NO" altLang="nb-NO" sz="2000" dirty="0" smtClean="0"/>
              <a:t> in front </a:t>
            </a:r>
            <a:r>
              <a:rPr lang="nb-NO" altLang="nb-NO" sz="2000" dirty="0" err="1" smtClean="0"/>
              <a:t>of</a:t>
            </a:r>
            <a:r>
              <a:rPr lang="nb-NO" altLang="nb-NO" sz="2000" dirty="0" smtClean="0"/>
              <a:t> </a:t>
            </a:r>
            <a:r>
              <a:rPr lang="nb-NO" altLang="nb-NO" sz="2000" dirty="0" err="1" smtClean="0"/>
              <a:t>the</a:t>
            </a:r>
            <a:r>
              <a:rPr lang="nb-NO" altLang="nb-NO" sz="2000" dirty="0" smtClean="0"/>
              <a:t> City Hall</a:t>
            </a:r>
          </a:p>
        </p:txBody>
      </p:sp>
      <p:pic>
        <p:nvPicPr>
          <p:cNvPr id="17412" name="Picture 4" descr="Festn tunnel 1"/>
          <p:cNvPicPr>
            <a:picLocks noGrp="1" noChangeAspect="1" noChangeArrowheads="1"/>
          </p:cNvPicPr>
          <p:nvPr>
            <p:ph sz="half" idx="2"/>
          </p:nvPr>
        </p:nvPicPr>
        <p:blipFill>
          <a:blip r:embed="rId3" cstate="print">
            <a:extLst>
              <a:ext uri="{28A0092B-C50C-407E-A947-70E740481C1C}">
                <a14:useLocalDpi xmlns:a14="http://schemas.microsoft.com/office/drawing/2010/main" val="0"/>
              </a:ext>
            </a:extLst>
          </a:blip>
          <a:srcRect/>
          <a:stretch>
            <a:fillRect/>
          </a:stretch>
        </p:blipFill>
        <p:spPr>
          <a:xfrm>
            <a:off x="3394075" y="901700"/>
            <a:ext cx="5754688" cy="521017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789509" name="Line 5"/>
          <p:cNvSpPr>
            <a:spLocks noChangeShapeType="1"/>
          </p:cNvSpPr>
          <p:nvPr/>
        </p:nvSpPr>
        <p:spPr bwMode="auto">
          <a:xfrm>
            <a:off x="2862263" y="4929188"/>
            <a:ext cx="639762" cy="323850"/>
          </a:xfrm>
          <a:prstGeom prst="line">
            <a:avLst/>
          </a:prstGeom>
          <a:noFill/>
          <a:ln w="76200">
            <a:solidFill>
              <a:schemeClr val="hlink"/>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b-NO"/>
          </a:p>
        </p:txBody>
      </p:sp>
      <p:sp>
        <p:nvSpPr>
          <p:cNvPr id="17414" name="Text Box 6"/>
          <p:cNvSpPr txBox="1">
            <a:spLocks noChangeArrowheads="1"/>
          </p:cNvSpPr>
          <p:nvPr/>
        </p:nvSpPr>
        <p:spPr bwMode="auto">
          <a:xfrm>
            <a:off x="5029200" y="561975"/>
            <a:ext cx="3236913"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4400" b="1">
                <a:solidFill>
                  <a:schemeClr val="tx1"/>
                </a:solidFill>
                <a:latin typeface="Times New Roman" panose="02020603050405020304" pitchFamily="18" charset="0"/>
              </a:defRPr>
            </a:lvl1pPr>
            <a:lvl2pPr marL="742950" indent="-285750">
              <a:defRPr sz="4400" b="1">
                <a:solidFill>
                  <a:schemeClr val="tx1"/>
                </a:solidFill>
                <a:latin typeface="Times New Roman" panose="02020603050405020304" pitchFamily="18" charset="0"/>
              </a:defRPr>
            </a:lvl2pPr>
            <a:lvl3pPr marL="1143000" indent="-228600">
              <a:defRPr sz="4400" b="1">
                <a:solidFill>
                  <a:schemeClr val="tx1"/>
                </a:solidFill>
                <a:latin typeface="Times New Roman" panose="02020603050405020304" pitchFamily="18" charset="0"/>
              </a:defRPr>
            </a:lvl3pPr>
            <a:lvl4pPr marL="1600200" indent="-228600">
              <a:defRPr sz="4400" b="1">
                <a:solidFill>
                  <a:schemeClr val="tx1"/>
                </a:solidFill>
                <a:latin typeface="Times New Roman" panose="02020603050405020304" pitchFamily="18" charset="0"/>
              </a:defRPr>
            </a:lvl4pPr>
            <a:lvl5pPr marL="2057400" indent="-228600">
              <a:defRPr sz="4400" b="1">
                <a:solidFill>
                  <a:schemeClr val="tx1"/>
                </a:solidFill>
                <a:latin typeface="Times New Roman" panose="02020603050405020304" pitchFamily="18" charset="0"/>
              </a:defRPr>
            </a:lvl5pPr>
            <a:lvl6pPr marL="2514600" indent="-228600" eaLnBrk="0" fontAlgn="base" hangingPunct="0">
              <a:spcBef>
                <a:spcPct val="0"/>
              </a:spcBef>
              <a:spcAft>
                <a:spcPct val="0"/>
              </a:spcAft>
              <a:defRPr sz="4400" b="1">
                <a:solidFill>
                  <a:schemeClr val="tx1"/>
                </a:solidFill>
                <a:latin typeface="Times New Roman" panose="02020603050405020304" pitchFamily="18" charset="0"/>
              </a:defRPr>
            </a:lvl6pPr>
            <a:lvl7pPr marL="2971800" indent="-228600" eaLnBrk="0" fontAlgn="base" hangingPunct="0">
              <a:spcBef>
                <a:spcPct val="0"/>
              </a:spcBef>
              <a:spcAft>
                <a:spcPct val="0"/>
              </a:spcAft>
              <a:defRPr sz="4400" b="1">
                <a:solidFill>
                  <a:schemeClr val="tx1"/>
                </a:solidFill>
                <a:latin typeface="Times New Roman" panose="02020603050405020304" pitchFamily="18" charset="0"/>
              </a:defRPr>
            </a:lvl7pPr>
            <a:lvl8pPr marL="3429000" indent="-228600" eaLnBrk="0" fontAlgn="base" hangingPunct="0">
              <a:spcBef>
                <a:spcPct val="0"/>
              </a:spcBef>
              <a:spcAft>
                <a:spcPct val="0"/>
              </a:spcAft>
              <a:defRPr sz="4400" b="1">
                <a:solidFill>
                  <a:schemeClr val="tx1"/>
                </a:solidFill>
                <a:latin typeface="Times New Roman" panose="02020603050405020304" pitchFamily="18" charset="0"/>
              </a:defRPr>
            </a:lvl8pPr>
            <a:lvl9pPr marL="3886200" indent="-228600" eaLnBrk="0" fontAlgn="base" hangingPunct="0">
              <a:spcBef>
                <a:spcPct val="0"/>
              </a:spcBef>
              <a:spcAft>
                <a:spcPct val="0"/>
              </a:spcAft>
              <a:defRPr sz="4400" b="1">
                <a:solidFill>
                  <a:schemeClr val="tx1"/>
                </a:solidFill>
                <a:latin typeface="Times New Roman" panose="02020603050405020304" pitchFamily="18" charset="0"/>
              </a:defRPr>
            </a:lvl9pPr>
          </a:lstStyle>
          <a:p>
            <a:pPr>
              <a:spcBef>
                <a:spcPct val="50000"/>
              </a:spcBef>
            </a:pPr>
            <a:r>
              <a:rPr lang="nb-NO" altLang="nb-NO" sz="1400">
                <a:solidFill>
                  <a:schemeClr val="hlink"/>
                </a:solidFill>
                <a:latin typeface="Verdana" panose="020B0604030504040204" pitchFamily="34" charset="0"/>
              </a:rPr>
              <a:t>The City Hall Square is here</a:t>
            </a:r>
          </a:p>
        </p:txBody>
      </p:sp>
      <p:sp>
        <p:nvSpPr>
          <p:cNvPr id="17415" name="Text Box 7"/>
          <p:cNvSpPr txBox="1">
            <a:spLocks noChangeArrowheads="1"/>
          </p:cNvSpPr>
          <p:nvPr/>
        </p:nvSpPr>
        <p:spPr bwMode="auto">
          <a:xfrm>
            <a:off x="8734425" y="474663"/>
            <a:ext cx="40957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4400" b="1">
                <a:solidFill>
                  <a:schemeClr val="tx1"/>
                </a:solidFill>
                <a:latin typeface="Times New Roman" panose="02020603050405020304" pitchFamily="18" charset="0"/>
              </a:defRPr>
            </a:lvl1pPr>
            <a:lvl2pPr marL="742950" indent="-285750">
              <a:defRPr sz="4400" b="1">
                <a:solidFill>
                  <a:schemeClr val="tx1"/>
                </a:solidFill>
                <a:latin typeface="Times New Roman" panose="02020603050405020304" pitchFamily="18" charset="0"/>
              </a:defRPr>
            </a:lvl2pPr>
            <a:lvl3pPr marL="1143000" indent="-228600">
              <a:defRPr sz="4400" b="1">
                <a:solidFill>
                  <a:schemeClr val="tx1"/>
                </a:solidFill>
                <a:latin typeface="Times New Roman" panose="02020603050405020304" pitchFamily="18" charset="0"/>
              </a:defRPr>
            </a:lvl3pPr>
            <a:lvl4pPr marL="1600200" indent="-228600">
              <a:defRPr sz="4400" b="1">
                <a:solidFill>
                  <a:schemeClr val="tx1"/>
                </a:solidFill>
                <a:latin typeface="Times New Roman" panose="02020603050405020304" pitchFamily="18" charset="0"/>
              </a:defRPr>
            </a:lvl4pPr>
            <a:lvl5pPr marL="2057400" indent="-228600">
              <a:defRPr sz="4400" b="1">
                <a:solidFill>
                  <a:schemeClr val="tx1"/>
                </a:solidFill>
                <a:latin typeface="Times New Roman" panose="02020603050405020304" pitchFamily="18" charset="0"/>
              </a:defRPr>
            </a:lvl5pPr>
            <a:lvl6pPr marL="2514600" indent="-228600" eaLnBrk="0" fontAlgn="base" hangingPunct="0">
              <a:spcBef>
                <a:spcPct val="0"/>
              </a:spcBef>
              <a:spcAft>
                <a:spcPct val="0"/>
              </a:spcAft>
              <a:defRPr sz="4400" b="1">
                <a:solidFill>
                  <a:schemeClr val="tx1"/>
                </a:solidFill>
                <a:latin typeface="Times New Roman" panose="02020603050405020304" pitchFamily="18" charset="0"/>
              </a:defRPr>
            </a:lvl6pPr>
            <a:lvl7pPr marL="2971800" indent="-228600" eaLnBrk="0" fontAlgn="base" hangingPunct="0">
              <a:spcBef>
                <a:spcPct val="0"/>
              </a:spcBef>
              <a:spcAft>
                <a:spcPct val="0"/>
              </a:spcAft>
              <a:defRPr sz="4400" b="1">
                <a:solidFill>
                  <a:schemeClr val="tx1"/>
                </a:solidFill>
                <a:latin typeface="Times New Roman" panose="02020603050405020304" pitchFamily="18" charset="0"/>
              </a:defRPr>
            </a:lvl7pPr>
            <a:lvl8pPr marL="3429000" indent="-228600" eaLnBrk="0" fontAlgn="base" hangingPunct="0">
              <a:spcBef>
                <a:spcPct val="0"/>
              </a:spcBef>
              <a:spcAft>
                <a:spcPct val="0"/>
              </a:spcAft>
              <a:defRPr sz="4400" b="1">
                <a:solidFill>
                  <a:schemeClr val="tx1"/>
                </a:solidFill>
                <a:latin typeface="Times New Roman" panose="02020603050405020304" pitchFamily="18" charset="0"/>
              </a:defRPr>
            </a:lvl8pPr>
            <a:lvl9pPr marL="3886200" indent="-228600" eaLnBrk="0" fontAlgn="base" hangingPunct="0">
              <a:spcBef>
                <a:spcPct val="0"/>
              </a:spcBef>
              <a:spcAft>
                <a:spcPct val="0"/>
              </a:spcAft>
              <a:defRPr sz="4400" b="1">
                <a:solidFill>
                  <a:schemeClr val="tx1"/>
                </a:solidFill>
                <a:latin typeface="Times New Roman" panose="02020603050405020304" pitchFamily="18" charset="0"/>
              </a:defRPr>
            </a:lvl9pPr>
          </a:lstStyle>
          <a:p>
            <a:pPr>
              <a:spcBef>
                <a:spcPct val="50000"/>
              </a:spcBef>
            </a:pPr>
            <a:r>
              <a:rPr lang="nb-NO" altLang="nb-NO" sz="2400">
                <a:solidFill>
                  <a:schemeClr val="hlink"/>
                </a:solidFill>
              </a:rPr>
              <a:t>X</a:t>
            </a:r>
          </a:p>
        </p:txBody>
      </p:sp>
      <p:sp>
        <p:nvSpPr>
          <p:cNvPr id="17416" name="Line 8"/>
          <p:cNvSpPr>
            <a:spLocks noChangeShapeType="1"/>
          </p:cNvSpPr>
          <p:nvPr/>
        </p:nvSpPr>
        <p:spPr bwMode="auto">
          <a:xfrm>
            <a:off x="8001000" y="730250"/>
            <a:ext cx="720725" cy="0"/>
          </a:xfrm>
          <a:prstGeom prst="line">
            <a:avLst/>
          </a:prstGeom>
          <a:noFill/>
          <a:ln w="28575">
            <a:solidFill>
              <a:schemeClr val="hlink"/>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b-NO"/>
          </a:p>
        </p:txBody>
      </p:sp>
      <p:sp>
        <p:nvSpPr>
          <p:cNvPr id="17417" name="Text Box 9"/>
          <p:cNvSpPr txBox="1">
            <a:spLocks noChangeArrowheads="1"/>
          </p:cNvSpPr>
          <p:nvPr/>
        </p:nvSpPr>
        <p:spPr bwMode="auto">
          <a:xfrm>
            <a:off x="0" y="4292600"/>
            <a:ext cx="309562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4400" b="1">
                <a:solidFill>
                  <a:schemeClr val="tx1"/>
                </a:solidFill>
                <a:latin typeface="Times New Roman" panose="02020603050405020304" pitchFamily="18" charset="0"/>
              </a:defRPr>
            </a:lvl1pPr>
            <a:lvl2pPr marL="742950" indent="-285750">
              <a:defRPr sz="4400" b="1">
                <a:solidFill>
                  <a:schemeClr val="tx1"/>
                </a:solidFill>
                <a:latin typeface="Times New Roman" panose="02020603050405020304" pitchFamily="18" charset="0"/>
              </a:defRPr>
            </a:lvl2pPr>
            <a:lvl3pPr marL="1143000" indent="-228600">
              <a:defRPr sz="4400" b="1">
                <a:solidFill>
                  <a:schemeClr val="tx1"/>
                </a:solidFill>
                <a:latin typeface="Times New Roman" panose="02020603050405020304" pitchFamily="18" charset="0"/>
              </a:defRPr>
            </a:lvl3pPr>
            <a:lvl4pPr marL="1600200" indent="-228600">
              <a:defRPr sz="4400" b="1">
                <a:solidFill>
                  <a:schemeClr val="tx1"/>
                </a:solidFill>
                <a:latin typeface="Times New Roman" panose="02020603050405020304" pitchFamily="18" charset="0"/>
              </a:defRPr>
            </a:lvl4pPr>
            <a:lvl5pPr marL="2057400" indent="-228600">
              <a:defRPr sz="4400" b="1">
                <a:solidFill>
                  <a:schemeClr val="tx1"/>
                </a:solidFill>
                <a:latin typeface="Times New Roman" panose="02020603050405020304" pitchFamily="18" charset="0"/>
              </a:defRPr>
            </a:lvl5pPr>
            <a:lvl6pPr marL="2514600" indent="-228600" eaLnBrk="0" fontAlgn="base" hangingPunct="0">
              <a:spcBef>
                <a:spcPct val="0"/>
              </a:spcBef>
              <a:spcAft>
                <a:spcPct val="0"/>
              </a:spcAft>
              <a:defRPr sz="4400" b="1">
                <a:solidFill>
                  <a:schemeClr val="tx1"/>
                </a:solidFill>
                <a:latin typeface="Times New Roman" panose="02020603050405020304" pitchFamily="18" charset="0"/>
              </a:defRPr>
            </a:lvl6pPr>
            <a:lvl7pPr marL="2971800" indent="-228600" eaLnBrk="0" fontAlgn="base" hangingPunct="0">
              <a:spcBef>
                <a:spcPct val="0"/>
              </a:spcBef>
              <a:spcAft>
                <a:spcPct val="0"/>
              </a:spcAft>
              <a:defRPr sz="4400" b="1">
                <a:solidFill>
                  <a:schemeClr val="tx1"/>
                </a:solidFill>
                <a:latin typeface="Times New Roman" panose="02020603050405020304" pitchFamily="18" charset="0"/>
              </a:defRPr>
            </a:lvl7pPr>
            <a:lvl8pPr marL="3429000" indent="-228600" eaLnBrk="0" fontAlgn="base" hangingPunct="0">
              <a:spcBef>
                <a:spcPct val="0"/>
              </a:spcBef>
              <a:spcAft>
                <a:spcPct val="0"/>
              </a:spcAft>
              <a:defRPr sz="4400" b="1">
                <a:solidFill>
                  <a:schemeClr val="tx1"/>
                </a:solidFill>
                <a:latin typeface="Times New Roman" panose="02020603050405020304" pitchFamily="18" charset="0"/>
              </a:defRPr>
            </a:lvl8pPr>
            <a:lvl9pPr marL="3886200" indent="-228600" eaLnBrk="0" fontAlgn="base" hangingPunct="0">
              <a:spcBef>
                <a:spcPct val="0"/>
              </a:spcBef>
              <a:spcAft>
                <a:spcPct val="0"/>
              </a:spcAft>
              <a:defRPr sz="4400" b="1">
                <a:solidFill>
                  <a:schemeClr val="tx1"/>
                </a:solidFill>
                <a:latin typeface="Times New Roman" panose="02020603050405020304" pitchFamily="18" charset="0"/>
              </a:defRPr>
            </a:lvl9pPr>
          </a:lstStyle>
          <a:p>
            <a:pPr>
              <a:spcBef>
                <a:spcPct val="50000"/>
              </a:spcBef>
            </a:pPr>
            <a:endParaRPr lang="en-US" altLang="nb-NO" sz="2400" b="0"/>
          </a:p>
        </p:txBody>
      </p:sp>
      <p:sp>
        <p:nvSpPr>
          <p:cNvPr id="789514" name="Text Box 10"/>
          <p:cNvSpPr txBox="1">
            <a:spLocks noChangeArrowheads="1"/>
          </p:cNvSpPr>
          <p:nvPr/>
        </p:nvSpPr>
        <p:spPr bwMode="auto">
          <a:xfrm>
            <a:off x="106363" y="3959225"/>
            <a:ext cx="3103562" cy="19383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4400" b="1">
                <a:solidFill>
                  <a:schemeClr val="tx1"/>
                </a:solidFill>
                <a:latin typeface="Times New Roman" panose="02020603050405020304" pitchFamily="18" charset="0"/>
              </a:defRPr>
            </a:lvl1pPr>
            <a:lvl2pPr marL="742950" indent="-285750">
              <a:defRPr sz="4400" b="1">
                <a:solidFill>
                  <a:schemeClr val="tx1"/>
                </a:solidFill>
                <a:latin typeface="Times New Roman" panose="02020603050405020304" pitchFamily="18" charset="0"/>
              </a:defRPr>
            </a:lvl2pPr>
            <a:lvl3pPr marL="1143000" indent="-228600">
              <a:defRPr sz="4400" b="1">
                <a:solidFill>
                  <a:schemeClr val="tx1"/>
                </a:solidFill>
                <a:latin typeface="Times New Roman" panose="02020603050405020304" pitchFamily="18" charset="0"/>
              </a:defRPr>
            </a:lvl3pPr>
            <a:lvl4pPr marL="1600200" indent="-228600">
              <a:defRPr sz="4400" b="1">
                <a:solidFill>
                  <a:schemeClr val="tx1"/>
                </a:solidFill>
                <a:latin typeface="Times New Roman" panose="02020603050405020304" pitchFamily="18" charset="0"/>
              </a:defRPr>
            </a:lvl4pPr>
            <a:lvl5pPr marL="2057400" indent="-228600">
              <a:defRPr sz="4400" b="1">
                <a:solidFill>
                  <a:schemeClr val="tx1"/>
                </a:solidFill>
                <a:latin typeface="Times New Roman" panose="02020603050405020304" pitchFamily="18" charset="0"/>
              </a:defRPr>
            </a:lvl5pPr>
            <a:lvl6pPr marL="2514600" indent="-228600" eaLnBrk="0" fontAlgn="base" hangingPunct="0">
              <a:spcBef>
                <a:spcPct val="0"/>
              </a:spcBef>
              <a:spcAft>
                <a:spcPct val="0"/>
              </a:spcAft>
              <a:defRPr sz="4400" b="1">
                <a:solidFill>
                  <a:schemeClr val="tx1"/>
                </a:solidFill>
                <a:latin typeface="Times New Roman" panose="02020603050405020304" pitchFamily="18" charset="0"/>
              </a:defRPr>
            </a:lvl6pPr>
            <a:lvl7pPr marL="2971800" indent="-228600" eaLnBrk="0" fontAlgn="base" hangingPunct="0">
              <a:spcBef>
                <a:spcPct val="0"/>
              </a:spcBef>
              <a:spcAft>
                <a:spcPct val="0"/>
              </a:spcAft>
              <a:defRPr sz="4400" b="1">
                <a:solidFill>
                  <a:schemeClr val="tx1"/>
                </a:solidFill>
                <a:latin typeface="Times New Roman" panose="02020603050405020304" pitchFamily="18" charset="0"/>
              </a:defRPr>
            </a:lvl7pPr>
            <a:lvl8pPr marL="3429000" indent="-228600" eaLnBrk="0" fontAlgn="base" hangingPunct="0">
              <a:spcBef>
                <a:spcPct val="0"/>
              </a:spcBef>
              <a:spcAft>
                <a:spcPct val="0"/>
              </a:spcAft>
              <a:defRPr sz="4400" b="1">
                <a:solidFill>
                  <a:schemeClr val="tx1"/>
                </a:solidFill>
                <a:latin typeface="Times New Roman" panose="02020603050405020304" pitchFamily="18" charset="0"/>
              </a:defRPr>
            </a:lvl8pPr>
            <a:lvl9pPr marL="3886200" indent="-228600" eaLnBrk="0" fontAlgn="base" hangingPunct="0">
              <a:spcBef>
                <a:spcPct val="0"/>
              </a:spcBef>
              <a:spcAft>
                <a:spcPct val="0"/>
              </a:spcAft>
              <a:defRPr sz="4400" b="1">
                <a:solidFill>
                  <a:schemeClr val="tx1"/>
                </a:solidFill>
                <a:latin typeface="Times New Roman" panose="02020603050405020304" pitchFamily="18" charset="0"/>
              </a:defRPr>
            </a:lvl9pPr>
          </a:lstStyle>
          <a:p>
            <a:pPr>
              <a:spcBef>
                <a:spcPct val="20000"/>
              </a:spcBef>
              <a:spcAft>
                <a:spcPct val="50000"/>
              </a:spcAft>
              <a:buClr>
                <a:schemeClr val="tx1"/>
              </a:buClr>
              <a:buSzPct val="100000"/>
            </a:pPr>
            <a:r>
              <a:rPr lang="nb-NO" altLang="nb-NO" sz="2000" b="0">
                <a:solidFill>
                  <a:schemeClr val="accent2"/>
                </a:solidFill>
                <a:latin typeface="Verdana" panose="020B0604030504040204" pitchFamily="34" charset="0"/>
              </a:rPr>
              <a:t>Important for toll scheme acceptance: </a:t>
            </a:r>
            <a:r>
              <a:rPr lang="nb-NO" altLang="nb-NO" sz="2000" b="0">
                <a:solidFill>
                  <a:schemeClr val="tx2"/>
                </a:solidFill>
                <a:latin typeface="Verdana" panose="020B0604030504040204" pitchFamily="34" charset="0"/>
              </a:rPr>
              <a:t>Festningstunnelen</a:t>
            </a:r>
            <a:r>
              <a:rPr lang="nb-NO" altLang="nb-NO" sz="2000" b="0">
                <a:solidFill>
                  <a:schemeClr val="accent2"/>
                </a:solidFill>
                <a:latin typeface="Verdana" panose="020B0604030504040204" pitchFamily="34" charset="0"/>
              </a:rPr>
              <a:t> </a:t>
            </a:r>
            <a:r>
              <a:rPr lang="nb-NO" altLang="nb-NO" sz="2000" u="sng">
                <a:solidFill>
                  <a:schemeClr val="accent2"/>
                </a:solidFill>
                <a:latin typeface="Verdana" panose="020B0604030504040204" pitchFamily="34" charset="0"/>
              </a:rPr>
              <a:t>opened 2 weeks before the toll </a:t>
            </a:r>
            <a:r>
              <a:rPr lang="nb-NO" altLang="nb-NO" sz="2000">
                <a:solidFill>
                  <a:schemeClr val="accent2"/>
                </a:solidFill>
                <a:latin typeface="Verdana" panose="020B0604030504040204" pitchFamily="34" charset="0"/>
              </a:rPr>
              <a:t>collection started </a:t>
            </a:r>
            <a:endParaRPr lang="en-US" altLang="nb-NO" sz="2000">
              <a:solidFill>
                <a:schemeClr val="accent2"/>
              </a:solidFill>
              <a:latin typeface="Verdana" panose="020B060403050404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89509"/>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7895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9509" grpId="0" animBg="1"/>
      <p:bldP spid="789514" grpId="0"/>
    </p:bldLst>
  </p:timing>
</p:sld>
</file>

<file path=ppt/theme/theme1.xml><?xml version="1.0" encoding="utf-8"?>
<a:theme xmlns:a="http://schemas.openxmlformats.org/drawingml/2006/main" name="Standard utforming">
  <a:themeElements>
    <a:clrScheme name="">
      <a:dk1>
        <a:srgbClr val="000000"/>
      </a:dk1>
      <a:lt1>
        <a:srgbClr val="FFFFFF"/>
      </a:lt1>
      <a:dk2>
        <a:srgbClr val="00279F"/>
      </a:dk2>
      <a:lt2>
        <a:srgbClr val="474747"/>
      </a:lt2>
      <a:accent1>
        <a:srgbClr val="EF9100"/>
      </a:accent1>
      <a:accent2>
        <a:srgbClr val="438E00"/>
      </a:accent2>
      <a:accent3>
        <a:srgbClr val="FFFFFF"/>
      </a:accent3>
      <a:accent4>
        <a:srgbClr val="000000"/>
      </a:accent4>
      <a:accent5>
        <a:srgbClr val="F6C7AA"/>
      </a:accent5>
      <a:accent6>
        <a:srgbClr val="3C8000"/>
      </a:accent6>
      <a:hlink>
        <a:srgbClr val="FC0128"/>
      </a:hlink>
      <a:folHlink>
        <a:srgbClr val="00279F"/>
      </a:folHlink>
    </a:clrScheme>
    <a:fontScheme name="Standard utforming">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nb-NO" sz="4400" b="1" i="0"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nb-NO" sz="4400" b="1" i="0"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Standard utforming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Standard utforming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Standard utforming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Standard utforming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Standard utforming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Standard utforming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Standard utforming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tema">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tema">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37810</TotalTime>
  <Pages>1</Pages>
  <Words>2257</Words>
  <Application>Microsoft Office PowerPoint</Application>
  <PresentationFormat>Overhead</PresentationFormat>
  <Paragraphs>309</Paragraphs>
  <Slides>36</Slides>
  <Notes>13</Notes>
  <HiddenSlides>0</HiddenSlides>
  <MMClips>0</MMClips>
  <ScaleCrop>false</ScaleCrop>
  <HeadingPairs>
    <vt:vector size="8" baseType="variant">
      <vt:variant>
        <vt:lpstr>Fonts Used</vt:lpstr>
      </vt:variant>
      <vt:variant>
        <vt:i4>7</vt:i4>
      </vt:variant>
      <vt:variant>
        <vt:lpstr>Theme</vt:lpstr>
      </vt:variant>
      <vt:variant>
        <vt:i4>1</vt:i4>
      </vt:variant>
      <vt:variant>
        <vt:lpstr>Embedded OLE Servers</vt:lpstr>
      </vt:variant>
      <vt:variant>
        <vt:i4>2</vt:i4>
      </vt:variant>
      <vt:variant>
        <vt:lpstr>Slide Titles</vt:lpstr>
      </vt:variant>
      <vt:variant>
        <vt:i4>36</vt:i4>
      </vt:variant>
    </vt:vector>
  </HeadingPairs>
  <TitlesOfParts>
    <vt:vector size="46" baseType="lpstr">
      <vt:lpstr>Arial Unicode MS</vt:lpstr>
      <vt:lpstr>ＭＳ Ｐゴシック</vt:lpstr>
      <vt:lpstr>Arial</vt:lpstr>
      <vt:lpstr>Courier New</vt:lpstr>
      <vt:lpstr>Times New Roman</vt:lpstr>
      <vt:lpstr>Verdana</vt:lpstr>
      <vt:lpstr>Wingdings</vt:lpstr>
      <vt:lpstr>Standard utforming</vt:lpstr>
      <vt:lpstr>Photo Editor-foto</vt:lpstr>
      <vt:lpstr>Visio</vt:lpstr>
      <vt:lpstr>Road pricing and charging in Norway</vt:lpstr>
      <vt:lpstr>Road charging in Norway</vt:lpstr>
      <vt:lpstr>   </vt:lpstr>
      <vt:lpstr>Road tolling projects in Norway, September 2012</vt:lpstr>
      <vt:lpstr>Nordic EFC (Electronic Fee Collection) interoperability = EasyGo</vt:lpstr>
      <vt:lpstr>”Oslo Package 1” Implemented in 1990</vt:lpstr>
      <vt:lpstr>PowerPoint Presentation</vt:lpstr>
      <vt:lpstr>How was it possible, in 1990, to implement a toll  scheme in Oslo that 70% opposed ?</vt:lpstr>
      <vt:lpstr>What did we get ?</vt:lpstr>
      <vt:lpstr>City Hall Street before opening of the «Festningstunnel»</vt:lpstr>
      <vt:lpstr>City Hall Street after opening of the «Festningstunnel»</vt:lpstr>
      <vt:lpstr>City Hall Square before opening of the «Festningstunnel»</vt:lpstr>
      <vt:lpstr>City Hall Square after opening of the «Festningstunnel»</vt:lpstr>
      <vt:lpstr>The Oslo Toll Ring layout (1991-2008)</vt:lpstr>
      <vt:lpstr> Oslo toll plaza no. 5 on a western arterial</vt:lpstr>
      <vt:lpstr>PowerPoint Presentation</vt:lpstr>
      <vt:lpstr>Oslo toll ring experience in the 1990s (Oslo package no. 1) </vt:lpstr>
      <vt:lpstr>Oslo package no. 3 implemented in 2008</vt:lpstr>
      <vt:lpstr>Toll plaza no.11 on E6 north (the largest in Oslo) was changed on 2 February 2008 </vt:lpstr>
      <vt:lpstr>New AET toll plaza layout in Oslo</vt:lpstr>
      <vt:lpstr>“Congestion Charging” (yellow lines) favouring public transport was one of the options for Oslo Package 3</vt:lpstr>
      <vt:lpstr>Congestion charging (cc) in Norway </vt:lpstr>
      <vt:lpstr>2018: More of the trips within Oslo is going to be paid for</vt:lpstr>
      <vt:lpstr>Oslo-actualities</vt:lpstr>
      <vt:lpstr>National actualities</vt:lpstr>
      <vt:lpstr>Informing drivers about how to pay in an ORT system</vt:lpstr>
      <vt:lpstr>Information boards - on national borders only</vt:lpstr>
      <vt:lpstr> Traffic signs in open road tolling systems</vt:lpstr>
      <vt:lpstr> Traffic signs in open road tolling systems</vt:lpstr>
      <vt:lpstr>Congestion charging (CC) in London</vt:lpstr>
      <vt:lpstr>How does it work?</vt:lpstr>
      <vt:lpstr>Congestion tax in Stockholm</vt:lpstr>
      <vt:lpstr>18 control points at Stockholm city entrances and exits</vt:lpstr>
      <vt:lpstr>Stockholm key “success” factors</vt:lpstr>
      <vt:lpstr>Comparing the Norwegian toll rings to the systems in Stockholm and London</vt:lpstr>
      <vt:lpstr>Thank you for your attention!</vt:lpstr>
    </vt:vector>
  </TitlesOfParts>
  <Company>Statens vegvesen</Company>
  <LinksUpToDate>false</LinksUpToDate>
  <SharedDoc>false</SharedDoc>
  <HyperlinkBase/>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PowerPoint-presentasjon</dc:title>
  <dc:subject>Presentasjonsmal Statens vegvesen</dc:subject>
  <dc:creator>Wærsted Kristian</dc:creator>
  <dc:description>Mal basert på "opplorg.ppt" fra Vdr</dc:description>
  <cp:lastModifiedBy>Arvid Aakre</cp:lastModifiedBy>
  <cp:revision>348</cp:revision>
  <cp:lastPrinted>2017-06-02T14:28:05Z</cp:lastPrinted>
  <dcterms:created xsi:type="dcterms:W3CDTF">2003-01-16T12:00:24Z</dcterms:created>
  <dcterms:modified xsi:type="dcterms:W3CDTF">2017-06-09T08:10:36Z</dcterms:modified>
</cp:coreProperties>
</file>